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257" r:id="rId2"/>
    <p:sldId id="268" r:id="rId3"/>
    <p:sldId id="262" r:id="rId4"/>
    <p:sldId id="263" r:id="rId5"/>
    <p:sldId id="264" r:id="rId6"/>
    <p:sldId id="265" r:id="rId7"/>
    <p:sldId id="266" r:id="rId8"/>
    <p:sldId id="269" r:id="rId9"/>
    <p:sldId id="267"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2" userDrawn="1">
          <p15:clr>
            <a:srgbClr val="A4A3A4"/>
          </p15:clr>
        </p15:guide>
        <p15:guide id="2" pos="25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2626"/>
    <a:srgbClr val="D8222A"/>
    <a:srgbClr val="B982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207"/>
    <p:restoredTop sz="94558"/>
  </p:normalViewPr>
  <p:slideViewPr>
    <p:cSldViewPr snapToGrid="0" snapToObjects="1">
      <p:cViewPr varScale="1">
        <p:scale>
          <a:sx n="116" d="100"/>
          <a:sy n="116" d="100"/>
        </p:scale>
        <p:origin x="1464" y="192"/>
      </p:cViewPr>
      <p:guideLst>
        <p:guide orient="horz" pos="232"/>
        <p:guide pos="25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6/14/21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29554883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37119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24722385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1187390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41793241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3415350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13649360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2266804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8456675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C0E064-C229-EE4B-8776-5AB4E735F6F1}"/>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3" name="Footer Placeholder 2">
            <a:extLst>
              <a:ext uri="{FF2B5EF4-FFF2-40B4-BE49-F238E27FC236}">
                <a16:creationId xmlns:a16="http://schemas.microsoft.com/office/drawing/2014/main" id="{265001B6-7780-544F-AEE9-4E1C7CBABCF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A8AC258-AD44-E54D-A9C7-F697C1D87B7E}"/>
              </a:ext>
            </a:extLst>
          </p:cNvPr>
          <p:cNvSpPr>
            <a:spLocks noGrp="1"/>
          </p:cNvSpPr>
          <p:nvPr>
            <p:ph type="sldNum" sz="quarter" idx="12"/>
          </p:nvPr>
        </p:nvSpPr>
        <p:spPr/>
        <p:txBody>
          <a:bodyPr/>
          <a:lstStyle/>
          <a:p>
            <a:fld id="{FD7072D2-F999-3646-A659-54FBF12B3CDB}" type="slidenum">
              <a:rPr lang="en-US" smtClean="0"/>
              <a:t>‹#›</a:t>
            </a:fld>
            <a:endParaRPr lang="en-US"/>
          </a:p>
        </p:txBody>
      </p:sp>
      <p:sp>
        <p:nvSpPr>
          <p:cNvPr id="5" name="Rectangle 4">
            <a:extLst>
              <a:ext uri="{FF2B5EF4-FFF2-40B4-BE49-F238E27FC236}">
                <a16:creationId xmlns:a16="http://schemas.microsoft.com/office/drawing/2014/main" id="{A4975D0C-25D8-E747-BC56-8D9EB1965D18}"/>
              </a:ext>
            </a:extLst>
          </p:cNvPr>
          <p:cNvSpPr/>
          <p:nvPr userDrawn="1"/>
        </p:nvSpPr>
        <p:spPr>
          <a:xfrm>
            <a:off x="0" y="0"/>
            <a:ext cx="12192000" cy="6858000"/>
          </a:xfrm>
          <a:prstGeom prst="rect">
            <a:avLst/>
          </a:prstGeom>
          <a:solidFill>
            <a:srgbClr val="D8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A61ED524-39C2-1B44-A5BF-9B136FB5441E}"/>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en-GB" sz="1800" dirty="0">
                <a:latin typeface="Comic Sans MS" panose="030F0902030302020204" pitchFamily="66" charset="0"/>
              </a:rPr>
              <a:t>Claudius thought of an awful solution to his problem. get married. Claudius thought that if the men couldn’t get married, the men would ignore the women and want to be soldiers </a:t>
            </a:r>
            <a:endParaRPr lang="en-US" sz="1800" dirty="0">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14D9CF5C-0DD5-E94F-82F0-C62E1B9DA953}"/>
              </a:ext>
            </a:extLst>
          </p:cNvPr>
          <p:cNvSpPr txBox="1">
            <a:spLocks/>
          </p:cNvSpPr>
          <p:nvPr/>
        </p:nvSpPr>
        <p:spPr>
          <a:xfrm>
            <a:off x="0" y="844573"/>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b="1" dirty="0">
                <a:solidFill>
                  <a:srgbClr val="D8222A"/>
                </a:solidFill>
                <a:latin typeface="Arial" panose="020B0604020202020204" pitchFamily="34" charset="0"/>
                <a:cs typeface="Arial" panose="020B0604020202020204" pitchFamily="34" charset="0"/>
              </a:rPr>
              <a:t>St. Valentine</a:t>
            </a:r>
          </a:p>
        </p:txBody>
      </p:sp>
      <p:sp>
        <p:nvSpPr>
          <p:cNvPr id="18" name="TextBox 17">
            <a:extLst>
              <a:ext uri="{FF2B5EF4-FFF2-40B4-BE49-F238E27FC236}">
                <a16:creationId xmlns:a16="http://schemas.microsoft.com/office/drawing/2014/main" id="{BBAD453B-DFC0-C449-B0F9-A81A316B4B38}"/>
              </a:ext>
            </a:extLst>
          </p:cNvPr>
          <p:cNvSpPr txBox="1"/>
          <p:nvPr/>
        </p:nvSpPr>
        <p:spPr>
          <a:xfrm>
            <a:off x="5282253" y="2779891"/>
            <a:ext cx="5167358" cy="1938992"/>
          </a:xfrm>
          <a:prstGeom prst="rect">
            <a:avLst/>
          </a:prstGeom>
          <a:noFill/>
        </p:spPr>
        <p:txBody>
          <a:bodyPr wrap="square" rtlCol="0">
            <a:spAutoFit/>
          </a:bodyPr>
          <a:lstStyle/>
          <a:p>
            <a:pPr>
              <a:spcBef>
                <a:spcPts val="1000"/>
              </a:spcBef>
            </a:pPr>
            <a:r>
              <a:rPr lang="en-GB" sz="1900" dirty="0">
                <a:solidFill>
                  <a:srgbClr val="272626"/>
                </a:solidFill>
                <a:latin typeface="Comic Sans MS" panose="030F0702030302020204" pitchFamily="66" charset="0"/>
                <a:cs typeface="Arial" panose="020B0604020202020204" pitchFamily="34" charset="0"/>
              </a:rPr>
              <a:t>Valentine is the patron saint of beekeepers, engaged couples and the young. </a:t>
            </a:r>
          </a:p>
          <a:p>
            <a:pPr>
              <a:spcBef>
                <a:spcPts val="1000"/>
              </a:spcBef>
            </a:pPr>
            <a:r>
              <a:rPr lang="en-GB" sz="1900" dirty="0">
                <a:solidFill>
                  <a:srgbClr val="272626"/>
                </a:solidFill>
                <a:latin typeface="Comic Sans MS" panose="030F0702030302020204" pitchFamily="66" charset="0"/>
                <a:cs typeface="Arial" panose="020B0604020202020204" pitchFamily="34" charset="0"/>
              </a:rPr>
              <a:t>How did he become a saint?</a:t>
            </a:r>
          </a:p>
          <a:p>
            <a:pPr>
              <a:spcBef>
                <a:spcPts val="1000"/>
              </a:spcBef>
            </a:pPr>
            <a:r>
              <a:rPr lang="en-GB" sz="1900" dirty="0">
                <a:solidFill>
                  <a:srgbClr val="272626"/>
                </a:solidFill>
                <a:latin typeface="Comic Sans MS" panose="030F0702030302020204" pitchFamily="66" charset="0"/>
                <a:cs typeface="Arial" panose="020B0604020202020204" pitchFamily="34" charset="0"/>
              </a:rPr>
              <a:t>Why do we celebrate Saint Valentine’s Day?</a:t>
            </a:r>
          </a:p>
          <a:p>
            <a:pPr>
              <a:spcBef>
                <a:spcPts val="1000"/>
              </a:spcBef>
            </a:pPr>
            <a:r>
              <a:rPr lang="en-GB" sz="1900" dirty="0">
                <a:solidFill>
                  <a:srgbClr val="272626"/>
                </a:solidFill>
                <a:latin typeface="Comic Sans MS" panose="030F0702030302020204" pitchFamily="66" charset="0"/>
                <a:cs typeface="Arial" panose="020B0604020202020204" pitchFamily="34" charset="0"/>
              </a:rPr>
              <a:t>This is the story of his life.</a:t>
            </a:r>
          </a:p>
        </p:txBody>
      </p:sp>
      <p:pic>
        <p:nvPicPr>
          <p:cNvPr id="7" name="Picture 6" descr="A picture containing text, posing&#10;&#10;Description automatically generated">
            <a:extLst>
              <a:ext uri="{FF2B5EF4-FFF2-40B4-BE49-F238E27FC236}">
                <a16:creationId xmlns:a16="http://schemas.microsoft.com/office/drawing/2014/main" id="{F10473E9-5546-4505-AF78-A20A1B5EF70D}"/>
              </a:ext>
            </a:extLst>
          </p:cNvPr>
          <p:cNvPicPr>
            <a:picLocks noChangeAspect="1"/>
          </p:cNvPicPr>
          <p:nvPr/>
        </p:nvPicPr>
        <p:blipFill>
          <a:blip r:embed="rId3"/>
          <a:stretch>
            <a:fillRect/>
          </a:stretch>
        </p:blipFill>
        <p:spPr>
          <a:xfrm>
            <a:off x="1742389" y="1862051"/>
            <a:ext cx="2946295" cy="3774673"/>
          </a:xfrm>
          <a:prstGeom prst="rect">
            <a:avLst/>
          </a:prstGeom>
        </p:spPr>
      </p:pic>
      <p:sp>
        <p:nvSpPr>
          <p:cNvPr id="6" name="Subtitle 2">
            <a:extLst>
              <a:ext uri="{FF2B5EF4-FFF2-40B4-BE49-F238E27FC236}">
                <a16:creationId xmlns:a16="http://schemas.microsoft.com/office/drawing/2014/main" id="{A5C9CE91-0822-1241-AE57-B351D17052DD}"/>
              </a:ext>
            </a:extLst>
          </p:cNvPr>
          <p:cNvSpPr txBox="1">
            <a:spLocks/>
          </p:cNvSpPr>
          <p:nvPr/>
        </p:nvSpPr>
        <p:spPr>
          <a:xfrm>
            <a:off x="29618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2021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8" name="Picture 7" descr="A picture containing text, clipart&#10;&#10;Description automatically generated">
            <a:extLst>
              <a:ext uri="{FF2B5EF4-FFF2-40B4-BE49-F238E27FC236}">
                <a16:creationId xmlns:a16="http://schemas.microsoft.com/office/drawing/2014/main" id="{5D760143-8463-D44C-9934-55FC0D90A82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Tree>
    <p:extLst>
      <p:ext uri="{BB962C8B-B14F-4D97-AF65-F5344CB8AC3E}">
        <p14:creationId xmlns:p14="http://schemas.microsoft.com/office/powerpoint/2010/main" val="15536407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BBAD453B-DFC0-C449-B0F9-A81A316B4B38}"/>
              </a:ext>
            </a:extLst>
          </p:cNvPr>
          <p:cNvSpPr txBox="1"/>
          <p:nvPr/>
        </p:nvSpPr>
        <p:spPr>
          <a:xfrm>
            <a:off x="6096000" y="2131098"/>
            <a:ext cx="5262895" cy="2523768"/>
          </a:xfrm>
          <a:prstGeom prst="rect">
            <a:avLst/>
          </a:prstGeom>
          <a:noFill/>
        </p:spPr>
        <p:txBody>
          <a:bodyPr wrap="square" rtlCol="0">
            <a:spAutoFit/>
          </a:bodyPr>
          <a:lstStyle/>
          <a:p>
            <a:pPr>
              <a:spcBef>
                <a:spcPts val="1000"/>
              </a:spcBef>
            </a:pPr>
            <a:r>
              <a:rPr lang="en-GB" sz="1900" dirty="0">
                <a:solidFill>
                  <a:srgbClr val="272626"/>
                </a:solidFill>
                <a:latin typeface="Comic Sans MS" panose="030F0702030302020204" pitchFamily="66" charset="0"/>
                <a:cs typeface="Arial" panose="020B0604020202020204" pitchFamily="34" charset="0"/>
              </a:rPr>
              <a:t>Valentine lived during the third century</a:t>
            </a:r>
            <a:br>
              <a:rPr lang="en-GB" sz="1900" dirty="0">
                <a:solidFill>
                  <a:srgbClr val="272626"/>
                </a:solidFill>
                <a:latin typeface="Comic Sans MS" panose="030F0702030302020204" pitchFamily="66" charset="0"/>
                <a:cs typeface="Arial" panose="020B0604020202020204" pitchFamily="34" charset="0"/>
              </a:rPr>
            </a:br>
            <a:r>
              <a:rPr lang="en-GB" sz="1900" dirty="0">
                <a:solidFill>
                  <a:srgbClr val="272626"/>
                </a:solidFill>
                <a:latin typeface="Comic Sans MS" panose="030F0702030302020204" pitchFamily="66" charset="0"/>
                <a:cs typeface="Arial" panose="020B0604020202020204" pitchFamily="34" charset="0"/>
              </a:rPr>
              <a:t>in Ancient Rome.</a:t>
            </a:r>
          </a:p>
          <a:p>
            <a:pPr>
              <a:spcBef>
                <a:spcPts val="1000"/>
              </a:spcBef>
            </a:pPr>
            <a:r>
              <a:rPr lang="en-GB" sz="1900" dirty="0">
                <a:solidFill>
                  <a:srgbClr val="272626"/>
                </a:solidFill>
                <a:latin typeface="Comic Sans MS" panose="030F0702030302020204" pitchFamily="66" charset="0"/>
                <a:cs typeface="Arial" panose="020B0604020202020204" pitchFamily="34" charset="0"/>
              </a:rPr>
              <a:t>There are actually two Valentines listed from that time. </a:t>
            </a:r>
          </a:p>
          <a:p>
            <a:pPr>
              <a:spcBef>
                <a:spcPts val="1000"/>
              </a:spcBef>
            </a:pPr>
            <a:r>
              <a:rPr lang="en-GB" sz="1900" dirty="0">
                <a:solidFill>
                  <a:srgbClr val="272626"/>
                </a:solidFill>
                <a:latin typeface="Comic Sans MS" panose="030F0702030302020204" pitchFamily="66" charset="0"/>
                <a:cs typeface="Arial" panose="020B0604020202020204" pitchFamily="34" charset="0"/>
              </a:rPr>
              <a:t>One is a bishop and the other is a priest. </a:t>
            </a:r>
          </a:p>
          <a:p>
            <a:pPr>
              <a:spcBef>
                <a:spcPts val="1000"/>
              </a:spcBef>
            </a:pPr>
            <a:r>
              <a:rPr lang="en-GB" sz="1900" dirty="0">
                <a:solidFill>
                  <a:srgbClr val="272626"/>
                </a:solidFill>
                <a:latin typeface="Comic Sans MS" panose="030F0702030302020204" pitchFamily="66" charset="0"/>
                <a:cs typeface="Arial" panose="020B0604020202020204" pitchFamily="34" charset="0"/>
              </a:rPr>
              <a:t>But we now believe they are one and the same person.</a:t>
            </a:r>
          </a:p>
        </p:txBody>
      </p:sp>
      <p:pic>
        <p:nvPicPr>
          <p:cNvPr id="3" name="Picture 2" descr="Engineering drawing&#10;&#10;Description automatically generated with medium confidence">
            <a:extLst>
              <a:ext uri="{FF2B5EF4-FFF2-40B4-BE49-F238E27FC236}">
                <a16:creationId xmlns:a16="http://schemas.microsoft.com/office/drawing/2014/main" id="{D29B0914-FD17-4CC6-98D8-9C4ABCF739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08865" y="1553671"/>
            <a:ext cx="4396232" cy="3678622"/>
          </a:xfrm>
          <a:prstGeom prst="rect">
            <a:avLst/>
          </a:prstGeom>
        </p:spPr>
      </p:pic>
      <p:pic>
        <p:nvPicPr>
          <p:cNvPr id="5" name="Picture 4" descr="A picture containing text, clipart&#10;&#10;Description automatically generated">
            <a:extLst>
              <a:ext uri="{FF2B5EF4-FFF2-40B4-BE49-F238E27FC236}">
                <a16:creationId xmlns:a16="http://schemas.microsoft.com/office/drawing/2014/main" id="{3D8942AC-C661-9842-B793-65271A01F09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18704959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71879FE6-7FA5-7A41-8701-6FF050761E7E}"/>
              </a:ext>
            </a:extLst>
          </p:cNvPr>
          <p:cNvSpPr txBox="1"/>
          <p:nvPr/>
        </p:nvSpPr>
        <p:spPr>
          <a:xfrm>
            <a:off x="6096000" y="1989412"/>
            <a:ext cx="4813751" cy="3254621"/>
          </a:xfrm>
          <a:prstGeom prst="rect">
            <a:avLst/>
          </a:prstGeom>
          <a:noFill/>
        </p:spPr>
        <p:txBody>
          <a:bodyPr wrap="square" rtlCol="0">
            <a:noAutofit/>
          </a:bodyPr>
          <a:lstStyle/>
          <a:p>
            <a:pPr>
              <a:spcBef>
                <a:spcPts val="1500"/>
              </a:spcBef>
            </a:pPr>
            <a:r>
              <a:rPr lang="en-US" sz="1900" dirty="0">
                <a:solidFill>
                  <a:srgbClr val="272626"/>
                </a:solidFill>
                <a:latin typeface="Comic Sans MS" panose="030F0902030302020204" pitchFamily="66" charset="0"/>
                <a:cs typeface="Arial" panose="020B0604020202020204" pitchFamily="34" charset="0"/>
              </a:rPr>
              <a:t>The Roman Emperor at that time was Claudius II.</a:t>
            </a:r>
          </a:p>
          <a:p>
            <a:pPr>
              <a:spcBef>
                <a:spcPts val="1500"/>
              </a:spcBef>
            </a:pPr>
            <a:r>
              <a:rPr lang="en-US" sz="1900" dirty="0">
                <a:solidFill>
                  <a:srgbClr val="272626"/>
                </a:solidFill>
                <a:latin typeface="Comic Sans MS" panose="030F0902030302020204" pitchFamily="66" charset="0"/>
                <a:cs typeface="Arial" panose="020B0604020202020204" pitchFamily="34" charset="0"/>
              </a:rPr>
              <a:t>Claudius II was fighting many wars. He wanted a strong army, but many men did not want to be soldiers.</a:t>
            </a:r>
          </a:p>
          <a:p>
            <a:pPr>
              <a:spcBef>
                <a:spcPts val="1500"/>
              </a:spcBef>
            </a:pPr>
            <a:r>
              <a:rPr lang="en-US" sz="1900" dirty="0">
                <a:solidFill>
                  <a:srgbClr val="272626"/>
                </a:solidFill>
                <a:latin typeface="Comic Sans MS" panose="030F0902030302020204" pitchFamily="66" charset="0"/>
                <a:cs typeface="Arial" panose="020B0604020202020204" pitchFamily="34" charset="0"/>
              </a:rPr>
              <a:t>Claudius thought the men wanted to stay home to be with their wives and children instead of leaving to fight wars.</a:t>
            </a:r>
            <a:endParaRPr lang="en-US" sz="1900" dirty="0">
              <a:solidFill>
                <a:srgbClr val="272626"/>
              </a:solidFill>
            </a:endParaRPr>
          </a:p>
        </p:txBody>
      </p:sp>
      <p:pic>
        <p:nvPicPr>
          <p:cNvPr id="24" name="Picture 23" descr="A picture containing sky, outdoor, armor, helmet&#10;&#10;Description automatically generated">
            <a:extLst>
              <a:ext uri="{FF2B5EF4-FFF2-40B4-BE49-F238E27FC236}">
                <a16:creationId xmlns:a16="http://schemas.microsoft.com/office/drawing/2014/main" id="{453F6F6D-BAA5-4EC3-A1AF-8AF270B72D2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97884" y="1634467"/>
            <a:ext cx="3896610" cy="3528645"/>
          </a:xfrm>
          <a:prstGeom prst="roundRect">
            <a:avLst/>
          </a:prstGeom>
        </p:spPr>
      </p:pic>
      <p:pic>
        <p:nvPicPr>
          <p:cNvPr id="5" name="Picture 4" descr="A picture containing text, clipart&#10;&#10;Description automatically generated">
            <a:extLst>
              <a:ext uri="{FF2B5EF4-FFF2-40B4-BE49-F238E27FC236}">
                <a16:creationId xmlns:a16="http://schemas.microsoft.com/office/drawing/2014/main" id="{C3C0CF1E-8D43-A54F-9AE7-41D0E406F9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17413923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table, belt, cup, indoor&#10;&#10;Description automatically generated">
            <a:extLst>
              <a:ext uri="{FF2B5EF4-FFF2-40B4-BE49-F238E27FC236}">
                <a16:creationId xmlns:a16="http://schemas.microsoft.com/office/drawing/2014/main" id="{15EFA2C7-B2E3-6F4B-9577-34F9F4D9EF2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83907" y="2283933"/>
            <a:ext cx="4208783" cy="2282844"/>
          </a:xfrm>
          <a:prstGeom prst="rect">
            <a:avLst/>
          </a:prstGeom>
        </p:spPr>
      </p:pic>
      <p:sp>
        <p:nvSpPr>
          <p:cNvPr id="24" name="Subtitle 2">
            <a:extLst>
              <a:ext uri="{FF2B5EF4-FFF2-40B4-BE49-F238E27FC236}">
                <a16:creationId xmlns:a16="http://schemas.microsoft.com/office/drawing/2014/main" id="{1088490C-45C0-4A05-93D4-8463905B49F7}"/>
              </a:ext>
            </a:extLst>
          </p:cNvPr>
          <p:cNvSpPr txBox="1">
            <a:spLocks/>
          </p:cNvSpPr>
          <p:nvPr/>
        </p:nvSpPr>
        <p:spPr>
          <a:xfrm>
            <a:off x="6096000" y="2171332"/>
            <a:ext cx="4926580" cy="283648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1500"/>
              </a:spcBef>
            </a:pPr>
            <a:r>
              <a:rPr lang="en-GB" sz="1900" dirty="0">
                <a:solidFill>
                  <a:srgbClr val="272626"/>
                </a:solidFill>
                <a:latin typeface="Comic Sans MS" panose="030F0902030302020204" pitchFamily="66" charset="0"/>
              </a:rPr>
              <a:t>Claudius came up with an awful solution</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to his problem. He decided to cancel</a:t>
            </a:r>
            <a:br>
              <a:rPr lang="en-GB" sz="1900" dirty="0">
                <a:solidFill>
                  <a:srgbClr val="272626"/>
                </a:solidFill>
                <a:latin typeface="Comic Sans MS" panose="030F0902030302020204" pitchFamily="66" charset="0"/>
              </a:rPr>
            </a:br>
            <a:r>
              <a:rPr lang="en-GB" sz="1900" dirty="0">
                <a:solidFill>
                  <a:srgbClr val="272626"/>
                </a:solidFill>
                <a:latin typeface="Comic Sans MS" panose="030F0902030302020204" pitchFamily="66" charset="0"/>
              </a:rPr>
              <a:t>all marriages! </a:t>
            </a:r>
          </a:p>
          <a:p>
            <a:pPr algn="l">
              <a:lnSpc>
                <a:spcPct val="100000"/>
              </a:lnSpc>
              <a:spcBef>
                <a:spcPts val="1500"/>
              </a:spcBef>
            </a:pPr>
            <a:r>
              <a:rPr lang="en-GB" sz="1900" dirty="0">
                <a:solidFill>
                  <a:srgbClr val="272626"/>
                </a:solidFill>
                <a:latin typeface="Comic Sans MS" panose="030F0902030302020204" pitchFamily="66" charset="0"/>
              </a:rPr>
              <a:t>No one in all of Rome could get married. </a:t>
            </a:r>
          </a:p>
          <a:p>
            <a:pPr algn="l">
              <a:lnSpc>
                <a:spcPct val="100000"/>
              </a:lnSpc>
              <a:spcBef>
                <a:spcPts val="1500"/>
              </a:spcBef>
            </a:pPr>
            <a:r>
              <a:rPr lang="en-GB" sz="1900" dirty="0">
                <a:solidFill>
                  <a:srgbClr val="272626"/>
                </a:solidFill>
                <a:latin typeface="Comic Sans MS" panose="030F0902030302020204" pitchFamily="66" charset="0"/>
              </a:rPr>
              <a:t>Claudius thought that if the men couldn’t get married, the men would ignore the women and want to be soldiers.</a:t>
            </a:r>
            <a:endParaRPr lang="en-US" sz="1900" dirty="0">
              <a:solidFill>
                <a:srgbClr val="272626"/>
              </a:solidFill>
              <a:latin typeface="Comic Sans MS" panose="030F0902030302020204" pitchFamily="66" charset="0"/>
              <a:cs typeface="Arial" panose="020B0604020202020204" pitchFamily="34" charset="0"/>
            </a:endParaRPr>
          </a:p>
        </p:txBody>
      </p:sp>
      <p:pic>
        <p:nvPicPr>
          <p:cNvPr id="5" name="Picture 4" descr="A picture containing text, clipart&#10;&#10;Description automatically generated">
            <a:extLst>
              <a:ext uri="{FF2B5EF4-FFF2-40B4-BE49-F238E27FC236}">
                <a16:creationId xmlns:a16="http://schemas.microsoft.com/office/drawing/2014/main" id="{BE97778A-0B07-224B-A451-6F31DA307B4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0300170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1">
            <a:extLst>
              <a:ext uri="{FF2B5EF4-FFF2-40B4-BE49-F238E27FC236}">
                <a16:creationId xmlns:a16="http://schemas.microsoft.com/office/drawing/2014/main" id="{65884A64-E988-4148-B710-B57D1B779EB0}"/>
              </a:ext>
            </a:extLst>
          </p:cNvPr>
          <p:cNvSpPr/>
          <p:nvPr/>
        </p:nvSpPr>
        <p:spPr>
          <a:xfrm>
            <a:off x="1961661" y="1386479"/>
            <a:ext cx="2767677" cy="4052671"/>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ubtitle 2">
            <a:extLst>
              <a:ext uri="{FF2B5EF4-FFF2-40B4-BE49-F238E27FC236}">
                <a16:creationId xmlns:a16="http://schemas.microsoft.com/office/drawing/2014/main" id="{59DECD02-7644-4064-8CE0-18926221F377}"/>
              </a:ext>
            </a:extLst>
          </p:cNvPr>
          <p:cNvSpPr txBox="1">
            <a:spLocks/>
          </p:cNvSpPr>
          <p:nvPr/>
        </p:nvSpPr>
        <p:spPr>
          <a:xfrm>
            <a:off x="5465379" y="1594412"/>
            <a:ext cx="5045386" cy="36368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1500"/>
              </a:spcBef>
            </a:pPr>
            <a:r>
              <a:rPr lang="en-GB" sz="1900" dirty="0">
                <a:solidFill>
                  <a:srgbClr val="272626"/>
                </a:solidFill>
                <a:latin typeface="Comic Sans MS" panose="030F0902030302020204" pitchFamily="66" charset="0"/>
              </a:rPr>
              <a:t>Valentine, who was a priest, believed that people needed to get married. </a:t>
            </a:r>
          </a:p>
          <a:p>
            <a:pPr algn="l">
              <a:lnSpc>
                <a:spcPct val="100000"/>
              </a:lnSpc>
              <a:spcBef>
                <a:spcPts val="1500"/>
              </a:spcBef>
            </a:pPr>
            <a:r>
              <a:rPr lang="en-GB" sz="1900" dirty="0">
                <a:solidFill>
                  <a:srgbClr val="272626"/>
                </a:solidFill>
                <a:latin typeface="Comic Sans MS" panose="030F0902030302020204" pitchFamily="66" charset="0"/>
              </a:rPr>
              <a:t>Otherwise he thought that they would be tempted to sin by living together without being married.</a:t>
            </a:r>
          </a:p>
          <a:p>
            <a:pPr algn="l">
              <a:lnSpc>
                <a:spcPct val="100000"/>
              </a:lnSpc>
              <a:spcBef>
                <a:spcPts val="1500"/>
              </a:spcBef>
            </a:pPr>
            <a:r>
              <a:rPr lang="en-GB" sz="1900" dirty="0">
                <a:solidFill>
                  <a:srgbClr val="272626"/>
                </a:solidFill>
                <a:latin typeface="Comic Sans MS" panose="030F0902030302020204" pitchFamily="66" charset="0"/>
              </a:rPr>
              <a:t>So he secretly and illegally married couples anyway!</a:t>
            </a:r>
          </a:p>
          <a:p>
            <a:pPr algn="l">
              <a:lnSpc>
                <a:spcPct val="100000"/>
              </a:lnSpc>
              <a:spcBef>
                <a:spcPts val="1500"/>
              </a:spcBef>
            </a:pPr>
            <a:r>
              <a:rPr lang="en-GB" sz="2000" dirty="0">
                <a:solidFill>
                  <a:srgbClr val="272626"/>
                </a:solidFill>
                <a:latin typeface="Comic Sans MS" panose="030F0902030302020204" pitchFamily="66" charset="0"/>
              </a:rPr>
              <a:t>He performed the weddings in secret places so that the Roman soldiers would not find out.</a:t>
            </a:r>
            <a:endParaRPr lang="en-GB" sz="1900" dirty="0">
              <a:solidFill>
                <a:srgbClr val="272626"/>
              </a:solidFill>
              <a:latin typeface="Comic Sans MS" panose="030F0902030302020204" pitchFamily="66" charset="0"/>
            </a:endParaRPr>
          </a:p>
        </p:txBody>
      </p:sp>
      <p:pic>
        <p:nvPicPr>
          <p:cNvPr id="5" name="Picture 4" descr="A picture containing text, clipart&#10;&#10;Description automatically generated">
            <a:extLst>
              <a:ext uri="{FF2B5EF4-FFF2-40B4-BE49-F238E27FC236}">
                <a16:creationId xmlns:a16="http://schemas.microsoft.com/office/drawing/2014/main" id="{0043C838-3EF3-A246-941E-1418C3A10B2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19340235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6">
            <a:extLst>
              <a:ext uri="{FF2B5EF4-FFF2-40B4-BE49-F238E27FC236}">
                <a16:creationId xmlns:a16="http://schemas.microsoft.com/office/drawing/2014/main" id="{B6C33622-0DDA-4C76-9F7F-4BE5597F3F03}"/>
              </a:ext>
            </a:extLst>
          </p:cNvPr>
          <p:cNvSpPr/>
          <p:nvPr/>
        </p:nvSpPr>
        <p:spPr>
          <a:xfrm>
            <a:off x="1438211" y="1680563"/>
            <a:ext cx="4219133" cy="3434532"/>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ubtitle 2">
            <a:extLst>
              <a:ext uri="{FF2B5EF4-FFF2-40B4-BE49-F238E27FC236}">
                <a16:creationId xmlns:a16="http://schemas.microsoft.com/office/drawing/2014/main" id="{9563CA49-323A-44E0-A0FF-2CE867C913AB}"/>
              </a:ext>
            </a:extLst>
          </p:cNvPr>
          <p:cNvSpPr txBox="1">
            <a:spLocks/>
          </p:cNvSpPr>
          <p:nvPr/>
        </p:nvSpPr>
        <p:spPr>
          <a:xfrm>
            <a:off x="6300834" y="1808317"/>
            <a:ext cx="4452955" cy="353628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1500"/>
              </a:spcBef>
            </a:pPr>
            <a:r>
              <a:rPr lang="en-GB" sz="1900" dirty="0">
                <a:solidFill>
                  <a:srgbClr val="272626"/>
                </a:solidFill>
                <a:latin typeface="Comic Sans MS" panose="030F0902030302020204" pitchFamily="66" charset="0"/>
              </a:rPr>
              <a:t>But the Roman soldiers did find out. </a:t>
            </a:r>
          </a:p>
          <a:p>
            <a:pPr algn="l">
              <a:lnSpc>
                <a:spcPct val="100000"/>
              </a:lnSpc>
              <a:spcBef>
                <a:spcPts val="1500"/>
              </a:spcBef>
            </a:pPr>
            <a:r>
              <a:rPr lang="en-GB" sz="1900" dirty="0">
                <a:solidFill>
                  <a:srgbClr val="272626"/>
                </a:solidFill>
                <a:latin typeface="Comic Sans MS" panose="030F0902030302020204" pitchFamily="66" charset="0"/>
              </a:rPr>
              <a:t>Valentine was arrested and brought before Emperor Claudius II.</a:t>
            </a:r>
          </a:p>
          <a:p>
            <a:pPr algn="l">
              <a:lnSpc>
                <a:spcPct val="100000"/>
              </a:lnSpc>
              <a:spcBef>
                <a:spcPts val="1500"/>
              </a:spcBef>
            </a:pPr>
            <a:r>
              <a:rPr lang="en-GB" sz="1900" dirty="0">
                <a:solidFill>
                  <a:srgbClr val="272626"/>
                </a:solidFill>
                <a:latin typeface="Comic Sans MS" panose="030F0902030302020204" pitchFamily="66" charset="0"/>
              </a:rPr>
              <a:t>The Emperor thought Valentine was a well spoken and wise young man. He tried to persuade him to stop being a Christian and become a loyal Roman.</a:t>
            </a:r>
          </a:p>
          <a:p>
            <a:pPr algn="l">
              <a:lnSpc>
                <a:spcPct val="100000"/>
              </a:lnSpc>
              <a:spcBef>
                <a:spcPts val="1500"/>
              </a:spcBef>
            </a:pPr>
            <a:r>
              <a:rPr lang="en-GB" sz="1900" dirty="0">
                <a:solidFill>
                  <a:srgbClr val="272626"/>
                </a:solidFill>
                <a:latin typeface="Comic Sans MS" panose="030F0902030302020204" pitchFamily="66" charset="0"/>
              </a:rPr>
              <a:t>Valentine would not deny his beliefs, so he refused.</a:t>
            </a:r>
          </a:p>
          <a:p>
            <a:pPr algn="l">
              <a:lnSpc>
                <a:spcPct val="100000"/>
              </a:lnSpc>
              <a:spcBef>
                <a:spcPts val="1500"/>
              </a:spcBef>
            </a:pPr>
            <a:endParaRPr lang="en-GB" sz="2000" dirty="0">
              <a:solidFill>
                <a:srgbClr val="272626"/>
              </a:solidFill>
              <a:latin typeface="Comic Sans MS" panose="030F0902030302020204" pitchFamily="66" charset="0"/>
            </a:endParaRPr>
          </a:p>
          <a:p>
            <a:pPr algn="l">
              <a:lnSpc>
                <a:spcPct val="100000"/>
              </a:lnSpc>
              <a:spcBef>
                <a:spcPts val="1500"/>
              </a:spcBef>
            </a:pPr>
            <a:r>
              <a:rPr lang="en-GB" sz="2000" dirty="0">
                <a:solidFill>
                  <a:srgbClr val="272626"/>
                </a:solidFill>
                <a:latin typeface="Comic Sans MS" panose="030F0902030302020204" pitchFamily="66" charset="0"/>
              </a:rPr>
              <a:t> </a:t>
            </a:r>
          </a:p>
        </p:txBody>
      </p:sp>
      <p:pic>
        <p:nvPicPr>
          <p:cNvPr id="5" name="Picture 4" descr="A picture containing text, clipart&#10;&#10;Description automatically generated">
            <a:extLst>
              <a:ext uri="{FF2B5EF4-FFF2-40B4-BE49-F238E27FC236}">
                <a16:creationId xmlns:a16="http://schemas.microsoft.com/office/drawing/2014/main" id="{659FE195-FAD7-9C4D-A3CA-D1BBC8830B3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0047189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B4E039D1-E8E0-4514-97EF-3B47F1E529CE}"/>
              </a:ext>
            </a:extLst>
          </p:cNvPr>
          <p:cNvSpPr txBox="1">
            <a:spLocks/>
          </p:cNvSpPr>
          <p:nvPr/>
        </p:nvSpPr>
        <p:spPr>
          <a:xfrm>
            <a:off x="6740753" y="1807829"/>
            <a:ext cx="3901233" cy="319265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1500"/>
              </a:spcBef>
            </a:pPr>
            <a:r>
              <a:rPr lang="en-GB" sz="2000" dirty="0">
                <a:solidFill>
                  <a:srgbClr val="272626"/>
                </a:solidFill>
                <a:latin typeface="Comic Sans MS" panose="030F0902030302020204" pitchFamily="66" charset="0"/>
              </a:rPr>
              <a:t>Valentine was sent to prison until he could be executed.</a:t>
            </a:r>
          </a:p>
          <a:p>
            <a:pPr algn="l">
              <a:lnSpc>
                <a:spcPct val="100000"/>
              </a:lnSpc>
              <a:spcBef>
                <a:spcPts val="1500"/>
              </a:spcBef>
            </a:pPr>
            <a:r>
              <a:rPr lang="en-GB" sz="1900" dirty="0">
                <a:solidFill>
                  <a:srgbClr val="272626"/>
                </a:solidFill>
                <a:latin typeface="Comic Sans MS" panose="030F0902030302020204" pitchFamily="66" charset="0"/>
              </a:rPr>
              <a:t>While he was in prison, he sent out letters to his friends and asked to be prayed for by writing ‘Remember your Valentine’. </a:t>
            </a:r>
          </a:p>
          <a:p>
            <a:pPr algn="l">
              <a:lnSpc>
                <a:spcPct val="100000"/>
              </a:lnSpc>
              <a:spcBef>
                <a:spcPts val="1500"/>
              </a:spcBef>
            </a:pPr>
            <a:r>
              <a:rPr lang="en-GB" sz="1900" dirty="0">
                <a:solidFill>
                  <a:srgbClr val="272626"/>
                </a:solidFill>
                <a:latin typeface="Comic Sans MS" panose="030F0902030302020204" pitchFamily="66" charset="0"/>
              </a:rPr>
              <a:t>Valentine was killed in February during the year 269 or 270.  </a:t>
            </a:r>
          </a:p>
          <a:p>
            <a:pPr algn="l"/>
            <a:endParaRPr lang="en-GB" sz="2000" dirty="0">
              <a:latin typeface="Comic Sans MS" panose="030F0902030302020204" pitchFamily="66" charset="0"/>
            </a:endParaRPr>
          </a:p>
        </p:txBody>
      </p:sp>
      <p:pic>
        <p:nvPicPr>
          <p:cNvPr id="3" name="Picture 2" descr="A picture containing wooden, wood&#10;&#10;Description automatically generated">
            <a:extLst>
              <a:ext uri="{FF2B5EF4-FFF2-40B4-BE49-F238E27FC236}">
                <a16:creationId xmlns:a16="http://schemas.microsoft.com/office/drawing/2014/main" id="{2ABE216B-34B2-42E5-84D5-85B7F85AF0B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83580" y="1804833"/>
            <a:ext cx="4294057" cy="3195648"/>
          </a:xfrm>
          <a:prstGeom prst="roundRect">
            <a:avLst/>
          </a:prstGeom>
        </p:spPr>
      </p:pic>
      <p:pic>
        <p:nvPicPr>
          <p:cNvPr id="5" name="Picture 4" descr="A picture containing text, clipart&#10;&#10;Description automatically generated">
            <a:extLst>
              <a:ext uri="{FF2B5EF4-FFF2-40B4-BE49-F238E27FC236}">
                <a16:creationId xmlns:a16="http://schemas.microsoft.com/office/drawing/2014/main" id="{E5563740-57B2-B545-8A4B-6B07D133816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8862111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BBAD453B-DFC0-C449-B0F9-A81A316B4B38}"/>
              </a:ext>
            </a:extLst>
          </p:cNvPr>
          <p:cNvSpPr txBox="1"/>
          <p:nvPr/>
        </p:nvSpPr>
        <p:spPr>
          <a:xfrm>
            <a:off x="6697388" y="1628270"/>
            <a:ext cx="4125156" cy="3565079"/>
          </a:xfrm>
          <a:prstGeom prst="rect">
            <a:avLst/>
          </a:prstGeom>
          <a:noFill/>
        </p:spPr>
        <p:txBody>
          <a:bodyPr wrap="square" rtlCol="0">
            <a:spAutoFit/>
          </a:bodyPr>
          <a:lstStyle/>
          <a:p>
            <a:pPr>
              <a:spcBef>
                <a:spcPts val="1000"/>
              </a:spcBef>
            </a:pPr>
            <a:r>
              <a:rPr lang="en-GB" sz="1900" dirty="0">
                <a:solidFill>
                  <a:srgbClr val="272626"/>
                </a:solidFill>
                <a:latin typeface="Comic Sans MS" panose="030F0702030302020204" pitchFamily="66" charset="0"/>
                <a:cs typeface="Arial" panose="020B0604020202020204" pitchFamily="34" charset="0"/>
              </a:rPr>
              <a:t>Nowadays we celebrate Valentine’s Day by sending secret cards and gifts to someone special on</a:t>
            </a:r>
            <a:br>
              <a:rPr lang="en-GB" sz="1900" dirty="0">
                <a:solidFill>
                  <a:srgbClr val="272626"/>
                </a:solidFill>
                <a:latin typeface="Comic Sans MS" panose="030F0702030302020204" pitchFamily="66" charset="0"/>
                <a:cs typeface="Arial" panose="020B0604020202020204" pitchFamily="34" charset="0"/>
              </a:rPr>
            </a:br>
            <a:r>
              <a:rPr lang="en-GB" sz="1900" dirty="0">
                <a:solidFill>
                  <a:srgbClr val="272626"/>
                </a:solidFill>
                <a:latin typeface="Comic Sans MS" panose="030F0702030302020204" pitchFamily="66" charset="0"/>
                <a:cs typeface="Arial" panose="020B0604020202020204" pitchFamily="34" charset="0"/>
              </a:rPr>
              <a:t>14</a:t>
            </a:r>
            <a:r>
              <a:rPr lang="en-GB" sz="1900" baseline="30000" dirty="0">
                <a:solidFill>
                  <a:srgbClr val="272626"/>
                </a:solidFill>
                <a:latin typeface="Comic Sans MS" panose="030F0702030302020204" pitchFamily="66" charset="0"/>
                <a:cs typeface="Arial" panose="020B0604020202020204" pitchFamily="34" charset="0"/>
              </a:rPr>
              <a:t>th</a:t>
            </a:r>
            <a:r>
              <a:rPr lang="en-GB" sz="1900" dirty="0">
                <a:solidFill>
                  <a:srgbClr val="272626"/>
                </a:solidFill>
                <a:latin typeface="Comic Sans MS" panose="030F0702030302020204" pitchFamily="66" charset="0"/>
                <a:cs typeface="Arial" panose="020B0604020202020204" pitchFamily="34" charset="0"/>
              </a:rPr>
              <a:t> February. </a:t>
            </a:r>
          </a:p>
          <a:p>
            <a:pPr>
              <a:spcBef>
                <a:spcPts val="1000"/>
              </a:spcBef>
            </a:pPr>
            <a:r>
              <a:rPr lang="en-GB" sz="1900" dirty="0">
                <a:solidFill>
                  <a:srgbClr val="272626"/>
                </a:solidFill>
                <a:latin typeface="Comic Sans MS" panose="030F0702030302020204" pitchFamily="66" charset="0"/>
                <a:cs typeface="Arial" panose="020B0604020202020204" pitchFamily="34" charset="0"/>
              </a:rPr>
              <a:t>The idea of sending ‘Valentines’ may also have begun with an old belief that birds were supposed</a:t>
            </a:r>
            <a:br>
              <a:rPr lang="en-GB" sz="1900" dirty="0">
                <a:solidFill>
                  <a:srgbClr val="272626"/>
                </a:solidFill>
                <a:latin typeface="Comic Sans MS" panose="030F0702030302020204" pitchFamily="66" charset="0"/>
                <a:cs typeface="Arial" panose="020B0604020202020204" pitchFamily="34" charset="0"/>
              </a:rPr>
            </a:br>
            <a:r>
              <a:rPr lang="en-GB" sz="1900" dirty="0">
                <a:solidFill>
                  <a:srgbClr val="272626"/>
                </a:solidFill>
                <a:latin typeface="Comic Sans MS" panose="030F0702030302020204" pitchFamily="66" charset="0"/>
                <a:cs typeface="Arial" panose="020B0604020202020204" pitchFamily="34" charset="0"/>
              </a:rPr>
              <a:t>to pair on that date. </a:t>
            </a:r>
          </a:p>
          <a:p>
            <a:pPr>
              <a:spcBef>
                <a:spcPts val="1000"/>
              </a:spcBef>
            </a:pPr>
            <a:r>
              <a:rPr lang="en-GB" sz="1900" dirty="0">
                <a:solidFill>
                  <a:srgbClr val="272626"/>
                </a:solidFill>
                <a:latin typeface="Comic Sans MS" panose="030F0702030302020204" pitchFamily="66" charset="0"/>
                <a:cs typeface="Arial" panose="020B0604020202020204" pitchFamily="34" charset="0"/>
              </a:rPr>
              <a:t>Or it could also be a survival of the Roman Lupercalia festival in mid-February.</a:t>
            </a:r>
          </a:p>
        </p:txBody>
      </p:sp>
      <p:pic>
        <p:nvPicPr>
          <p:cNvPr id="3" name="Picture 2" descr="Shape, arrow&#10;&#10;Description automatically generated">
            <a:extLst>
              <a:ext uri="{FF2B5EF4-FFF2-40B4-BE49-F238E27FC236}">
                <a16:creationId xmlns:a16="http://schemas.microsoft.com/office/drawing/2014/main" id="{76775274-DECF-4BAC-897B-1637994FF3A4}"/>
              </a:ext>
            </a:extLst>
          </p:cNvPr>
          <p:cNvPicPr>
            <a:picLocks noChangeAspect="1"/>
          </p:cNvPicPr>
          <p:nvPr/>
        </p:nvPicPr>
        <p:blipFill>
          <a:blip r:embed="rId3"/>
          <a:stretch>
            <a:fillRect/>
          </a:stretch>
        </p:blipFill>
        <p:spPr>
          <a:xfrm>
            <a:off x="1391468" y="968701"/>
            <a:ext cx="4887412" cy="4459602"/>
          </a:xfrm>
          <a:prstGeom prst="rect">
            <a:avLst/>
          </a:prstGeom>
        </p:spPr>
      </p:pic>
      <p:pic>
        <p:nvPicPr>
          <p:cNvPr id="5" name="Picture 4" descr="A picture containing text, clipart&#10;&#10;Description automatically generated">
            <a:extLst>
              <a:ext uri="{FF2B5EF4-FFF2-40B4-BE49-F238E27FC236}">
                <a16:creationId xmlns:a16="http://schemas.microsoft.com/office/drawing/2014/main" id="{A9BA9E81-EC9A-9E47-B5E1-B8FAC13F476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42555472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B4E039D1-E8E0-4514-97EF-3B47F1E529CE}"/>
              </a:ext>
            </a:extLst>
          </p:cNvPr>
          <p:cNvSpPr txBox="1">
            <a:spLocks/>
          </p:cNvSpPr>
          <p:nvPr/>
        </p:nvSpPr>
        <p:spPr>
          <a:xfrm>
            <a:off x="5928519" y="2471684"/>
            <a:ext cx="4370685" cy="183690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1500"/>
              </a:spcBef>
            </a:pPr>
            <a:r>
              <a:rPr lang="en-GB" sz="1900" dirty="0">
                <a:solidFill>
                  <a:srgbClr val="272626"/>
                </a:solidFill>
                <a:latin typeface="Comic Sans MS" panose="030F0902030302020204" pitchFamily="66" charset="0"/>
              </a:rPr>
              <a:t>What do you think of this story?</a:t>
            </a:r>
          </a:p>
          <a:p>
            <a:pPr algn="l">
              <a:lnSpc>
                <a:spcPct val="100000"/>
              </a:lnSpc>
              <a:spcBef>
                <a:spcPts val="1500"/>
              </a:spcBef>
            </a:pPr>
            <a:r>
              <a:rPr lang="en-GB" sz="1900" dirty="0">
                <a:solidFill>
                  <a:srgbClr val="272626"/>
                </a:solidFill>
                <a:latin typeface="Comic Sans MS" panose="030F0902030302020204" pitchFamily="66" charset="0"/>
              </a:rPr>
              <a:t>What part of the story did you like?</a:t>
            </a:r>
          </a:p>
          <a:p>
            <a:pPr algn="l">
              <a:lnSpc>
                <a:spcPct val="100000"/>
              </a:lnSpc>
              <a:spcBef>
                <a:spcPts val="1500"/>
              </a:spcBef>
            </a:pPr>
            <a:r>
              <a:rPr lang="en-GB" sz="1900" dirty="0">
                <a:solidFill>
                  <a:srgbClr val="272626"/>
                </a:solidFill>
                <a:latin typeface="Comic Sans MS" panose="030F0902030302020204" pitchFamily="66" charset="0"/>
              </a:rPr>
              <a:t>Was there a part of the story that you didn’t like?</a:t>
            </a:r>
          </a:p>
        </p:txBody>
      </p:sp>
      <p:pic>
        <p:nvPicPr>
          <p:cNvPr id="5" name="Picture 4" descr="A picture containing text, posing&#10;&#10;Description automatically generated">
            <a:extLst>
              <a:ext uri="{FF2B5EF4-FFF2-40B4-BE49-F238E27FC236}">
                <a16:creationId xmlns:a16="http://schemas.microsoft.com/office/drawing/2014/main" id="{B7DAC589-85FA-DC40-B73A-ADE8D7915CAD}"/>
              </a:ext>
            </a:extLst>
          </p:cNvPr>
          <p:cNvPicPr>
            <a:picLocks noChangeAspect="1"/>
          </p:cNvPicPr>
          <p:nvPr/>
        </p:nvPicPr>
        <p:blipFill>
          <a:blip r:embed="rId3"/>
          <a:stretch>
            <a:fillRect/>
          </a:stretch>
        </p:blipFill>
        <p:spPr>
          <a:xfrm>
            <a:off x="2250224" y="1502802"/>
            <a:ext cx="2946295" cy="3774673"/>
          </a:xfrm>
          <a:prstGeom prst="rect">
            <a:avLst/>
          </a:prstGeom>
        </p:spPr>
      </p:pic>
      <p:pic>
        <p:nvPicPr>
          <p:cNvPr id="6" name="Picture 5" descr="A picture containing text, clipart&#10;&#10;Description automatically generated">
            <a:extLst>
              <a:ext uri="{FF2B5EF4-FFF2-40B4-BE49-F238E27FC236}">
                <a16:creationId xmlns:a16="http://schemas.microsoft.com/office/drawing/2014/main" id="{1BA2239A-346C-DD41-A23A-D3D8087FB9D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5868576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TotalTime>
  <Words>472</Words>
  <Application>Microsoft Macintosh PowerPoint</Application>
  <PresentationFormat>Widescreen</PresentationFormat>
  <Paragraphs>44</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sandra moyes</cp:lastModifiedBy>
  <cp:revision>78</cp:revision>
  <dcterms:created xsi:type="dcterms:W3CDTF">2021-01-11T17:47:06Z</dcterms:created>
  <dcterms:modified xsi:type="dcterms:W3CDTF">2021-06-14T14:22:37Z</dcterms:modified>
</cp:coreProperties>
</file>