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7" r:id="rId2"/>
    <p:sldId id="259" r:id="rId3"/>
    <p:sldId id="260" r:id="rId4"/>
    <p:sldId id="261" r:id="rId5"/>
    <p:sldId id="262" r:id="rId6"/>
    <p:sldId id="26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2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1B81"/>
    <a:srgbClr val="F9B233"/>
    <a:srgbClr val="EA5B0C"/>
    <a:srgbClr val="D9222A"/>
    <a:srgbClr val="D8222A"/>
    <a:srgbClr val="064B8D"/>
    <a:srgbClr val="272626"/>
    <a:srgbClr val="DB2A6F"/>
    <a:srgbClr val="2294C6"/>
    <a:srgbClr val="EB8B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41" autoAdjust="0"/>
    <p:restoredTop sz="94700"/>
  </p:normalViewPr>
  <p:slideViewPr>
    <p:cSldViewPr snapToGrid="0" snapToObjects="1">
      <p:cViewPr varScale="1">
        <p:scale>
          <a:sx n="78" d="100"/>
          <a:sy n="78" d="100"/>
        </p:scale>
        <p:origin x="126" y="684"/>
      </p:cViewPr>
      <p:guideLst>
        <p:guide orient="horz" pos="232"/>
        <p:guide pos="2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488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276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183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7456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1571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225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C0E064-C229-EE4B-8776-5AB4E735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5001B6-7780-544F-AEE9-4E1C7CBAB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AC258-AD44-E54D-A9C7-F697C1D8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4/30/2021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409BD0C-20B8-2045-8EF0-B1A7011124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5B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10" name="Round Diagonal Corner of Rectangle 9">
            <a:extLst>
              <a:ext uri="{FF2B5EF4-FFF2-40B4-BE49-F238E27FC236}">
                <a16:creationId xmlns:a16="http://schemas.microsoft.com/office/drawing/2014/main" id="{60337B3F-874D-7349-8E41-98A49B6D9E72}"/>
              </a:ext>
            </a:extLst>
          </p:cNvPr>
          <p:cNvSpPr/>
          <p:nvPr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83181B39-EFFF-4149-884A-C637C2AA216E}"/>
              </a:ext>
            </a:extLst>
          </p:cNvPr>
          <p:cNvSpPr txBox="1">
            <a:spLocks/>
          </p:cNvSpPr>
          <p:nvPr/>
        </p:nvSpPr>
        <p:spPr>
          <a:xfrm>
            <a:off x="0" y="1235271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>
                <a:solidFill>
                  <a:srgbClr val="EA5B0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Birthday of Guru Arjan Dev</a:t>
            </a:r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F83BB6A-88B2-FC44-8C5E-FF5C221988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707" y="618145"/>
            <a:ext cx="2085861" cy="5146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95D6CBF-E62B-48F0-8BAB-613E4F3AE2B0}"/>
              </a:ext>
            </a:extLst>
          </p:cNvPr>
          <p:cNvSpPr txBox="1"/>
          <p:nvPr/>
        </p:nvSpPr>
        <p:spPr>
          <a:xfrm>
            <a:off x="5372589" y="2025478"/>
            <a:ext cx="5773205" cy="407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Guru Arjan was the fifth Sikh Guru. 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word “guru” means “teacher”.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Guru Arjan was the first Sikh martyr. He died because he refused to renounce (give up) his faith. So he was executed by Emperor Jahangir (emperor of the great </a:t>
            </a:r>
            <a:r>
              <a:rPr lang="en-GB" sz="1900" b="0" i="0" dirty="0">
                <a:solidFill>
                  <a:srgbClr val="111111"/>
                </a:solidFill>
                <a:effectLst/>
                <a:latin typeface="Comic Sans MS" panose="030F0702030302020204" pitchFamily="66" charset="0"/>
              </a:rPr>
              <a:t>Mogul or Moghul in South Asia) in 1606 CE.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111111"/>
                </a:solidFill>
                <a:latin typeface="Comic Sans MS" panose="030F0702030302020204" pitchFamily="66" charset="0"/>
              </a:rPr>
              <a:t>This is one of the reasons why he is remembered and celebrated. He also did other great and important things. 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111111"/>
                </a:solidFill>
                <a:latin typeface="Comic Sans MS" panose="030F0702030302020204" pitchFamily="66" charset="0"/>
              </a:rPr>
              <a:t>Let’s find out what they were!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   </a:t>
            </a:r>
          </a:p>
        </p:txBody>
      </p:sp>
      <p:pic>
        <p:nvPicPr>
          <p:cNvPr id="4" name="Picture 3" descr="A person sitting on the floor&#10;&#10;Description automatically generated with low confidence">
            <a:extLst>
              <a:ext uri="{FF2B5EF4-FFF2-40B4-BE49-F238E27FC236}">
                <a16:creationId xmlns:a16="http://schemas.microsoft.com/office/drawing/2014/main" id="{1DB74724-A5F5-4549-A79D-4455278879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4354" y="2203937"/>
            <a:ext cx="2894427" cy="3816719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553640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409BD0C-20B8-2045-8EF0-B1A7011124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5B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10" name="Round Diagonal Corner of Rectangle 9">
            <a:extLst>
              <a:ext uri="{FF2B5EF4-FFF2-40B4-BE49-F238E27FC236}">
                <a16:creationId xmlns:a16="http://schemas.microsoft.com/office/drawing/2014/main" id="{60337B3F-874D-7349-8E41-98A49B6D9E72}"/>
              </a:ext>
            </a:extLst>
          </p:cNvPr>
          <p:cNvSpPr/>
          <p:nvPr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F83BB6A-88B2-FC44-8C5E-FF5C221988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707" y="618145"/>
            <a:ext cx="2085861" cy="5146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95D6CBF-E62B-48F0-8BAB-613E4F3AE2B0}"/>
              </a:ext>
            </a:extLst>
          </p:cNvPr>
          <p:cNvSpPr txBox="1"/>
          <p:nvPr/>
        </p:nvSpPr>
        <p:spPr>
          <a:xfrm>
            <a:off x="6282258" y="2224216"/>
            <a:ext cx="4406337" cy="223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Guru Arjan built a special place of worship for Sikhs in Amritsar. 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Amritsar is an important city in India. 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beautiful building is called the Golden Temple or Harmandir Sahib.</a:t>
            </a:r>
          </a:p>
        </p:txBody>
      </p:sp>
      <p:pic>
        <p:nvPicPr>
          <p:cNvPr id="9" name="Picture 8" descr="A picture containing water, outdoor&#10;&#10;Description automatically generated">
            <a:extLst>
              <a:ext uri="{FF2B5EF4-FFF2-40B4-BE49-F238E27FC236}">
                <a16:creationId xmlns:a16="http://schemas.microsoft.com/office/drawing/2014/main" id="{40567256-FB61-704F-92A7-9368925256F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3691" y="1675563"/>
            <a:ext cx="4226053" cy="422605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44422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409BD0C-20B8-2045-8EF0-B1A7011124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5B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10" name="Round Diagonal Corner of Rectangle 9">
            <a:extLst>
              <a:ext uri="{FF2B5EF4-FFF2-40B4-BE49-F238E27FC236}">
                <a16:creationId xmlns:a16="http://schemas.microsoft.com/office/drawing/2014/main" id="{60337B3F-874D-7349-8E41-98A49B6D9E72}"/>
              </a:ext>
            </a:extLst>
          </p:cNvPr>
          <p:cNvSpPr/>
          <p:nvPr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F83BB6A-88B2-FC44-8C5E-FF5C221988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707" y="618145"/>
            <a:ext cx="2085861" cy="5146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95D6CBF-E62B-48F0-8BAB-613E4F3AE2B0}"/>
              </a:ext>
            </a:extLst>
          </p:cNvPr>
          <p:cNvSpPr txBox="1"/>
          <p:nvPr/>
        </p:nvSpPr>
        <p:spPr>
          <a:xfrm>
            <a:off x="6722418" y="2768238"/>
            <a:ext cx="3785891" cy="233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temple is a special place where Sikhs can come to worship God.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There are temples in most countries in the world. There are many temples in this country. </a:t>
            </a:r>
          </a:p>
        </p:txBody>
      </p:sp>
      <p:pic>
        <p:nvPicPr>
          <p:cNvPr id="12" name="Picture 11" descr="A picture containing person, person, headdress, outdoor&#10;&#10;Description automatically generated">
            <a:extLst>
              <a:ext uri="{FF2B5EF4-FFF2-40B4-BE49-F238E27FC236}">
                <a16:creationId xmlns:a16="http://schemas.microsoft.com/office/drawing/2014/main" id="{6E80FC76-3002-A44B-87A0-960A604621E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3524" y="1501137"/>
            <a:ext cx="2955332" cy="448002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94699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409BD0C-20B8-2045-8EF0-B1A7011124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5B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10" name="Round Diagonal Corner of Rectangle 9">
            <a:extLst>
              <a:ext uri="{FF2B5EF4-FFF2-40B4-BE49-F238E27FC236}">
                <a16:creationId xmlns:a16="http://schemas.microsoft.com/office/drawing/2014/main" id="{60337B3F-874D-7349-8E41-98A49B6D9E72}"/>
              </a:ext>
            </a:extLst>
          </p:cNvPr>
          <p:cNvSpPr/>
          <p:nvPr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F83BB6A-88B2-FC44-8C5E-FF5C221988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707" y="618145"/>
            <a:ext cx="2085861" cy="5146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95D6CBF-E62B-48F0-8BAB-613E4F3AE2B0}"/>
              </a:ext>
            </a:extLst>
          </p:cNvPr>
          <p:cNvSpPr txBox="1"/>
          <p:nvPr/>
        </p:nvSpPr>
        <p:spPr>
          <a:xfrm>
            <a:off x="6598851" y="2412484"/>
            <a:ext cx="4225668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Golden Temple is special because it has four entrances, one on each side.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This lets Sikhs know that their faith is for all people of all races no matter, where they come from.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Put simply, everyone is welcome!</a:t>
            </a:r>
          </a:p>
        </p:txBody>
      </p:sp>
      <p:pic>
        <p:nvPicPr>
          <p:cNvPr id="16" name="Picture 15" descr="A picture containing water, outdoor, boat&#10;&#10;Description automatically generated">
            <a:extLst>
              <a:ext uri="{FF2B5EF4-FFF2-40B4-BE49-F238E27FC236}">
                <a16:creationId xmlns:a16="http://schemas.microsoft.com/office/drawing/2014/main" id="{DCF42A0C-2443-FD4E-AF47-A386F52E3D0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74" t="7868"/>
          <a:stretch/>
        </p:blipFill>
        <p:spPr>
          <a:xfrm>
            <a:off x="1254263" y="1993186"/>
            <a:ext cx="4841737" cy="3462392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890647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409BD0C-20B8-2045-8EF0-B1A7011124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5B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10" name="Round Diagonal Corner of Rectangle 9">
            <a:extLst>
              <a:ext uri="{FF2B5EF4-FFF2-40B4-BE49-F238E27FC236}">
                <a16:creationId xmlns:a16="http://schemas.microsoft.com/office/drawing/2014/main" id="{60337B3F-874D-7349-8E41-98A49B6D9E72}"/>
              </a:ext>
            </a:extLst>
          </p:cNvPr>
          <p:cNvSpPr/>
          <p:nvPr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F83BB6A-88B2-FC44-8C5E-FF5C221988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707" y="618145"/>
            <a:ext cx="2085861" cy="5146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95D6CBF-E62B-48F0-8BAB-613E4F3AE2B0}"/>
              </a:ext>
            </a:extLst>
          </p:cNvPr>
          <p:cNvSpPr txBox="1"/>
          <p:nvPr/>
        </p:nvSpPr>
        <p:spPr>
          <a:xfrm>
            <a:off x="5034707" y="2038865"/>
            <a:ext cx="6012233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Guru Arjan is also remembered for introducing the idea of giving money as a thanksgiving.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He believed that it is important to share what we have, especially with people who need help.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celebrations last three days.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Sikhs enjoy a special milkshake drink called </a:t>
            </a:r>
            <a:r>
              <a:rPr lang="en-GB" sz="19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Shabil</a:t>
            </a: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, which is always drunk as part of the celebrations.</a:t>
            </a:r>
          </a:p>
          <a:p>
            <a:pPr>
              <a:spcBef>
                <a:spcPts val="1500"/>
              </a:spcBef>
            </a:pPr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Picture 13" descr="A pile of coins&#10;&#10;Description automatically generated with medium confidence">
            <a:extLst>
              <a:ext uri="{FF2B5EF4-FFF2-40B4-BE49-F238E27FC236}">
                <a16:creationId xmlns:a16="http://schemas.microsoft.com/office/drawing/2014/main" id="{845FD593-2645-7448-B7AB-D7D2629617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8641" y="1132837"/>
            <a:ext cx="3057289" cy="4961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291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409BD0C-20B8-2045-8EF0-B1A70111248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5B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10" name="Round Diagonal Corner of Rectangle 9">
            <a:extLst>
              <a:ext uri="{FF2B5EF4-FFF2-40B4-BE49-F238E27FC236}">
                <a16:creationId xmlns:a16="http://schemas.microsoft.com/office/drawing/2014/main" id="{60337B3F-874D-7349-8E41-98A49B6D9E72}"/>
              </a:ext>
            </a:extLst>
          </p:cNvPr>
          <p:cNvSpPr/>
          <p:nvPr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8F83BB6A-88B2-FC44-8C5E-FF5C221988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4707" y="618145"/>
            <a:ext cx="2085861" cy="5146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95D6CBF-E62B-48F0-8BAB-613E4F3AE2B0}"/>
              </a:ext>
            </a:extLst>
          </p:cNvPr>
          <p:cNvSpPr txBox="1"/>
          <p:nvPr/>
        </p:nvSpPr>
        <p:spPr>
          <a:xfrm>
            <a:off x="6096000" y="1754983"/>
            <a:ext cx="4152817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What was your favourite part of the story?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Have you got special place? Can you talk about it?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What do you think about sharing?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Who do you share things with?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Does sharing your things, and helping people, make you feel happy?</a:t>
            </a:r>
          </a:p>
        </p:txBody>
      </p:sp>
      <p:pic>
        <p:nvPicPr>
          <p:cNvPr id="13" name="Picture 12" descr="A person sitting on the floor&#10;&#10;Description automatically generated with low confidence">
            <a:extLst>
              <a:ext uri="{FF2B5EF4-FFF2-40B4-BE49-F238E27FC236}">
                <a16:creationId xmlns:a16="http://schemas.microsoft.com/office/drawing/2014/main" id="{46AC251A-31E2-204D-99B7-062E9B1EF3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5344" y="1560213"/>
            <a:ext cx="3364239" cy="4436234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5494539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1779</TotalTime>
  <Words>321</Words>
  <Application>Microsoft Office PowerPoint</Application>
  <PresentationFormat>Widescreen</PresentationFormat>
  <Paragraphs>29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David Thwaites</cp:lastModifiedBy>
  <cp:revision>94</cp:revision>
  <dcterms:created xsi:type="dcterms:W3CDTF">2021-01-11T17:47:06Z</dcterms:created>
  <dcterms:modified xsi:type="dcterms:W3CDTF">2021-04-30T14:09:50Z</dcterms:modified>
</cp:coreProperties>
</file>