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62" r:id="rId3"/>
    <p:sldId id="268" r:id="rId4"/>
    <p:sldId id="294" r:id="rId5"/>
    <p:sldId id="295" r:id="rId6"/>
    <p:sldId id="292" r:id="rId7"/>
    <p:sldId id="296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1255" userDrawn="1">
          <p15:clr>
            <a:srgbClr val="A4A3A4"/>
          </p15:clr>
        </p15:guide>
        <p15:guide id="3" orient="horz" pos="3589" userDrawn="1">
          <p15:clr>
            <a:srgbClr val="A4A3A4"/>
          </p15:clr>
        </p15:guide>
        <p15:guide id="4" pos="6425" userDrawn="1">
          <p15:clr>
            <a:srgbClr val="A4A3A4"/>
          </p15:clr>
        </p15:guide>
        <p15:guide id="5" pos="6652" userDrawn="1">
          <p15:clr>
            <a:srgbClr val="A4A3A4"/>
          </p15:clr>
        </p15:guide>
        <p15:guide id="6" pos="6879" userDrawn="1">
          <p15:clr>
            <a:srgbClr val="A4A3A4"/>
          </p15:clr>
        </p15:guide>
        <p15:guide id="7" pos="1028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pos="3840" userDrawn="1">
          <p15:clr>
            <a:srgbClr val="A4A3A4"/>
          </p15:clr>
        </p15:guide>
        <p15:guide id="10" pos="574" userDrawn="1">
          <p15:clr>
            <a:srgbClr val="A4A3A4"/>
          </p15:clr>
        </p15:guide>
        <p15:guide id="11" pos="7106" userDrawn="1">
          <p15:clr>
            <a:srgbClr val="A4A3A4"/>
          </p15:clr>
        </p15:guide>
        <p15:guide id="12" orient="horz" pos="5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755C"/>
    <a:srgbClr val="DB2A46"/>
    <a:srgbClr val="DB2A6F"/>
    <a:srgbClr val="EB8B2D"/>
    <a:srgbClr val="EA5B0C"/>
    <a:srgbClr val="F8C623"/>
    <a:srgbClr val="272626"/>
    <a:srgbClr val="F9B233"/>
    <a:srgbClr val="951B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27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110" y="72"/>
      </p:cViewPr>
      <p:guideLst>
        <p:guide orient="horz" pos="731"/>
        <p:guide pos="1255"/>
        <p:guide orient="horz" pos="3589"/>
        <p:guide pos="6425"/>
        <p:guide pos="6652"/>
        <p:guide pos="6879"/>
        <p:guide pos="1028"/>
        <p:guide pos="801"/>
        <p:guide pos="3840"/>
        <p:guide pos="574"/>
        <p:guide pos="7106"/>
        <p:guide orient="horz" pos="55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2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69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04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378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84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90B29-DF11-5343-849F-ECECBFF49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6D4663-C96D-584F-9361-A77375285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AD517-602C-5443-8728-519884F3E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966DE-F8B2-D645-A029-4FBADDAE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35CB8-9B48-2C49-AE33-43E38A5F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93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0C64C-8396-6C4C-9117-2AD30A8D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340E6-E1F3-2647-AE01-8A5AA6D19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38598-20E8-8245-944A-15BED0E3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89282-C93F-5F43-93F0-9B7F04D2F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D8AB9-5F8A-854C-A62D-200B24924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69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BA4F5-C161-F14B-B3EE-81D8A3BFB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A59B0-717F-8446-9BA9-CEEC581AD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091F6-44B3-074C-BFAD-89BEA1479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16843-385B-E144-8243-5C5483AA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C2E1F-C389-914B-B143-8440BB37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02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8ECA-3765-264D-9406-1D1FDD4BA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D6DE7-77A3-684E-931F-65E7357E7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DEA75D-8912-8E4E-B49D-6EB2102A9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C7D62-48D8-F44D-A271-10F80958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41089-A419-3749-9FD5-3420277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9C16F-0140-C243-A04B-FC7AFD39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25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14B70-10C6-DB41-80BE-9345A54F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DB7D-1931-834E-AE38-D2EDBFD74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9D56A6-DD3D-7540-8FCE-FF3BAA6E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6B2F9-8020-1B42-94CA-088F721F93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3FA17B-76D6-9543-80B6-0B7F4ADA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C95EE1-EA1C-454B-929C-2780EC350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A5A4D2-21A4-8C40-929E-1FE08B4A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117140-812A-9C48-97FF-6370ED217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42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1C32D-D8C9-2C4A-9FC1-B2D00A1B7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18B9EA-F770-8541-876A-A5BC6517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C3D448-EB1F-724E-AB9B-61B4096D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6FF476-A20C-6D48-B4DD-761220DB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5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7B5400-0B95-F743-9B89-8A2BE6FB4D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64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A6D65-97DC-D248-ADB8-84F0FAF75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5C440-C231-2044-82A7-3509BAC8A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9CFD89-AC40-9A40-8347-A7933E0A1C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258129-10C4-D14F-BAC0-8587DD7A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6C23F-E1CD-554F-B774-06821C7A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89D7D-FAC4-124B-9857-B5B36B2E7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2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1A507-5EBA-B949-9191-C7FC88803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C71AFD-EADA-7F47-A44F-923C60B66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E26A2-28EC-6948-AA76-912F45B03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D8195-5918-B947-BC5B-92EBEE849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E541E2-FF71-3F4E-855D-784266FD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0E361-5E2B-2044-9280-88AF4A37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2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2C424-A7B9-0D4C-8F39-0CEAC219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DF9514-B3BB-6444-BF49-FCB1E2F78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A64C5-C65D-B640-A148-F40235666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E1027-53C7-4A42-8CAE-89F11C502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7241E-851A-4749-8F4C-D5B6C020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4EC05E-D0D3-D145-9DC5-E76B662900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57B45F-8744-3C42-AF5C-FA3E0C484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F8AB6-DBEE-5B42-A20F-9A51499A7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E7C7-FFF2-EF40-936B-DF3491E5D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832A7-7A38-A549-83D5-12013A005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3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1859ED-9036-414A-A188-5FFF17C29E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7D9AEFB3-9AD2-2E44-932A-63A7A96385D6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12C18A-0915-074D-B2A5-D3A3DE65C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221DC-9DE9-7741-9922-379AEECA4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11867-63C5-CC4F-A5F3-640F71B546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905B4-E592-E94A-9FF0-C17AF850D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41F87-9ECB-F94C-8C76-3E259075D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hyperlink" Target="https://www.nasa.gov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ritannica.com/science/solar-system" TargetMode="External"/><Relationship Id="rId5" Type="http://schemas.openxmlformats.org/officeDocument/2006/relationships/hyperlink" Target="https://www.bbc.co.uk/bitesize/topics/zkbbkqt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CE5E2EB-245A-474B-B0B5-C5EB95AF2D6E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30B51E2-9DD2-7F4A-A604-14121DCE66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43653BD-BE56-CC4E-9A04-A84C11C639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B0BFDD51-3B44-0045-95BC-09FEAC31F6B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33BA388-DCB5-254D-B1C0-EDF8D1DAD4FB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187606B-A7F5-6949-91EA-0CDAF1DA90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25" r="3748" b="2777"/>
          <a:stretch/>
        </p:blipFill>
        <p:spPr>
          <a:xfrm>
            <a:off x="0" y="1957040"/>
            <a:ext cx="6024563" cy="3555936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24967D-B961-3649-8E7D-73746905AA89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3880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5: 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 Planet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6ADF651-AA80-8B40-B2E5-F4C205BA05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47" t="5366" r="12126" b="7226"/>
          <a:stretch/>
        </p:blipFill>
        <p:spPr>
          <a:xfrm>
            <a:off x="6152448" y="1957040"/>
            <a:ext cx="6039553" cy="35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90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EE128FBA-16D0-3A42-A625-9FD8D2E5E80B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0B0F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 and Space: Lesson 5</a:t>
            </a:r>
            <a:br>
              <a:rPr lang="en-US" sz="3000" b="1" dirty="0">
                <a:solidFill>
                  <a:srgbClr val="00B0F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00B0F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4CBD2-A76A-A54E-B877-E01D1D55F5C6}"/>
              </a:ext>
            </a:extLst>
          </p:cNvPr>
          <p:cNvSpPr txBox="1"/>
          <p:nvPr/>
        </p:nvSpPr>
        <p:spPr>
          <a:xfrm>
            <a:off x="7086261" y="2455918"/>
            <a:ext cx="3943880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Research one of the planets in the solar system.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Fill in the worksheet and prepare a presentation.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457932-FEEF-864A-8962-D98FE894BD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022" b="1602"/>
          <a:stretch/>
        </p:blipFill>
        <p:spPr>
          <a:xfrm>
            <a:off x="1271587" y="2197425"/>
            <a:ext cx="5363129" cy="34440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79085D-CB2C-6F44-8416-17BD1CEB413B}"/>
              </a:ext>
            </a:extLst>
          </p:cNvPr>
          <p:cNvSpPr txBox="1"/>
          <p:nvPr/>
        </p:nvSpPr>
        <p:spPr>
          <a:xfrm>
            <a:off x="507086" y="6112151"/>
            <a:ext cx="10078143" cy="2470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1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  <a:r>
              <a:rPr lang="en-GB" sz="12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120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en-GB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the planets in the solar system. Fill in the worksheet and prepare a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929144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4DB8A6F0-874E-5940-927B-87848A0FAC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607510"/>
            <a:ext cx="5810417" cy="4114800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882EE36-2333-A243-92FA-1F82FE22E3F9}"/>
              </a:ext>
            </a:extLst>
          </p:cNvPr>
          <p:cNvSpPr txBox="1">
            <a:spLocks/>
          </p:cNvSpPr>
          <p:nvPr/>
        </p:nvSpPr>
        <p:spPr>
          <a:xfrm>
            <a:off x="0" y="827246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Who can remember the names of all the planets?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7F5F41-27AA-334E-A35C-17AB94E893C0}"/>
              </a:ext>
            </a:extLst>
          </p:cNvPr>
          <p:cNvSpPr txBox="1"/>
          <p:nvPr/>
        </p:nvSpPr>
        <p:spPr>
          <a:xfrm>
            <a:off x="7464056" y="3407735"/>
            <a:ext cx="3251569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y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V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ery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E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xcellent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M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other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J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ust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S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erved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U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s</a:t>
            </a:r>
            <a:r>
              <a:rPr lang="en-GB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 N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oodles.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8B0D13-AF93-B444-8904-728DAF600781}"/>
              </a:ext>
            </a:extLst>
          </p:cNvPr>
          <p:cNvSpPr txBox="1"/>
          <p:nvPr/>
        </p:nvSpPr>
        <p:spPr>
          <a:xfrm>
            <a:off x="7464056" y="2347776"/>
            <a:ext cx="403047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Who can remember the mnemonic to help us?</a:t>
            </a:r>
          </a:p>
        </p:txBody>
      </p:sp>
      <p:grpSp>
        <p:nvGrpSpPr>
          <p:cNvPr id="20" name="solar with names">
            <a:extLst>
              <a:ext uri="{FF2B5EF4-FFF2-40B4-BE49-F238E27FC236}">
                <a16:creationId xmlns:a16="http://schemas.microsoft.com/office/drawing/2014/main" id="{C5E7DB1C-E778-E54D-BA30-C07B6083BAC8}"/>
              </a:ext>
            </a:extLst>
          </p:cNvPr>
          <p:cNvGrpSpPr/>
          <p:nvPr/>
        </p:nvGrpSpPr>
        <p:grpSpPr>
          <a:xfrm>
            <a:off x="1271588" y="1607510"/>
            <a:ext cx="5831389" cy="4114800"/>
            <a:chOff x="911225" y="1628775"/>
            <a:chExt cx="5831389" cy="4114800"/>
          </a:xfrm>
        </p:grpSpPr>
        <p:pic>
          <p:nvPicPr>
            <p:cNvPr id="21" name="Picture 20" descr="A group of planets in space&#10;&#10;Description automatically generated with low confidence">
              <a:extLst>
                <a:ext uri="{FF2B5EF4-FFF2-40B4-BE49-F238E27FC236}">
                  <a16:creationId xmlns:a16="http://schemas.microsoft.com/office/drawing/2014/main" id="{E6EA6AF8-7A4D-A347-AE80-932050C80F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502" r="2946" b="860"/>
            <a:stretch/>
          </p:blipFill>
          <p:spPr>
            <a:xfrm>
              <a:off x="911225" y="1628775"/>
              <a:ext cx="5810417" cy="411480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FDB44CA-E6B8-3747-89CC-CA2445C5FA5C}"/>
                </a:ext>
              </a:extLst>
            </p:cNvPr>
            <p:cNvSpPr txBox="1"/>
            <p:nvPr/>
          </p:nvSpPr>
          <p:spPr>
            <a:xfrm>
              <a:off x="2056481" y="3705149"/>
              <a:ext cx="869449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Mercury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EF20C6C-F065-CA4B-A8FC-874DE00D27D8}"/>
                </a:ext>
              </a:extLst>
            </p:cNvPr>
            <p:cNvSpPr txBox="1"/>
            <p:nvPr/>
          </p:nvSpPr>
          <p:spPr>
            <a:xfrm>
              <a:off x="5735722" y="2671274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Venus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FD3E521-8623-2F4F-AFC0-536D297AD723}"/>
                </a:ext>
              </a:extLst>
            </p:cNvPr>
            <p:cNvSpPr txBox="1"/>
            <p:nvPr/>
          </p:nvSpPr>
          <p:spPr>
            <a:xfrm>
              <a:off x="2578946" y="4381046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Earth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691F0BF-E935-F148-8A9F-38FA9A28342F}"/>
                </a:ext>
              </a:extLst>
            </p:cNvPr>
            <p:cNvSpPr txBox="1"/>
            <p:nvPr/>
          </p:nvSpPr>
          <p:spPr>
            <a:xfrm>
              <a:off x="6063916" y="1869070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Mars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9FF63C9-4A16-A348-BAD8-98700992690E}"/>
                </a:ext>
              </a:extLst>
            </p:cNvPr>
            <p:cNvSpPr txBox="1"/>
            <p:nvPr/>
          </p:nvSpPr>
          <p:spPr>
            <a:xfrm>
              <a:off x="5465428" y="4368115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Jupiter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DBCF8D7-78EF-A545-A9AE-B0E30C6756A3}"/>
                </a:ext>
              </a:extLst>
            </p:cNvPr>
            <p:cNvSpPr txBox="1"/>
            <p:nvPr/>
          </p:nvSpPr>
          <p:spPr>
            <a:xfrm>
              <a:off x="1404895" y="3029351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Saturn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AA25460-6AFE-9D49-BE9D-76207E8AE4BD}"/>
                </a:ext>
              </a:extLst>
            </p:cNvPr>
            <p:cNvSpPr txBox="1"/>
            <p:nvPr/>
          </p:nvSpPr>
          <p:spPr>
            <a:xfrm>
              <a:off x="2854088" y="2357940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Uranus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3F0DB14-AB96-D846-9F8B-FA93121546F7}"/>
                </a:ext>
              </a:extLst>
            </p:cNvPr>
            <p:cNvSpPr txBox="1"/>
            <p:nvPr/>
          </p:nvSpPr>
          <p:spPr>
            <a:xfrm>
              <a:off x="5007957" y="2163512"/>
              <a:ext cx="807661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Neptune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CA279B-21D3-D140-8611-80F5D806216F}"/>
                </a:ext>
              </a:extLst>
            </p:cNvPr>
            <p:cNvSpPr txBox="1"/>
            <p:nvPr/>
          </p:nvSpPr>
          <p:spPr>
            <a:xfrm>
              <a:off x="4078455" y="1874339"/>
              <a:ext cx="67869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(Pluto)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25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A close-up of a planet&#10;&#10;Description automatically generated with low confidence">
            <a:extLst>
              <a:ext uri="{FF2B5EF4-FFF2-40B4-BE49-F238E27FC236}">
                <a16:creationId xmlns:a16="http://schemas.microsoft.com/office/drawing/2014/main" id="{C896105D-2727-BA4D-B3E8-BEEBD7F82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448" y="1974955"/>
            <a:ext cx="1169175" cy="116138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A06CD48-0885-F24C-A259-307097EB4603}"/>
              </a:ext>
            </a:extLst>
          </p:cNvPr>
          <p:cNvSpPr txBox="1"/>
          <p:nvPr/>
        </p:nvSpPr>
        <p:spPr>
          <a:xfrm>
            <a:off x="1" y="762942"/>
            <a:ext cx="121480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B0F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A0A2EB6-6F72-C045-96C4-FD687871922A}"/>
              </a:ext>
            </a:extLst>
          </p:cNvPr>
          <p:cNvSpPr/>
          <p:nvPr/>
        </p:nvSpPr>
        <p:spPr>
          <a:xfrm>
            <a:off x="5729771" y="1724713"/>
            <a:ext cx="60960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Research a planet.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14B1323-4642-F54A-AD08-28F9073088C5}"/>
              </a:ext>
            </a:extLst>
          </p:cNvPr>
          <p:cNvGrpSpPr/>
          <p:nvPr/>
        </p:nvGrpSpPr>
        <p:grpSpPr>
          <a:xfrm>
            <a:off x="1738318" y="1488559"/>
            <a:ext cx="3152542" cy="4470324"/>
            <a:chOff x="1631951" y="1488559"/>
            <a:chExt cx="3152542" cy="4470324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C2983EA-90D0-424D-BDFF-7DCCC0CAD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1951" y="1488559"/>
              <a:ext cx="3152542" cy="44703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BF05392-C4F0-194D-B98E-8242BE2C767F}"/>
                </a:ext>
              </a:extLst>
            </p:cNvPr>
            <p:cNvSpPr/>
            <p:nvPr/>
          </p:nvSpPr>
          <p:spPr>
            <a:xfrm>
              <a:off x="2444563" y="2372634"/>
              <a:ext cx="2273855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GB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Special facts about Planet Earth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39D7566-6814-044E-BA92-A536AAB0B46C}"/>
                </a:ext>
              </a:extLst>
            </p:cNvPr>
            <p:cNvSpPr/>
            <p:nvPr/>
          </p:nvSpPr>
          <p:spPr>
            <a:xfrm>
              <a:off x="2098643" y="2095856"/>
              <a:ext cx="2337645" cy="1398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GB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Planet Earth</a:t>
              </a: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009E9F8C-F864-CD4A-84AE-7A122A9853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52" t="11842" r="24041" b="13132"/>
          <a:stretch/>
        </p:blipFill>
        <p:spPr>
          <a:xfrm>
            <a:off x="5863480" y="2730555"/>
            <a:ext cx="3372596" cy="2434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9" name="Picture 38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AADD092F-024D-0044-90EB-2BCCD0DC7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0618" y="3203360"/>
            <a:ext cx="658636" cy="693711"/>
          </a:xfrm>
          <a:prstGeom prst="rect">
            <a:avLst/>
          </a:prstGeom>
        </p:spPr>
      </p:pic>
      <p:pic>
        <p:nvPicPr>
          <p:cNvPr id="41" name="Picture 40" descr="A picture containing light&#10;&#10;Description automatically generated">
            <a:extLst>
              <a:ext uri="{FF2B5EF4-FFF2-40B4-BE49-F238E27FC236}">
                <a16:creationId xmlns:a16="http://schemas.microsoft.com/office/drawing/2014/main" id="{7877E940-BDF4-4949-9061-25D1B28989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5890" y="5249890"/>
            <a:ext cx="658636" cy="693711"/>
          </a:xfrm>
          <a:prstGeom prst="rect">
            <a:avLst/>
          </a:prstGeom>
        </p:spPr>
      </p:pic>
      <p:pic>
        <p:nvPicPr>
          <p:cNvPr id="43" name="Picture 42" descr="A picture containing tableware, porcelain&#10;&#10;Description automatically generated">
            <a:extLst>
              <a:ext uri="{FF2B5EF4-FFF2-40B4-BE49-F238E27FC236}">
                <a16:creationId xmlns:a16="http://schemas.microsoft.com/office/drawing/2014/main" id="{6C70D530-C35D-B74C-A0A8-286A526B5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60291" y="3922186"/>
            <a:ext cx="1091231" cy="136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2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238FBA-8906-6042-AED2-FE4AB22B1A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495" y="3339076"/>
            <a:ext cx="6140918" cy="199695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257315-85A0-854D-A621-F9C311113860}"/>
              </a:ext>
            </a:extLst>
          </p:cNvPr>
          <p:cNvSpPr txBox="1"/>
          <p:nvPr/>
        </p:nvSpPr>
        <p:spPr>
          <a:xfrm>
            <a:off x="1644842" y="1557232"/>
            <a:ext cx="4451016" cy="37590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You can use: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Books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Printed sheets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Websites, here are useful links: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B0F0"/>
                </a:solidFill>
                <a:latin typeface="Comic Sans MS" panose="030F0702030302020204" pitchFamily="66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BBC Bitesize</a:t>
            </a:r>
            <a:endParaRPr lang="en-GB" sz="2200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B0F0"/>
                </a:solidFill>
                <a:latin typeface="Comic Sans MS" panose="030F0702030302020204" pitchFamily="66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Britannica</a:t>
            </a:r>
            <a:endParaRPr lang="en-GB" sz="2200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B0F0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NASA</a:t>
            </a:r>
            <a:endParaRPr lang="en-GB" sz="2200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endParaRPr lang="en-GB" sz="1430" dirty="0"/>
          </a:p>
          <a:p>
            <a:pPr>
              <a:spcBef>
                <a:spcPts val="1200"/>
              </a:spcBef>
            </a:pPr>
            <a:endParaRPr lang="en-GB" sz="143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0CFD89-57CF-C743-B9DB-919EC4C2793F}"/>
              </a:ext>
            </a:extLst>
          </p:cNvPr>
          <p:cNvSpPr txBox="1"/>
          <p:nvPr/>
        </p:nvSpPr>
        <p:spPr>
          <a:xfrm>
            <a:off x="19878" y="762942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Research sources</a:t>
            </a:r>
          </a:p>
        </p:txBody>
      </p:sp>
    </p:spTree>
    <p:extLst>
      <p:ext uri="{BB962C8B-B14F-4D97-AF65-F5344CB8AC3E}">
        <p14:creationId xmlns:p14="http://schemas.microsoft.com/office/powerpoint/2010/main" val="884200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238FBA-8906-6042-AED2-FE4AB22B1A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495" y="3339076"/>
            <a:ext cx="6140918" cy="199695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0CFD89-57CF-C743-B9DB-919EC4C2793F}"/>
              </a:ext>
            </a:extLst>
          </p:cNvPr>
          <p:cNvSpPr txBox="1"/>
          <p:nvPr/>
        </p:nvSpPr>
        <p:spPr>
          <a:xfrm>
            <a:off x="19878" y="762942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Share your presentations with the class!</a:t>
            </a:r>
          </a:p>
        </p:txBody>
      </p:sp>
    </p:spTree>
    <p:extLst>
      <p:ext uri="{BB962C8B-B14F-4D97-AF65-F5344CB8AC3E}">
        <p14:creationId xmlns:p14="http://schemas.microsoft.com/office/powerpoint/2010/main" val="4197063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5167BBEE-53FB-8A47-845F-476559644863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AB52BA8-BE81-FD41-A839-4F6F60FDC7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0EA280B-32EF-FB48-AF59-8B3C008F7890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 – Lesson 5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222CB70-F9C5-C34E-A635-6191BCEB2400}"/>
              </a:ext>
            </a:extLst>
          </p:cNvPr>
          <p:cNvSpPr txBox="1">
            <a:spLocks/>
          </p:cNvSpPr>
          <p:nvPr/>
        </p:nvSpPr>
        <p:spPr>
          <a:xfrm>
            <a:off x="0" y="508267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 are out of this world!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BE9E074-D790-9245-8B5F-54ECAB4735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64" r="14064"/>
          <a:stretch/>
        </p:blipFill>
        <p:spPr>
          <a:xfrm>
            <a:off x="4131681" y="1828535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591417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9022</TotalTime>
  <Words>177</Words>
  <Application>Microsoft Office PowerPoint</Application>
  <PresentationFormat>Widescreen</PresentationFormat>
  <Paragraphs>42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229</cp:revision>
  <dcterms:created xsi:type="dcterms:W3CDTF">2021-01-11T17:47:06Z</dcterms:created>
  <dcterms:modified xsi:type="dcterms:W3CDTF">2022-08-17T12:06:01Z</dcterms:modified>
</cp:coreProperties>
</file>