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9" r:id="rId2"/>
    <p:sldId id="321" r:id="rId3"/>
    <p:sldId id="348" r:id="rId4"/>
    <p:sldId id="351" r:id="rId5"/>
    <p:sldId id="261" r:id="rId6"/>
    <p:sldId id="350" r:id="rId7"/>
    <p:sldId id="264" r:id="rId8"/>
    <p:sldId id="265" r:id="rId9"/>
    <p:sldId id="268" r:id="rId10"/>
    <p:sldId id="267" r:id="rId11"/>
    <p:sldId id="269" r:id="rId12"/>
    <p:sldId id="270" r:id="rId13"/>
    <p:sldId id="271" r:id="rId14"/>
    <p:sldId id="272" r:id="rId15"/>
    <p:sldId id="352" r:id="rId16"/>
    <p:sldId id="28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48"/>
            <p14:sldId id="351"/>
            <p14:sldId id="261"/>
            <p14:sldId id="350"/>
            <p14:sldId id="264"/>
            <p14:sldId id="265"/>
            <p14:sldId id="268"/>
            <p14:sldId id="267"/>
            <p14:sldId id="269"/>
            <p14:sldId id="270"/>
            <p14:sldId id="271"/>
            <p14:sldId id="272"/>
            <p14:sldId id="35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3453" userDrawn="1">
          <p15:clr>
            <a:srgbClr val="A4A3A4"/>
          </p15:clr>
        </p15:guide>
        <p15:guide id="10" pos="2434" userDrawn="1">
          <p15:clr>
            <a:srgbClr val="A4A3A4"/>
          </p15:clr>
        </p15:guide>
        <p15:guide id="13" pos="6879" userDrawn="1">
          <p15:clr>
            <a:srgbClr val="A4A3A4"/>
          </p15:clr>
        </p15:guide>
        <p15:guide id="14" orient="horz" pos="1230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8" pos="5087" userDrawn="1">
          <p15:clr>
            <a:srgbClr val="A4A3A4"/>
          </p15:clr>
        </p15:guide>
        <p15:guide id="24" pos="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1B81"/>
    <a:srgbClr val="EB8B2D"/>
    <a:srgbClr val="B6191F"/>
    <a:srgbClr val="286AA6"/>
    <a:srgbClr val="286AA7"/>
    <a:srgbClr val="272626"/>
    <a:srgbClr val="064B8D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11" autoAdjust="0"/>
    <p:restoredTop sz="95296"/>
  </p:normalViewPr>
  <p:slideViewPr>
    <p:cSldViewPr snapToGrid="0" snapToObjects="1">
      <p:cViewPr varScale="1">
        <p:scale>
          <a:sx n="68" d="100"/>
          <a:sy n="68" d="100"/>
        </p:scale>
        <p:origin x="248" y="856"/>
      </p:cViewPr>
      <p:guideLst>
        <p:guide orient="horz" pos="3453"/>
        <p:guide pos="2434"/>
        <p:guide pos="6879"/>
        <p:guide orient="horz" pos="1230"/>
        <p:guide pos="3840"/>
        <p:guide pos="5087"/>
        <p:guide pos="801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47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34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04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310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4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650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815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61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99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82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57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0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77D014A-525F-574B-9394-F73FC996FC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87CF2DD-9ABF-4F47-8507-A701B43D3A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6F3103EB-284E-B14F-A501-735DDEE7FBE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4DFA516-4317-5C47-99A1-FDCD66A66163}"/>
              </a:ext>
            </a:extLst>
          </p:cNvPr>
          <p:cNvSpPr txBox="1">
            <a:spLocks/>
          </p:cNvSpPr>
          <p:nvPr/>
        </p:nvSpPr>
        <p:spPr>
          <a:xfrm>
            <a:off x="10550872" y="6022650"/>
            <a:ext cx="1446686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D8D46733-A806-18F7-24CC-900BFCD3481E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1520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and Inheritance: Lesson 9</a:t>
            </a:r>
          </a:p>
          <a:p>
            <a:pPr algn="ctr">
              <a:spcBef>
                <a:spcPts val="500"/>
              </a:spcBef>
            </a:pPr>
            <a:r>
              <a:rPr lang="en-US" sz="32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Create a Creature Adapted for a Cold Climate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B05BBF1-2A5F-D01F-7806-3A85E32B24ED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3BF6EDE2-102A-D8F8-6246-F8C96F6A42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45" t="6857" r="3301" b="10467"/>
          <a:stretch/>
        </p:blipFill>
        <p:spPr>
          <a:xfrm>
            <a:off x="0" y="1924030"/>
            <a:ext cx="6049162" cy="359796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9ED3CB1-736F-F231-2999-DAFBFED7906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99" t="2739" r="3178" b="12226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2AF8F5-CBCD-4517-97EA-CEB911D395B2}"/>
              </a:ext>
            </a:extLst>
          </p:cNvPr>
          <p:cNvSpPr txBox="1"/>
          <p:nvPr/>
        </p:nvSpPr>
        <p:spPr>
          <a:xfrm>
            <a:off x="1992312" y="890223"/>
            <a:ext cx="82073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look at some more animals that are adapted to living in a cold environment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77BB95C-6DCE-F145-B6BC-2328F2839E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49" t="11659" r="24912" b="17018"/>
          <a:stretch/>
        </p:blipFill>
        <p:spPr>
          <a:xfrm>
            <a:off x="1122734" y="2235860"/>
            <a:ext cx="3201293" cy="31686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9EE98F-FF8F-1046-A555-D965E20CAB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96" t="11854" r="19417" b="5723"/>
          <a:stretch/>
        </p:blipFill>
        <p:spPr>
          <a:xfrm>
            <a:off x="4509467" y="2235860"/>
            <a:ext cx="3201293" cy="31686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4056E84-B2DE-B24F-8A71-847BA2AD82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87" t="5552" r="15919" b="1890"/>
          <a:stretch/>
        </p:blipFill>
        <p:spPr>
          <a:xfrm>
            <a:off x="7896200" y="2235860"/>
            <a:ext cx="3201293" cy="316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2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2AF8F5-CBCD-4517-97EA-CEB911D395B2}"/>
              </a:ext>
            </a:extLst>
          </p:cNvPr>
          <p:cNvSpPr txBox="1"/>
          <p:nvPr/>
        </p:nvSpPr>
        <p:spPr>
          <a:xfrm>
            <a:off x="0" y="824841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Mountain hare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F49F058-5E88-4A7A-A52E-4FBF26D65F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07" t="7644" r="13685" b="11190"/>
          <a:stretch/>
        </p:blipFill>
        <p:spPr>
          <a:xfrm>
            <a:off x="1300495" y="1844675"/>
            <a:ext cx="5155868" cy="37798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D37BA3-B990-48E1-84BF-A578626765F1}"/>
              </a:ext>
            </a:extLst>
          </p:cNvPr>
          <p:cNvSpPr txBox="1"/>
          <p:nvPr/>
        </p:nvSpPr>
        <p:spPr>
          <a:xfrm>
            <a:off x="6966726" y="1850065"/>
            <a:ext cx="4038747" cy="377444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does a mountain hare eat?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mountain hare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keep warm?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mountain hare avoid predators?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mountain hare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get around?</a:t>
            </a:r>
          </a:p>
        </p:txBody>
      </p:sp>
    </p:spTree>
    <p:extLst>
      <p:ext uri="{BB962C8B-B14F-4D97-AF65-F5344CB8AC3E}">
        <p14:creationId xmlns:p14="http://schemas.microsoft.com/office/powerpoint/2010/main" val="200503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2AF8F5-CBCD-4517-97EA-CEB911D395B2}"/>
              </a:ext>
            </a:extLst>
          </p:cNvPr>
          <p:cNvSpPr txBox="1"/>
          <p:nvPr/>
        </p:nvSpPr>
        <p:spPr>
          <a:xfrm>
            <a:off x="0" y="871007"/>
            <a:ext cx="1219199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Whales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D37BA3-B990-48E1-84BF-A578626765F1}"/>
              </a:ext>
            </a:extLst>
          </p:cNvPr>
          <p:cNvSpPr txBox="1"/>
          <p:nvPr/>
        </p:nvSpPr>
        <p:spPr>
          <a:xfrm>
            <a:off x="6959600" y="1844675"/>
            <a:ext cx="3960813" cy="37798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does a whale eat?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whale keep warm?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whale avoid predators?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whale get around?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67F5D-1B31-4ED7-B88A-E0200D2600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82" t="8766" r="8080"/>
          <a:stretch/>
        </p:blipFill>
        <p:spPr>
          <a:xfrm>
            <a:off x="1271588" y="1844675"/>
            <a:ext cx="5184775" cy="377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7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2AF8F5-CBCD-4517-97EA-CEB911D395B2}"/>
              </a:ext>
            </a:extLst>
          </p:cNvPr>
          <p:cNvSpPr txBox="1"/>
          <p:nvPr/>
        </p:nvSpPr>
        <p:spPr>
          <a:xfrm>
            <a:off x="0" y="82392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Seals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D37BA3-B990-48E1-84BF-A578626765F1}"/>
              </a:ext>
            </a:extLst>
          </p:cNvPr>
          <p:cNvSpPr txBox="1"/>
          <p:nvPr/>
        </p:nvSpPr>
        <p:spPr>
          <a:xfrm>
            <a:off x="6959600" y="1844675"/>
            <a:ext cx="3960814" cy="37798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does a seal eat?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seal keep warm?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 baby seal avoid predators?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 seals get around?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Does a seal get around more easily in the water or on land?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9854F8-A5CF-4F1C-B612-3D45AC3976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39" t="13942" r="7623" b="-166"/>
          <a:stretch/>
        </p:blipFill>
        <p:spPr>
          <a:xfrm>
            <a:off x="1271588" y="1860173"/>
            <a:ext cx="5184775" cy="377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2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020B4A-86CA-423A-B08C-47DD6449DE71}"/>
              </a:ext>
            </a:extLst>
          </p:cNvPr>
          <p:cNvSpPr txBox="1"/>
          <p:nvPr/>
        </p:nvSpPr>
        <p:spPr>
          <a:xfrm>
            <a:off x="1284217" y="1469069"/>
            <a:ext cx="8578735" cy="292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Create your own animal to live in a cold climate.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6C909-2103-48D2-974B-8D3AE077CE12}"/>
              </a:ext>
            </a:extLst>
          </p:cNvPr>
          <p:cNvSpPr txBox="1"/>
          <p:nvPr/>
        </p:nvSpPr>
        <p:spPr>
          <a:xfrm>
            <a:off x="1284217" y="1839917"/>
            <a:ext cx="8578735" cy="292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Your animal could be a mixture of two or more animals or even brand new!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28732D-2590-4D76-9AD4-1FBA18F0E185}"/>
              </a:ext>
            </a:extLst>
          </p:cNvPr>
          <p:cNvSpPr txBox="1"/>
          <p:nvPr/>
        </p:nvSpPr>
        <p:spPr>
          <a:xfrm>
            <a:off x="1300134" y="2184749"/>
            <a:ext cx="8530556" cy="37986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500"/>
              </a:spcBef>
              <a:buClr>
                <a:srgbClr val="951B81"/>
              </a:buClr>
            </a:pPr>
            <a:r>
              <a:rPr lang="en-GB" b="1" dirty="0">
                <a:solidFill>
                  <a:srgbClr val="951B81"/>
                </a:solidFill>
                <a:latin typeface="Comic Sans MS" panose="030F0702030302020204" pitchFamily="66" charset="0"/>
              </a:rPr>
              <a:t>Remember to consider: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is your creature adapted to survive in the cold climate?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will your new creature eat (what is its diet)?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your new creature find prey (if it is a carnivore?)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your new creature avoid predators?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will your new creature live?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your new creature keep warm?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your new creature get around (on land, in water, in the air)?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your new creature adapt to any changing environment?</a:t>
            </a:r>
          </a:p>
          <a:p>
            <a:pPr marL="342900" indent="-342900">
              <a:spcBef>
                <a:spcPts val="5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– give your creature a name! This name should describe what it is.</a:t>
            </a:r>
          </a:p>
          <a:p>
            <a:pPr>
              <a:spcBef>
                <a:spcPts val="600"/>
              </a:spcBef>
              <a:buClr>
                <a:srgbClr val="951B81"/>
              </a:buClr>
            </a:pP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  <a:buClr>
                <a:srgbClr val="951B81"/>
              </a:buClr>
            </a:pP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F3CE4F-D9C9-CF4A-9296-44499B9BEB41}"/>
              </a:ext>
            </a:extLst>
          </p:cNvPr>
          <p:cNvSpPr txBox="1"/>
          <p:nvPr/>
        </p:nvSpPr>
        <p:spPr>
          <a:xfrm>
            <a:off x="0" y="81369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1030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F3CE4F-D9C9-CF4A-9296-44499B9BEB41}"/>
              </a:ext>
            </a:extLst>
          </p:cNvPr>
          <p:cNvSpPr txBox="1"/>
          <p:nvPr/>
        </p:nvSpPr>
        <p:spPr>
          <a:xfrm>
            <a:off x="0" y="81369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Your questions</a:t>
            </a:r>
          </a:p>
        </p:txBody>
      </p:sp>
    </p:spTree>
    <p:extLst>
      <p:ext uri="{BB962C8B-B14F-4D97-AF65-F5344CB8AC3E}">
        <p14:creationId xmlns:p14="http://schemas.microsoft.com/office/powerpoint/2010/main" val="2335429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&amp; Inheritance: Lesson 9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483478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300" b="1" dirty="0">
                <a:solidFill>
                  <a:schemeClr val="bg1"/>
                </a:solidFill>
                <a:latin typeface="Comic Sans MS" panose="030F0702030302020204" pitchFamily="66" charset="0"/>
              </a:rPr>
              <a:t>Now present your creature to the class!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5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17" r="11117"/>
          <a:stretch/>
        </p:blipFill>
        <p:spPr>
          <a:xfrm>
            <a:off x="4319877" y="1811666"/>
            <a:ext cx="3582226" cy="2589420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8EEA7D8-B0B6-0840-8DDA-BD13EEC416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01" r="5301"/>
          <a:stretch/>
        </p:blipFill>
        <p:spPr>
          <a:xfrm>
            <a:off x="1276015" y="2410151"/>
            <a:ext cx="4691647" cy="2950146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494189" y="6107597"/>
            <a:ext cx="11040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Clr>
                <a:srgbClr val="286AA6"/>
              </a:buClr>
            </a:pPr>
            <a:r>
              <a:rPr lang="en-GB" sz="12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identify how animals and plants are adapted to suit their environment in different ways and that adaptation may lead to evolution.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E6E92E-330C-3E4F-9460-54F480C4866C}"/>
              </a:ext>
            </a:extLst>
          </p:cNvPr>
          <p:cNvSpPr txBox="1"/>
          <p:nvPr/>
        </p:nvSpPr>
        <p:spPr>
          <a:xfrm>
            <a:off x="6465552" y="2406073"/>
            <a:ext cx="4008770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Recap the main learnings from our lessons on adaptation and evolution.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Use our understanding of adaptation to create a new plant or animal adapted to surviving in a cold climate. 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9E219D9-7FB6-484A-BEF9-B6E117BA984F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Evolution &amp; Inheritance: Lesson 9</a:t>
            </a:r>
            <a:b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50356E-8BAD-496F-9A92-6205452B51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6FECE9-D0C7-4EBF-8851-E16FAB0AC29F}"/>
              </a:ext>
            </a:extLst>
          </p:cNvPr>
          <p:cNvSpPr txBox="1"/>
          <p:nvPr/>
        </p:nvSpPr>
        <p:spPr>
          <a:xfrm>
            <a:off x="2380034" y="4741821"/>
            <a:ext cx="7431932" cy="130805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An animal or plant has characteristics that help it survive in its environment.</a:t>
            </a:r>
          </a:p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Who can remember a plant or animal that is well adapted to living in a hot, dry environment?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644DD9-2EAA-A843-AD94-B127B93A518C}"/>
              </a:ext>
            </a:extLst>
          </p:cNvPr>
          <p:cNvSpPr txBox="1">
            <a:spLocks/>
          </p:cNvSpPr>
          <p:nvPr/>
        </p:nvSpPr>
        <p:spPr>
          <a:xfrm>
            <a:off x="0" y="920601"/>
            <a:ext cx="12192000" cy="38373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GB" sz="2400" b="1" dirty="0">
                <a:solidFill>
                  <a:srgbClr val="951B8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does it mean if an animal or plant is adapted to its environment?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72A3B0-B510-3642-8122-E8B56D313A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17" b="19010"/>
          <a:stretch/>
        </p:blipFill>
        <p:spPr>
          <a:xfrm>
            <a:off x="1873511" y="1632954"/>
            <a:ext cx="8444979" cy="280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5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1293168" y="853830"/>
            <a:ext cx="4046100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2000" b="1" dirty="0">
                <a:solidFill>
                  <a:srgbClr val="951B8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cactus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BAFA06-0319-428B-B1D3-2D518900991E}"/>
              </a:ext>
            </a:extLst>
          </p:cNvPr>
          <p:cNvSpPr txBox="1"/>
          <p:nvPr/>
        </p:nvSpPr>
        <p:spPr>
          <a:xfrm>
            <a:off x="1262841" y="3714750"/>
            <a:ext cx="3803681" cy="1500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is it adapted?</a:t>
            </a:r>
          </a:p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Succulent stem that can store water for years.</a:t>
            </a:r>
          </a:p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Thin spines that prevent any water loss.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269440-5D78-4C07-B804-49A44BC3840E}"/>
              </a:ext>
            </a:extLst>
          </p:cNvPr>
          <p:cNvSpPr txBox="1"/>
          <p:nvPr/>
        </p:nvSpPr>
        <p:spPr>
          <a:xfrm>
            <a:off x="6456363" y="853830"/>
            <a:ext cx="4079006" cy="8419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2000" b="1" dirty="0">
                <a:solidFill>
                  <a:srgbClr val="951B8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camel</a:t>
            </a:r>
            <a:endParaRPr lang="en-GB" sz="2000" b="1" dirty="0">
              <a:solidFill>
                <a:srgbClr val="951B81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b="1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6EF032-6A35-43DC-90A4-96F7F9FCBC96}"/>
              </a:ext>
            </a:extLst>
          </p:cNvPr>
          <p:cNvSpPr txBox="1"/>
          <p:nvPr/>
        </p:nvSpPr>
        <p:spPr>
          <a:xfrm>
            <a:off x="6456362" y="3714750"/>
            <a:ext cx="4472797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is it adapted?</a:t>
            </a:r>
          </a:p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Stores fat in its hump for energy and as a water source.</a:t>
            </a:r>
          </a:p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Fur adapted to keep cool and protect from the sun.</a:t>
            </a:r>
          </a:p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Wide feet.</a:t>
            </a:r>
          </a:p>
          <a:p>
            <a:pPr>
              <a:lnSpc>
                <a:spcPts val="206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Long eyelashes, double layer of eyelids and slit nostrils to keep out the sand.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0D0A452-B3B8-DF49-B16C-23B694321A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8" t="23507" r="17394" b="22587"/>
          <a:stretch/>
        </p:blipFill>
        <p:spPr>
          <a:xfrm>
            <a:off x="1275719" y="1246689"/>
            <a:ext cx="4472798" cy="21823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75" t="25490" r="2647" b="11076"/>
          <a:stretch/>
        </p:blipFill>
        <p:spPr>
          <a:xfrm>
            <a:off x="6456362" y="1246689"/>
            <a:ext cx="4472797" cy="21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38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1103086" y="976407"/>
            <a:ext cx="99858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You are going to create your own creature and make sure it is adapted to living and surviving in a cold climate.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B41C86-2318-0843-B49E-15609922D9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925" b="5537"/>
          <a:stretch/>
        </p:blipFill>
        <p:spPr>
          <a:xfrm>
            <a:off x="2263182" y="2115401"/>
            <a:ext cx="7677254" cy="35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17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7482848" y="1776656"/>
            <a:ext cx="3394065" cy="375038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Staying warm</a:t>
            </a:r>
          </a:p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Finding food</a:t>
            </a:r>
          </a:p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Hiding from predators</a:t>
            </a:r>
          </a:p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Hiding from prey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A843F7-AD1A-4A73-88DD-A7D03E2FE4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63" r="7963"/>
          <a:stretch/>
        </p:blipFill>
        <p:spPr>
          <a:xfrm>
            <a:off x="1273199" y="1740294"/>
            <a:ext cx="5659105" cy="37838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8C5A5F1-D74B-4522-92D5-5EEC8AED4D33}"/>
              </a:ext>
            </a:extLst>
          </p:cNvPr>
          <p:cNvSpPr txBox="1"/>
          <p:nvPr/>
        </p:nvSpPr>
        <p:spPr>
          <a:xfrm>
            <a:off x="0" y="886117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500" b="1" dirty="0">
                <a:solidFill>
                  <a:srgbClr val="951B8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do you think are the challenges of this environment?</a:t>
            </a:r>
          </a:p>
        </p:txBody>
      </p:sp>
    </p:spTree>
    <p:extLst>
      <p:ext uri="{BB962C8B-B14F-4D97-AF65-F5344CB8AC3E}">
        <p14:creationId xmlns:p14="http://schemas.microsoft.com/office/powerpoint/2010/main" val="361631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91268-2FB3-AB4D-B84D-A098B55DB99C}"/>
              </a:ext>
            </a:extLst>
          </p:cNvPr>
          <p:cNvSpPr txBox="1"/>
          <p:nvPr/>
        </p:nvSpPr>
        <p:spPr>
          <a:xfrm>
            <a:off x="1103086" y="907665"/>
            <a:ext cx="9985828" cy="7478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500"/>
              </a:spcBef>
            </a:pPr>
            <a:r>
              <a:rPr lang="en-GB" sz="2400" b="1" dirty="0">
                <a:solidFill>
                  <a:srgbClr val="951B8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Can you remember an animal which is well adapted to living in an environment of snow, ice and cold water?</a:t>
            </a:r>
          </a:p>
          <a:p>
            <a:pPr algn="ctr">
              <a:spcBef>
                <a:spcPts val="1500"/>
              </a:spcBef>
            </a:pPr>
            <a:endParaRPr lang="en-GB" sz="2400" b="1" dirty="0">
              <a:solidFill>
                <a:srgbClr val="951B8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F2F804-08D1-3E48-B27D-5698D4519C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925" b="5537"/>
          <a:stretch/>
        </p:blipFill>
        <p:spPr>
          <a:xfrm>
            <a:off x="2263182" y="2115401"/>
            <a:ext cx="7677254" cy="35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17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1271588" y="913742"/>
            <a:ext cx="3767932" cy="2949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2000" b="1" dirty="0">
                <a:solidFill>
                  <a:srgbClr val="951B8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polar bear in the Arctic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BAFA06-0319-428B-B1D3-2D518900991E}"/>
              </a:ext>
            </a:extLst>
          </p:cNvPr>
          <p:cNvSpPr txBox="1"/>
          <p:nvPr/>
        </p:nvSpPr>
        <p:spPr>
          <a:xfrm>
            <a:off x="1274183" y="3927164"/>
            <a:ext cx="3819852" cy="13724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00"/>
              </a:lnSpc>
              <a:spcBef>
                <a:spcPts val="8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is it adapted to cope with the cold?</a:t>
            </a:r>
          </a:p>
          <a:p>
            <a:pPr>
              <a:lnSpc>
                <a:spcPts val="2300"/>
              </a:lnSpc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Very thick fur.</a:t>
            </a:r>
          </a:p>
          <a:p>
            <a:pPr>
              <a:lnSpc>
                <a:spcPts val="2300"/>
              </a:lnSpc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White fur for camouflage.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269440-5D78-4C07-B804-49A44BC3840E}"/>
              </a:ext>
            </a:extLst>
          </p:cNvPr>
          <p:cNvSpPr txBox="1"/>
          <p:nvPr/>
        </p:nvSpPr>
        <p:spPr>
          <a:xfrm>
            <a:off x="6460368" y="913742"/>
            <a:ext cx="3711039" cy="229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2000" b="1" dirty="0">
                <a:solidFill>
                  <a:srgbClr val="951B81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GB" sz="2000" b="1" dirty="0">
                <a:solidFill>
                  <a:srgbClr val="951B8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penguin in the Antarctic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900" b="1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6EF032-6A35-43DC-90A4-96F7F9FCBC96}"/>
              </a:ext>
            </a:extLst>
          </p:cNvPr>
          <p:cNvSpPr txBox="1"/>
          <p:nvPr/>
        </p:nvSpPr>
        <p:spPr>
          <a:xfrm>
            <a:off x="6474581" y="3927164"/>
            <a:ext cx="3837764" cy="1962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300"/>
              </a:lnSpc>
              <a:spcBef>
                <a:spcPts val="8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is it adapted to cope with the cold?</a:t>
            </a:r>
          </a:p>
          <a:p>
            <a:pPr>
              <a:lnSpc>
                <a:spcPts val="2300"/>
              </a:lnSpc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layer of blubber under its skin to keep warm.</a:t>
            </a:r>
          </a:p>
          <a:p>
            <a:pPr>
              <a:lnSpc>
                <a:spcPts val="2300"/>
              </a:lnSpc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Feathers covered with a special, waterproof oil.</a:t>
            </a: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0D0A452-B3B8-DF49-B16C-23B694321A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31" t="14078" r="3929" b="20313"/>
          <a:stretch/>
        </p:blipFill>
        <p:spPr>
          <a:xfrm>
            <a:off x="1274182" y="1385929"/>
            <a:ext cx="4461456" cy="234944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84" t="15878" r="1561" b="17377"/>
          <a:stretch/>
        </p:blipFill>
        <p:spPr>
          <a:xfrm>
            <a:off x="6456363" y="1385929"/>
            <a:ext cx="4464050" cy="235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9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1274182" y="995409"/>
            <a:ext cx="48319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does a polar bear find food?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BAFA06-0319-428B-B1D3-2D518900991E}"/>
              </a:ext>
            </a:extLst>
          </p:cNvPr>
          <p:cNvSpPr txBox="1"/>
          <p:nvPr/>
        </p:nvSpPr>
        <p:spPr>
          <a:xfrm>
            <a:off x="1274182" y="4017317"/>
            <a:ext cx="4267201" cy="13747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polar bear hunts seals by catching them when they surface.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 has strong teeth and claws.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Polar bears are strong swimmers.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269440-5D78-4C07-B804-49A44BC3840E}"/>
              </a:ext>
            </a:extLst>
          </p:cNvPr>
          <p:cNvSpPr txBox="1"/>
          <p:nvPr/>
        </p:nvSpPr>
        <p:spPr>
          <a:xfrm>
            <a:off x="6468388" y="995409"/>
            <a:ext cx="448834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does a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penguin find food?</a:t>
            </a:r>
            <a:endParaRPr lang="en-GB" sz="20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6EF032-6A35-43DC-90A4-96F7F9FCBC96}"/>
              </a:ext>
            </a:extLst>
          </p:cNvPr>
          <p:cNvSpPr txBox="1"/>
          <p:nvPr/>
        </p:nvSpPr>
        <p:spPr>
          <a:xfrm>
            <a:off x="6468388" y="4017317"/>
            <a:ext cx="4197960" cy="2354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penguin hunts fish in the ocean.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Its wings evolved into fins and it uses them to ‘fly’ through the water after fish. 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Its webbed feet help it steer and keep it stable.</a:t>
            </a:r>
          </a:p>
          <a:p>
            <a:pPr>
              <a:spcBef>
                <a:spcPts val="800"/>
              </a:spcBef>
            </a:pP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FCDF15-184A-4F4E-A906-E03C064744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31" t="14078" r="3929" b="20313"/>
          <a:stretch/>
        </p:blipFill>
        <p:spPr>
          <a:xfrm>
            <a:off x="1274182" y="1476082"/>
            <a:ext cx="4461456" cy="23494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405CFF-8F65-284E-84BD-1C406C25A4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84" t="15878" r="1561" b="17377"/>
          <a:stretch/>
        </p:blipFill>
        <p:spPr>
          <a:xfrm>
            <a:off x="6456363" y="1476082"/>
            <a:ext cx="4464050" cy="235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Custom 45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15914</TotalTime>
  <Words>734</Words>
  <Application>Microsoft Macintosh PowerPoint</Application>
  <PresentationFormat>Widescreen</PresentationFormat>
  <Paragraphs>100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669</cp:revision>
  <dcterms:created xsi:type="dcterms:W3CDTF">2021-01-11T17:47:06Z</dcterms:created>
  <dcterms:modified xsi:type="dcterms:W3CDTF">2022-06-06T11:45:33Z</dcterms:modified>
</cp:coreProperties>
</file>