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31" r:id="rId6"/>
    <p:sldId id="332" r:id="rId7"/>
    <p:sldId id="333" r:id="rId8"/>
    <p:sldId id="334" r:id="rId9"/>
    <p:sldId id="336" r:id="rId10"/>
    <p:sldId id="337" r:id="rId11"/>
    <p:sldId id="335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640" userDrawn="1">
          <p15:clr>
            <a:srgbClr val="A4A3A4"/>
          </p15:clr>
        </p15:guide>
        <p15:guide id="8" pos="688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135" userDrawn="1">
          <p15:clr>
            <a:srgbClr val="A4A3A4"/>
          </p15:clr>
        </p15:guide>
        <p15:guide id="11" pos="3704" userDrawn="1">
          <p15:clr>
            <a:srgbClr val="A4A3A4"/>
          </p15:clr>
        </p15:guide>
        <p15:guide id="12" orient="horz" pos="3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070C0"/>
    <a:srgbClr val="E15D29"/>
    <a:srgbClr val="3FAA4C"/>
    <a:srgbClr val="3692C4"/>
    <a:srgbClr val="39AB47"/>
    <a:srgbClr val="D92229"/>
    <a:srgbClr val="D9222A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4" autoAdjust="0"/>
    <p:restoredTop sz="94700"/>
  </p:normalViewPr>
  <p:slideViewPr>
    <p:cSldViewPr snapToGrid="0" snapToObjects="1">
      <p:cViewPr>
        <p:scale>
          <a:sx n="168" d="100"/>
          <a:sy n="168" d="100"/>
        </p:scale>
        <p:origin x="192" y="328"/>
      </p:cViewPr>
      <p:guideLst>
        <p:guide orient="horz" pos="4320"/>
        <p:guide orient="horz" pos="640"/>
        <p:guide pos="688"/>
        <p:guide orient="horz" pos="5"/>
        <p:guide pos="4135"/>
        <p:guide pos="3704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10/11/22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894372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child blowing out candles on a cake&#10;&#10;Description automatically generated with low confidence">
            <a:extLst>
              <a:ext uri="{FF2B5EF4-FFF2-40B4-BE49-F238E27FC236}">
                <a16:creationId xmlns:a16="http://schemas.microsoft.com/office/drawing/2014/main" id="{AE04D603-630A-2144-993F-6A40351726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960" y="1973249"/>
            <a:ext cx="10342080" cy="343333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585382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Hanukkah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Judaism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FCA2FC-879A-5048-A3D6-99A7FD3A58AB}"/>
              </a:ext>
            </a:extLst>
          </p:cNvPr>
          <p:cNvGrpSpPr/>
          <p:nvPr/>
        </p:nvGrpSpPr>
        <p:grpSpPr>
          <a:xfrm>
            <a:off x="1926418" y="1913641"/>
            <a:ext cx="8339159" cy="2849106"/>
            <a:chOff x="771320" y="3230729"/>
            <a:chExt cx="10510886" cy="359108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09809D-CB53-E445-B3D2-E4DC7BE8731E}"/>
                </a:ext>
              </a:extLst>
            </p:cNvPr>
            <p:cNvSpPr/>
            <p:nvPr/>
          </p:nvSpPr>
          <p:spPr>
            <a:xfrm>
              <a:off x="771320" y="3230729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 descr="A child blowing out candles on a cake&#10;&#10;Description automatically generated with low confidence">
              <a:extLst>
                <a:ext uri="{FF2B5EF4-FFF2-40B4-BE49-F238E27FC236}">
                  <a16:creationId xmlns:a16="http://schemas.microsoft.com/office/drawing/2014/main" id="{06E62AF3-31F6-6C4E-B550-B5B4E4346C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5723" y="3309606"/>
              <a:ext cx="10342080" cy="3433331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Hanukkah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493614" y="1156791"/>
            <a:ext cx="4844946" cy="5070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In 168 B.C.E. the Temple in Jerusalem was taken over by Syrian-Greek soldiers, and used to worship the Greek god, Zeus.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This upset the Jewish people, but many were afraid to fight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in case they lost. 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Later, the Syrian-Greek emperor Antiochus insisted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all Jews worship Zeus and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not Yahweh. </a:t>
            </a:r>
          </a:p>
          <a:p>
            <a:pPr>
              <a:spcAft>
                <a:spcPts val="1500"/>
              </a:spcAft>
            </a:pP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fireplace, stone&#10;&#10;Description automatically generated">
            <a:extLst>
              <a:ext uri="{FF2B5EF4-FFF2-40B4-BE49-F238E27FC236}">
                <a16:creationId xmlns:a16="http://schemas.microsoft.com/office/drawing/2014/main" id="{15E37D3A-474B-1F45-BE59-EA5FF0A82B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279" y="1021080"/>
            <a:ext cx="4798294" cy="48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121985" y="1616965"/>
            <a:ext cx="5965086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 revolt was then led by the Maccabees. 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Jewish troops eventually won the battle.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wanted to cleanse the Temple by burning ritual oil in the Temple’s menorah for eight days. 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But to their dismay, they discovered that there was only one day's worth of oil left in the Temple. </a:t>
            </a:r>
          </a:p>
        </p:txBody>
      </p:sp>
      <p:pic>
        <p:nvPicPr>
          <p:cNvPr id="3" name="Picture 2" descr="A close-up of a logo&#10;&#10;Description automatically generated with low confidence">
            <a:extLst>
              <a:ext uri="{FF2B5EF4-FFF2-40B4-BE49-F238E27FC236}">
                <a16:creationId xmlns:a16="http://schemas.microsoft.com/office/drawing/2014/main" id="{872B8774-5783-CC47-A721-484ED7BAFE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29" y="1028816"/>
            <a:ext cx="3358693" cy="480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8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lit candles&#10;&#10;Description automatically generated with medium confidence">
            <a:extLst>
              <a:ext uri="{FF2B5EF4-FFF2-40B4-BE49-F238E27FC236}">
                <a16:creationId xmlns:a16="http://schemas.microsoft.com/office/drawing/2014/main" id="{A474E361-1440-B848-BD6D-E895121F2F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689" y="1021079"/>
            <a:ext cx="3373773" cy="48081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434405" y="2082477"/>
            <a:ext cx="5378375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lit the menorah anyway and to their surprise the small amount of oil lasted the full eight days.</a:t>
            </a:r>
            <a:endParaRPr lang="en-GB" sz="24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thought this was a miracle.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Ever since, this is remembered during the festival of </a:t>
            </a:r>
            <a:r>
              <a:rPr lang="en-GB" sz="24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Hunukkah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340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434405" y="2791137"/>
            <a:ext cx="5378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celebrate Hanukkah by lighting one candle each evening during the eight day festival.</a:t>
            </a:r>
          </a:p>
        </p:txBody>
      </p:sp>
      <p:pic>
        <p:nvPicPr>
          <p:cNvPr id="10" name="Picture 9" descr="A close-up of a trophy&#10;&#10;Description automatically generated with low confidence">
            <a:extLst>
              <a:ext uri="{FF2B5EF4-FFF2-40B4-BE49-F238E27FC236}">
                <a16:creationId xmlns:a16="http://schemas.microsoft.com/office/drawing/2014/main" id="{51F4D845-BA30-C14B-8133-BF7FBB73BC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100" y="726470"/>
            <a:ext cx="3025140" cy="549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64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1310640" y="4490397"/>
            <a:ext cx="996695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People also eat special foods, such as doughnuts and potato latkes.</a:t>
            </a:r>
          </a:p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Potato latkes are made from grated potatoes and onion, and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then fried. </a:t>
            </a:r>
          </a:p>
        </p:txBody>
      </p:sp>
      <p:pic>
        <p:nvPicPr>
          <p:cNvPr id="5" name="Picture 4" descr="A pastry on a plate&#10;&#10;Description automatically generated with medium confidence">
            <a:extLst>
              <a:ext uri="{FF2B5EF4-FFF2-40B4-BE49-F238E27FC236}">
                <a16:creationId xmlns:a16="http://schemas.microsoft.com/office/drawing/2014/main" id="{9E22237F-F5AA-EB47-AA2B-4E3CA3FF61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6840" y="1112520"/>
            <a:ext cx="4392076" cy="2979420"/>
          </a:xfrm>
          <a:prstGeom prst="rect">
            <a:avLst/>
          </a:prstGeom>
        </p:spPr>
      </p:pic>
      <p:pic>
        <p:nvPicPr>
          <p:cNvPr id="9" name="Picture 8" descr="A plate of food&#10;&#10;Description automatically generated with low confidence">
            <a:extLst>
              <a:ext uri="{FF2B5EF4-FFF2-40B4-BE49-F238E27FC236}">
                <a16:creationId xmlns:a16="http://schemas.microsoft.com/office/drawing/2014/main" id="{C171F021-1BEE-E047-8977-0BF05FABE0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4120" y="1112520"/>
            <a:ext cx="4490511" cy="299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1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472884CA-C3F7-3646-BBFA-7049EC366E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4560" y="1215390"/>
            <a:ext cx="3208020" cy="44272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D86BE8-2E61-944E-A403-C79439C0051A}"/>
              </a:ext>
            </a:extLst>
          </p:cNvPr>
          <p:cNvSpPr txBox="1"/>
          <p:nvPr/>
        </p:nvSpPr>
        <p:spPr>
          <a:xfrm>
            <a:off x="6425005" y="2990641"/>
            <a:ext cx="3900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play a special game called </a:t>
            </a: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Dreidel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226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D86BE8-2E61-944E-A403-C79439C0051A}"/>
              </a:ext>
            </a:extLst>
          </p:cNvPr>
          <p:cNvSpPr txBox="1"/>
          <p:nvPr/>
        </p:nvSpPr>
        <p:spPr>
          <a:xfrm>
            <a:off x="7552765" y="2193235"/>
            <a:ext cx="3755315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 time for celebration and fun. </a:t>
            </a:r>
          </a:p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But Jewish people also remember the serious story, associated with the worship of God.</a:t>
            </a:r>
          </a:p>
        </p:txBody>
      </p:sp>
      <p:pic>
        <p:nvPicPr>
          <p:cNvPr id="16" name="Picture 15" descr="A picture containing person, outdoor, people, crowd&#10;&#10;Description automatically generated">
            <a:extLst>
              <a:ext uri="{FF2B5EF4-FFF2-40B4-BE49-F238E27FC236}">
                <a16:creationId xmlns:a16="http://schemas.microsoft.com/office/drawing/2014/main" id="{31FC2B91-0D76-7948-9F8A-CE8D18A61E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278" y="1021080"/>
            <a:ext cx="5600702" cy="48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D86BE8-2E61-944E-A403-C79439C0051A}"/>
              </a:ext>
            </a:extLst>
          </p:cNvPr>
          <p:cNvSpPr txBox="1"/>
          <p:nvPr/>
        </p:nvSpPr>
        <p:spPr>
          <a:xfrm>
            <a:off x="6842759" y="1421130"/>
            <a:ext cx="447294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Which part of the story did you like most?</a:t>
            </a:r>
          </a:p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of the Jewish people refusing to worship Zeus?</a:t>
            </a:r>
          </a:p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think of other times when people have stood up for what they believe is right?</a:t>
            </a:r>
          </a:p>
          <a:p>
            <a:pPr>
              <a:spcBef>
                <a:spcPts val="1500"/>
              </a:spcBef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Have a </a:t>
            </a: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happy Hanukkah!</a:t>
            </a:r>
          </a:p>
        </p:txBody>
      </p:sp>
      <p:pic>
        <p:nvPicPr>
          <p:cNvPr id="19" name="Picture 18" descr="A child blowing out candles on a cake&#10;&#10;Description automatically generated with low confidence">
            <a:extLst>
              <a:ext uri="{FF2B5EF4-FFF2-40B4-BE49-F238E27FC236}">
                <a16:creationId xmlns:a16="http://schemas.microsoft.com/office/drawing/2014/main" id="{9BB9D6C7-74BE-FD49-AC02-356E0C1DCF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080" y="1413510"/>
            <a:ext cx="5238944" cy="401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9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16591</TotalTime>
  <Words>312</Words>
  <Application>Microsoft Macintosh PowerPoint</Application>
  <PresentationFormat>Widescreen</PresentationFormat>
  <Paragraphs>27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509</cp:revision>
  <dcterms:created xsi:type="dcterms:W3CDTF">2021-01-11T17:47:06Z</dcterms:created>
  <dcterms:modified xsi:type="dcterms:W3CDTF">2022-10-11T10:10:22Z</dcterms:modified>
</cp:coreProperties>
</file>