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3"/>
  </p:notesMasterIdLst>
  <p:sldIdLst>
    <p:sldId id="271" r:id="rId4"/>
    <p:sldId id="317" r:id="rId5"/>
    <p:sldId id="331" r:id="rId6"/>
    <p:sldId id="332" r:id="rId7"/>
    <p:sldId id="333" r:id="rId8"/>
    <p:sldId id="334" r:id="rId9"/>
    <p:sldId id="335" r:id="rId10"/>
    <p:sldId id="336" r:id="rId11"/>
    <p:sldId id="33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6" orient="horz" pos="572" userDrawn="1">
          <p15:clr>
            <a:srgbClr val="A4A3A4"/>
          </p15:clr>
        </p15:guide>
        <p15:guide id="8" pos="846" userDrawn="1">
          <p15:clr>
            <a:srgbClr val="A4A3A4"/>
          </p15:clr>
        </p15:guide>
        <p15:guide id="9" orient="horz" pos="5" userDrawn="1">
          <p15:clr>
            <a:srgbClr val="A4A3A4"/>
          </p15:clr>
        </p15:guide>
        <p15:guide id="10" pos="4044" userDrawn="1">
          <p15:clr>
            <a:srgbClr val="A4A3A4"/>
          </p15:clr>
        </p15:guide>
        <p15:guide id="11" pos="3568" userDrawn="1">
          <p15:clr>
            <a:srgbClr val="A4A3A4"/>
          </p15:clr>
        </p15:guide>
        <p15:guide id="12"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 id="2" name="Amanda Hartley" initials="AH" lastIdx="25" clrIdx="1">
    <p:extLst>
      <p:ext uri="{19B8F6BF-5375-455C-9EA6-DF929625EA0E}">
        <p15:presenceInfo xmlns:p15="http://schemas.microsoft.com/office/powerpoint/2012/main" userId="e65b0fb4b927df0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24"/>
    <a:srgbClr val="F26522"/>
    <a:srgbClr val="7F6522"/>
    <a:srgbClr val="7F3F98"/>
    <a:srgbClr val="272626"/>
    <a:srgbClr val="286AA6"/>
    <a:srgbClr val="3692C4"/>
    <a:srgbClr val="E15D29"/>
    <a:srgbClr val="3FAA4C"/>
    <a:srgbClr val="39AB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41" autoAdjust="0"/>
    <p:restoredTop sz="94700"/>
  </p:normalViewPr>
  <p:slideViewPr>
    <p:cSldViewPr snapToGrid="0" snapToObjects="1">
      <p:cViewPr varScale="1">
        <p:scale>
          <a:sx n="167" d="100"/>
          <a:sy n="167" d="100"/>
        </p:scale>
        <p:origin x="200" y="688"/>
      </p:cViewPr>
      <p:guideLst>
        <p:guide orient="horz" pos="4320"/>
        <p:guide orient="horz" pos="572"/>
        <p:guide pos="846"/>
        <p:guide orient="horz" pos="5"/>
        <p:guide pos="4044"/>
        <p:guide pos="3568"/>
        <p:guide orient="horz" pos="3748"/>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7AFA6-987F-154E-8022-2D2DFF06830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4C69BD1-8686-954F-AE01-109DC8A062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1A1AF57-0BA0-134C-AD55-D6CE33A8BDE0}"/>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1C69ED82-6929-AE4B-AAA7-F4D4AD5DCE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DF868A-DDEA-1D4E-81D7-E59CF7C8F380}"/>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3090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A9EE6-B3D8-7C4C-8BD3-14E78C3E7D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8CE54A-4C1E-7242-858B-41C6F30A2FC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51040A-53F9-8041-A450-A2B65541B093}"/>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631F0F6B-525A-1148-A37A-BAFC9D4E5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0A2532-0148-9F4B-B559-C8FF1D25F7CD}"/>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8705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C7DF6-F305-4140-9CBE-68679EF44F5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7BC6599-A7C6-1947-BD7D-F895FA2913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B2E8E79-550D-B842-AEEA-5C55D17B438C}"/>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30310195-23CC-664D-8BFB-770E61CC8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116B5D-A569-6746-9E30-9DFD0E8656F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259947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5C81-162C-564E-9D5A-74760FD866F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D7C1F8A-3C86-4246-9B6C-9493EB52FB5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E0D2C7A-187B-F04B-BCCB-A3A0EE9C699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A96C342-90B2-1944-B268-41E33AD8D9D1}"/>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6" name="Footer Placeholder 5">
            <a:extLst>
              <a:ext uri="{FF2B5EF4-FFF2-40B4-BE49-F238E27FC236}">
                <a16:creationId xmlns:a16="http://schemas.microsoft.com/office/drawing/2014/main" id="{39C8AB84-42D5-434F-9D57-75A3278EB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F56140-AC47-3645-ACEF-7471423A42B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80793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7ED7-DDFC-7144-ACA2-6F56CBB9B4D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F11AC4F-4582-C44C-AC10-71CD1ABE05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D00FBAF-10A1-A941-918E-69C4B439556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893D9F6-4553-2344-916B-8A6593745B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54105EA-36FC-0844-AB4C-572E718E3C6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6F86211-67EF-1B49-A4B8-60E4238B7548}"/>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8" name="Footer Placeholder 7">
            <a:extLst>
              <a:ext uri="{FF2B5EF4-FFF2-40B4-BE49-F238E27FC236}">
                <a16:creationId xmlns:a16="http://schemas.microsoft.com/office/drawing/2014/main" id="{A348259E-D3E8-BE4D-84DE-A8839C77C2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FB9728-C8FA-3B40-928D-57BA1BE6FE9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54432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3CEB-A4DD-A24D-A483-95B04408C90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64F1CFE-7DC9-3F42-90C8-E0C5F8FECA0D}"/>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4" name="Footer Placeholder 3">
            <a:extLst>
              <a:ext uri="{FF2B5EF4-FFF2-40B4-BE49-F238E27FC236}">
                <a16:creationId xmlns:a16="http://schemas.microsoft.com/office/drawing/2014/main" id="{65CB998E-BF83-6244-80C0-AC04360AF4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AF9B12-5623-3643-B615-33C8E7DAA51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306355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BD8940-13AF-034D-B297-C420AACC1768}"/>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3" name="Footer Placeholder 2">
            <a:extLst>
              <a:ext uri="{FF2B5EF4-FFF2-40B4-BE49-F238E27FC236}">
                <a16:creationId xmlns:a16="http://schemas.microsoft.com/office/drawing/2014/main" id="{308E6B3B-5B8A-DB4C-AE40-DD53E365D0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9FE551-9E91-4244-A6D2-C9A7132BCDE4}"/>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3452295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7AD88-5F6B-8041-9002-52E4E36CC19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30751C-E92D-2545-879E-CDC3A405D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0ECBD2E-58C4-8B4F-A93D-12CD64CC3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B90BE6E-8BCA-1A4D-88CD-D3B3A0C0B4D9}"/>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6" name="Footer Placeholder 5">
            <a:extLst>
              <a:ext uri="{FF2B5EF4-FFF2-40B4-BE49-F238E27FC236}">
                <a16:creationId xmlns:a16="http://schemas.microsoft.com/office/drawing/2014/main" id="{A603F5E4-09D1-064C-8087-FE5803791C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D2F7A7-0EAA-CD4A-83E4-1E5967C510B5}"/>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474783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81BB2-DA6C-1044-B7A0-5F7CA71288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3FF4224-6F75-D147-8693-63EC69481D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42B12-3D82-1F4D-9424-6BB0B2CE0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648D7D5-F6FC-234C-871F-3247DBCED662}"/>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6" name="Footer Placeholder 5">
            <a:extLst>
              <a:ext uri="{FF2B5EF4-FFF2-40B4-BE49-F238E27FC236}">
                <a16:creationId xmlns:a16="http://schemas.microsoft.com/office/drawing/2014/main" id="{4082B2D1-8042-ED40-8ABE-D22D107FE2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0C60B9-0C3A-8940-9D51-208CE0EDD80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129230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176FC-9C19-6E47-91C8-E995CB8B842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6A612F6-88F2-8A43-861B-FBAA475BE9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0A1131-C5D5-9143-9097-7C190ADB1138}"/>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E9220CD8-0AC9-B54C-80E0-BFF8D55EC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4787D-619B-AD47-8BDE-4CAA7A412D4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097349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FDC6EC-6AA9-514F-BC17-07B439FC2DB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8907E40-E068-9C4D-9A38-13AC10B4CF7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AA8AB05-5068-BB44-A798-C7F3503D242C}"/>
              </a:ext>
            </a:extLst>
          </p:cNvPr>
          <p:cNvSpPr>
            <a:spLocks noGrp="1"/>
          </p:cNvSpPr>
          <p:nvPr>
            <p:ph type="dt" sz="half" idx="10"/>
          </p:nvPr>
        </p:nvSpPr>
        <p:spPr/>
        <p:txBody>
          <a:body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1CA036A5-3128-9946-8CAD-FA200BB50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EA609-0301-0345-8D5F-BBD0C61919C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94674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BDC40-E66D-0349-9261-04A5DE153D2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99D769-93F2-6E4C-A333-E32A5CA173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7FC7E93-5B72-DC47-8C5D-8A8E35EFA526}"/>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AE461CD6-0570-A946-A3C6-6B046F9E0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CF00D-89BB-A443-ACFA-0CBE56BCCB6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663570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70AD-4487-8E4A-945B-E1CCF2CCEF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5F1402-7B59-B14B-B10D-691D023813C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5C47C8-A621-CE4F-A2F8-F26A7CEFD04D}"/>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45E6815C-4AB1-1846-A578-2241E0B5A1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7A24C-11AB-5F4F-B577-73ED8C9CD5AA}"/>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57576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385D-37B4-834D-B825-9CF6257DDB4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5E9803E-CC2C-CD45-B1C6-69BA9CC36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3FD8A66-9B63-644A-8692-5C0AD45DCA9E}"/>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E1025F8B-EEC5-1446-B9B5-1C41C4308F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FEE92F-B983-0742-B77F-3121AD53DE00}"/>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58444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788FD-3B8D-FA41-A274-B8B57A6E46C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D15954E-1FCB-0449-B103-7A61EDC804A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0AD0969-F5AE-A040-8A4D-D2111E908FF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C14B2DA-8BAB-2D4E-84DA-6EC8CAB12BB5}"/>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6" name="Footer Placeholder 5">
            <a:extLst>
              <a:ext uri="{FF2B5EF4-FFF2-40B4-BE49-F238E27FC236}">
                <a16:creationId xmlns:a16="http://schemas.microsoft.com/office/drawing/2014/main" id="{194E6954-1640-F04D-A498-5D1EA94F24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013354-BB56-B44D-BBF5-AE5D0DAE589C}"/>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422655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0780-8895-6F48-A7AB-B913B254888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BD5621-C8C2-8E41-B7DF-0AEA3FCC7A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6A71A45-0B26-C843-8F82-9ADAE27E31C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0E85698-EAC4-214B-916E-03013A01F5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3967851-BCFD-7548-BCCD-EB5C3097079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50B510-68ED-0440-AC96-A0A399C8C499}"/>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8" name="Footer Placeholder 7">
            <a:extLst>
              <a:ext uri="{FF2B5EF4-FFF2-40B4-BE49-F238E27FC236}">
                <a16:creationId xmlns:a16="http://schemas.microsoft.com/office/drawing/2014/main" id="{8633D7FC-C2D4-4B46-A8D7-3FD2AF46D1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958464-36B1-C041-ABFA-37D335E64577}"/>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4859842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FB7AF-5C18-CE43-B67D-42C2CB6606A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246F9EE-8B37-5F46-8C53-ACC64FC16E74}"/>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4" name="Footer Placeholder 3">
            <a:extLst>
              <a:ext uri="{FF2B5EF4-FFF2-40B4-BE49-F238E27FC236}">
                <a16:creationId xmlns:a16="http://schemas.microsoft.com/office/drawing/2014/main" id="{2A4C466D-0FD3-E141-AA73-73AE0902C1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FFECFD-F143-A542-B058-36EDBDF4F554}"/>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92638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BBA86F-C4DD-8445-89B6-A64C7F593E92}"/>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3" name="Footer Placeholder 2">
            <a:extLst>
              <a:ext uri="{FF2B5EF4-FFF2-40B4-BE49-F238E27FC236}">
                <a16:creationId xmlns:a16="http://schemas.microsoft.com/office/drawing/2014/main" id="{30F13B13-2292-F047-B56A-4D3B77265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E72139-456E-784B-8C0C-5FB88EF6FC7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31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7209-9CD7-5D41-AB2A-3279DC757DB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4324493-A3F0-EF44-A480-3EECAE2380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7C1217F-741B-7B42-90AC-10429DF6F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1C267F8-9501-B440-8E2C-4A292680065D}"/>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6" name="Footer Placeholder 5">
            <a:extLst>
              <a:ext uri="{FF2B5EF4-FFF2-40B4-BE49-F238E27FC236}">
                <a16:creationId xmlns:a16="http://schemas.microsoft.com/office/drawing/2014/main" id="{07712C13-E7BE-D942-89BB-47E7164813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8F885-15CA-1444-A103-45953B6D6B36}"/>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930445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9E7A-B6CE-8F45-9282-000F29F5442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9309869-734A-AC40-9C4D-828B82B900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CB0D73-B145-144C-8597-F685E6270F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D1C4F8-4814-1B44-8425-D8AD709CA4F0}"/>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6" name="Footer Placeholder 5">
            <a:extLst>
              <a:ext uri="{FF2B5EF4-FFF2-40B4-BE49-F238E27FC236}">
                <a16:creationId xmlns:a16="http://schemas.microsoft.com/office/drawing/2014/main" id="{3412505E-CD13-F640-9897-FA161F701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A4272F-8F36-A448-B96C-4B7AB395ABB1}"/>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579971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B1A64-F563-B647-89F8-8949CB3F74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6EDC7E2-73FF-1048-A209-90195EBAA72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4E2E384-5181-F145-94A6-23EC1739D7C2}"/>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9013C34B-354B-0B45-9455-8606F4654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2D7984-F619-7C46-A150-DA96A105339E}"/>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4145593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E5824D-8201-764F-93DF-DFBB3327A16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58893D-C53B-E94C-BEFC-A5A33BA5706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445AC85-348F-2141-A045-3903E58E833A}"/>
              </a:ext>
            </a:extLst>
          </p:cNvPr>
          <p:cNvSpPr>
            <a:spLocks noGrp="1"/>
          </p:cNvSpPr>
          <p:nvPr>
            <p:ph type="dt" sz="half" idx="10"/>
          </p:nvPr>
        </p:nvSpPr>
        <p:spPr/>
        <p:txBody>
          <a:body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A3E6539A-CB73-2C4B-BB31-25AFB78541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92738-28A5-BA46-9163-090C29B135CB}"/>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38992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9/6/23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5D2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DC8C2E-F0DC-9E4D-A67A-835613ADD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635AE1-7ACC-C149-91D2-A93D434247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13A446-DF37-7E49-B0FB-6666B38B3B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83711-07B3-E741-BE38-7C034DBEDB85}" type="datetimeFigureOut">
              <a:rPr lang="en-US" smtClean="0"/>
              <a:t>9/6/23</a:t>
            </a:fld>
            <a:endParaRPr lang="en-US"/>
          </a:p>
        </p:txBody>
      </p:sp>
      <p:sp>
        <p:nvSpPr>
          <p:cNvPr id="5" name="Footer Placeholder 4">
            <a:extLst>
              <a:ext uri="{FF2B5EF4-FFF2-40B4-BE49-F238E27FC236}">
                <a16:creationId xmlns:a16="http://schemas.microsoft.com/office/drawing/2014/main" id="{188E56C1-3AEF-364C-9ACB-166C2BA17B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E94B0B-4BE2-EE41-985E-DA3A9DAD04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A82C07-520D-814B-9B7A-BBBF825EE04C}" type="slidenum">
              <a:rPr lang="en-US" smtClean="0"/>
              <a:t>‹#›</a:t>
            </a:fld>
            <a:endParaRPr lang="en-US"/>
          </a:p>
        </p:txBody>
      </p:sp>
    </p:spTree>
    <p:extLst>
      <p:ext uri="{BB962C8B-B14F-4D97-AF65-F5344CB8AC3E}">
        <p14:creationId xmlns:p14="http://schemas.microsoft.com/office/powerpoint/2010/main" val="289631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B0B47F-F0F9-3745-A90B-9B2392938140}"/>
              </a:ext>
            </a:extLst>
          </p:cNvPr>
          <p:cNvSpPr/>
          <p:nvPr userDrawn="1"/>
        </p:nvSpPr>
        <p:spPr>
          <a:xfrm>
            <a:off x="0" y="0"/>
            <a:ext cx="12192000" cy="6858000"/>
          </a:xfrm>
          <a:prstGeom prst="rect">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8" name="Picture 7" descr="Background pattern&#10;&#10;Description automatically generated with low confidence">
            <a:extLst>
              <a:ext uri="{FF2B5EF4-FFF2-40B4-BE49-F238E27FC236}">
                <a16:creationId xmlns:a16="http://schemas.microsoft.com/office/drawing/2014/main" id="{880AF6F1-394F-E24F-9078-7F313DF43AEA}"/>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1F4EA0D0-DE9B-6E40-B27E-D26E74C3837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itle Placeholder 1">
            <a:extLst>
              <a:ext uri="{FF2B5EF4-FFF2-40B4-BE49-F238E27FC236}">
                <a16:creationId xmlns:a16="http://schemas.microsoft.com/office/drawing/2014/main" id="{1B5E5DAC-A1ED-CA4D-A5B8-36AAEC5903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B56A2D-1B9C-4646-9360-75D6BDA427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9C28BC-2A02-F24B-B262-12869213D8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0AB04-A9C3-7748-AB29-D0E2983B98FA}" type="datetimeFigureOut">
              <a:rPr lang="en-US" smtClean="0"/>
              <a:t>9/6/23</a:t>
            </a:fld>
            <a:endParaRPr lang="en-US"/>
          </a:p>
        </p:txBody>
      </p:sp>
      <p:sp>
        <p:nvSpPr>
          <p:cNvPr id="5" name="Footer Placeholder 4">
            <a:extLst>
              <a:ext uri="{FF2B5EF4-FFF2-40B4-BE49-F238E27FC236}">
                <a16:creationId xmlns:a16="http://schemas.microsoft.com/office/drawing/2014/main" id="{9D28D884-CDF4-7345-B4C6-64F69396BB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AB38E4-2865-8E4A-BFAB-35A48D6558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7EB0D-2959-9A4D-A7E1-5E5E2086E90B}" type="slidenum">
              <a:rPr lang="en-US" smtClean="0"/>
              <a:t>‹#›</a:t>
            </a:fld>
            <a:endParaRPr lang="en-US"/>
          </a:p>
        </p:txBody>
      </p:sp>
    </p:spTree>
    <p:extLst>
      <p:ext uri="{BB962C8B-B14F-4D97-AF65-F5344CB8AC3E}">
        <p14:creationId xmlns:p14="http://schemas.microsoft.com/office/powerpoint/2010/main" val="1000128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1A016F-6302-8564-1C57-9898A80AD6A5}"/>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2AA0674A-5F04-75F9-6F27-9BE4DE052BB5}"/>
              </a:ext>
            </a:extLst>
          </p:cNvPr>
          <p:cNvGrpSpPr/>
          <p:nvPr/>
        </p:nvGrpSpPr>
        <p:grpSpPr>
          <a:xfrm>
            <a:off x="925666" y="1720186"/>
            <a:ext cx="10340668" cy="3417627"/>
            <a:chOff x="924961" y="1713834"/>
            <a:chExt cx="10340668" cy="3417627"/>
          </a:xfrm>
        </p:grpSpPr>
        <p:pic>
          <p:nvPicPr>
            <p:cNvPr id="18" name="Picture 17" descr="A flag on a pole&#10;&#10;Description automatically generated">
              <a:extLst>
                <a:ext uri="{FF2B5EF4-FFF2-40B4-BE49-F238E27FC236}">
                  <a16:creationId xmlns:a16="http://schemas.microsoft.com/office/drawing/2014/main" id="{C98B77BC-8B92-D178-BE6C-639962FFAD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273"/>
            <a:stretch/>
          </p:blipFill>
          <p:spPr>
            <a:xfrm>
              <a:off x="7894456" y="1716839"/>
              <a:ext cx="3371173" cy="3411617"/>
            </a:xfrm>
            <a:prstGeom prst="rect">
              <a:avLst/>
            </a:prstGeom>
          </p:spPr>
        </p:pic>
        <p:pic>
          <p:nvPicPr>
            <p:cNvPr id="3" name="Picture 2" descr="A painting of a person and a dragon&#10;&#10;Description automatically generated">
              <a:extLst>
                <a:ext uri="{FF2B5EF4-FFF2-40B4-BE49-F238E27FC236}">
                  <a16:creationId xmlns:a16="http://schemas.microsoft.com/office/drawing/2014/main" id="{C0A4413E-6BD9-855D-380D-CD47C64ED93B}"/>
                </a:ext>
              </a:extLst>
            </p:cNvPr>
            <p:cNvPicPr>
              <a:picLocks noChangeAspect="1"/>
            </p:cNvPicPr>
            <p:nvPr/>
          </p:nvPicPr>
          <p:blipFill rotWithShape="1">
            <a:blip r:embed="rId3"/>
            <a:srcRect l="20584" r="4208"/>
            <a:stretch/>
          </p:blipFill>
          <p:spPr>
            <a:xfrm>
              <a:off x="924961" y="1713834"/>
              <a:ext cx="3379508" cy="3417627"/>
            </a:xfrm>
            <a:prstGeom prst="rect">
              <a:avLst/>
            </a:prstGeom>
          </p:spPr>
        </p:pic>
        <p:pic>
          <p:nvPicPr>
            <p:cNvPr id="16" name="Picture 15" descr="A stone church with a tower and a tree&#10;&#10;Description automatically generated">
              <a:extLst>
                <a:ext uri="{FF2B5EF4-FFF2-40B4-BE49-F238E27FC236}">
                  <a16:creationId xmlns:a16="http://schemas.microsoft.com/office/drawing/2014/main" id="{1441AD96-C4AE-8E1E-E6C1-C904E4571D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56" b="10637"/>
            <a:stretch/>
          </p:blipFill>
          <p:spPr>
            <a:xfrm>
              <a:off x="4409463" y="1716839"/>
              <a:ext cx="3379999" cy="3411617"/>
            </a:xfrm>
            <a:prstGeom prst="rect">
              <a:avLst/>
            </a:prstGeom>
          </p:spPr>
        </p:pic>
      </p:grpSp>
      <p:sp>
        <p:nvSpPr>
          <p:cNvPr id="12" name="Title 1">
            <a:extLst>
              <a:ext uri="{FF2B5EF4-FFF2-40B4-BE49-F238E27FC236}">
                <a16:creationId xmlns:a16="http://schemas.microsoft.com/office/drawing/2014/main" id="{2FBAD0AC-E01F-284D-A466-36E73E823A66}"/>
              </a:ext>
            </a:extLst>
          </p:cNvPr>
          <p:cNvSpPr txBox="1">
            <a:spLocks/>
          </p:cNvSpPr>
          <p:nvPr/>
        </p:nvSpPr>
        <p:spPr>
          <a:xfrm>
            <a:off x="0" y="492557"/>
            <a:ext cx="12192000"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3500" b="1" dirty="0">
                <a:solidFill>
                  <a:schemeClr val="bg1"/>
                </a:solidFill>
                <a:latin typeface="Comic Sans MS" panose="030F0902030302020204" pitchFamily="66" charset="0"/>
                <a:cs typeface="Arial" panose="020B0604020202020204" pitchFamily="34" charset="0"/>
              </a:rPr>
              <a:t>St. George’s Day Religious Festival Story</a:t>
            </a: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E7B17661-B3D1-DE4A-AE83-40193340EE2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13" name="Title 1">
            <a:extLst>
              <a:ext uri="{FF2B5EF4-FFF2-40B4-BE49-F238E27FC236}">
                <a16:creationId xmlns:a16="http://schemas.microsoft.com/office/drawing/2014/main" id="{3BFBC98B-9082-AE47-A085-66E8873C876E}"/>
              </a:ext>
            </a:extLst>
          </p:cNvPr>
          <p:cNvSpPr txBox="1">
            <a:spLocks/>
          </p:cNvSpPr>
          <p:nvPr/>
        </p:nvSpPr>
        <p:spPr>
          <a:xfrm>
            <a:off x="8976595" y="6022650"/>
            <a:ext cx="3013487"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Religious Education KS1</a:t>
            </a:r>
          </a:p>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Christianity</a:t>
            </a:r>
          </a:p>
        </p:txBody>
      </p:sp>
      <p:pic>
        <p:nvPicPr>
          <p:cNvPr id="14" name="Picture 13" descr="A picture containing text, clipart&#10;&#10;Description automatically generated">
            <a:extLst>
              <a:ext uri="{FF2B5EF4-FFF2-40B4-BE49-F238E27FC236}">
                <a16:creationId xmlns:a16="http://schemas.microsoft.com/office/drawing/2014/main" id="{C5CF27FC-05C2-BE43-9178-43A90C1845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8EB37F33-D558-A84F-A2A7-0E197CD11A1F}"/>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952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4961840" y="1968157"/>
            <a:ext cx="5502959" cy="3554819"/>
          </a:xfrm>
          <a:prstGeom prst="rect">
            <a:avLst/>
          </a:prstGeom>
          <a:noFill/>
        </p:spPr>
        <p:txBody>
          <a:bodyPr wrap="square" rtlCol="0">
            <a:spAutoFit/>
          </a:bodyPr>
          <a:lstStyle/>
          <a:p>
            <a:pPr>
              <a:spcBef>
                <a:spcPts val="1500"/>
              </a:spcBef>
            </a:pPr>
            <a:r>
              <a:rPr lang="en-GB" sz="2000" b="1" dirty="0">
                <a:solidFill>
                  <a:srgbClr val="272626"/>
                </a:solidFill>
                <a:latin typeface="Comic Sans MS" panose="030F0702030302020204" pitchFamily="66" charset="0"/>
                <a:cs typeface="Arial" panose="020B0604020202020204" pitchFamily="34" charset="0"/>
              </a:rPr>
              <a:t>St. George </a:t>
            </a:r>
            <a:r>
              <a:rPr lang="en-GB" sz="2000" dirty="0">
                <a:solidFill>
                  <a:srgbClr val="272626"/>
                </a:solidFill>
                <a:latin typeface="Comic Sans MS" panose="030F0702030302020204" pitchFamily="66" charset="0"/>
                <a:cs typeface="Arial" panose="020B0604020202020204" pitchFamily="34" charset="0"/>
              </a:rPr>
              <a:t>is the patron saint of England. We celebrate his feast day on 23</a:t>
            </a:r>
            <a:r>
              <a:rPr lang="en-GB" sz="2000" baseline="30000" dirty="0">
                <a:solidFill>
                  <a:srgbClr val="272626"/>
                </a:solidFill>
                <a:latin typeface="Comic Sans MS" panose="030F0702030302020204" pitchFamily="66" charset="0"/>
                <a:cs typeface="Arial" panose="020B0604020202020204" pitchFamily="34" charset="0"/>
              </a:rPr>
              <a:t>rd</a:t>
            </a:r>
            <a:r>
              <a:rPr lang="en-GB" sz="2000" dirty="0">
                <a:solidFill>
                  <a:srgbClr val="272626"/>
                </a:solidFill>
                <a:latin typeface="Comic Sans MS" panose="030F0702030302020204" pitchFamily="66" charset="0"/>
                <a:cs typeface="Arial" panose="020B0604020202020204" pitchFamily="34" charset="0"/>
              </a:rPr>
              <a:t> April.</a:t>
            </a:r>
          </a:p>
          <a:p>
            <a:pPr>
              <a:spcBef>
                <a:spcPts val="1500"/>
              </a:spcBef>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We don’t know much about St. George’s life, but he is thought to have been an important officer in the Roman army. According to legend, he was killed for his faith in around AD 303. </a:t>
            </a:r>
          </a:p>
          <a:p>
            <a:pPr>
              <a:spcBef>
                <a:spcPts val="1500"/>
              </a:spcBef>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This is the story of how he became the patron saint of England. It is also the story of St. George and the Dragon.</a:t>
            </a:r>
          </a:p>
        </p:txBody>
      </p:sp>
      <p:pic>
        <p:nvPicPr>
          <p:cNvPr id="3" name="Picture 2" descr="A painting of a knight in armor&#10;&#10;Description automatically generated">
            <a:extLst>
              <a:ext uri="{FF2B5EF4-FFF2-40B4-BE49-F238E27FC236}">
                <a16:creationId xmlns:a16="http://schemas.microsoft.com/office/drawing/2014/main" id="{24765D73-7DC2-B3CB-ECC7-0C1C528E94C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53159" y="1640667"/>
            <a:ext cx="2266815" cy="4209800"/>
          </a:xfrm>
          <a:prstGeom prst="rect">
            <a:avLst/>
          </a:prstGeom>
        </p:spPr>
      </p:pic>
      <p:sp>
        <p:nvSpPr>
          <p:cNvPr id="5" name="TextBox 4">
            <a:extLst>
              <a:ext uri="{FF2B5EF4-FFF2-40B4-BE49-F238E27FC236}">
                <a16:creationId xmlns:a16="http://schemas.microsoft.com/office/drawing/2014/main" id="{64D6B4FE-6B52-F423-5A3E-9163545ACD03}"/>
              </a:ext>
            </a:extLst>
          </p:cNvPr>
          <p:cNvSpPr txBox="1"/>
          <p:nvPr/>
        </p:nvSpPr>
        <p:spPr>
          <a:xfrm>
            <a:off x="0" y="728032"/>
            <a:ext cx="12113231" cy="553998"/>
          </a:xfrm>
          <a:prstGeom prst="rect">
            <a:avLst/>
          </a:prstGeom>
          <a:noFill/>
        </p:spPr>
        <p:txBody>
          <a:bodyPr wrap="square" rtlCol="0">
            <a:spAutoFit/>
          </a:bodyPr>
          <a:lstStyle/>
          <a:p>
            <a:pPr algn="ctr"/>
            <a:r>
              <a:rPr lang="en-GB" sz="3000" b="1" dirty="0">
                <a:solidFill>
                  <a:srgbClr val="ED1C24"/>
                </a:solidFill>
                <a:latin typeface="Comic Sans MS" panose="030F0702030302020204" pitchFamily="66" charset="0"/>
              </a:rPr>
              <a:t>St. George’s Da</a:t>
            </a:r>
            <a:r>
              <a:rPr lang="en-GB" sz="3000" b="1" dirty="0">
                <a:solidFill>
                  <a:srgbClr val="F26522"/>
                </a:solidFill>
                <a:latin typeface="Comic Sans MS" panose="030F0702030302020204" pitchFamily="66" charset="0"/>
              </a:rPr>
              <a:t>y</a:t>
            </a:r>
          </a:p>
        </p:txBody>
      </p:sp>
    </p:spTree>
    <p:extLst>
      <p:ext uri="{BB962C8B-B14F-4D97-AF65-F5344CB8AC3E}">
        <p14:creationId xmlns:p14="http://schemas.microsoft.com/office/powerpoint/2010/main" val="241027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948639" y="4545945"/>
            <a:ext cx="10718426" cy="1451679"/>
          </a:xfrm>
          <a:prstGeom prst="rect">
            <a:avLst/>
          </a:prstGeom>
          <a:noFill/>
        </p:spPr>
        <p:txBody>
          <a:bodyPr wrap="square" rtlCol="0">
            <a:spAutoFit/>
          </a:bodyPr>
          <a:lstStyle/>
          <a:p>
            <a:pPr>
              <a:spcAft>
                <a:spcPts val="10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 dragon was attacking a town and the people were very frightened. They worked out</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 solution by feeding the dragon two sheep every day to prevent it attacking them.</a:t>
            </a:r>
          </a:p>
          <a:p>
            <a:pPr>
              <a:spcAft>
                <a:spcPts val="10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Then they began to run out of sheep! So they decided to give the dragon one sheep</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and one human from the village.</a:t>
            </a:r>
          </a:p>
        </p:txBody>
      </p:sp>
      <p:pic>
        <p:nvPicPr>
          <p:cNvPr id="6" name="Picture 5" descr="A couple of sheep standing in a field&#10;&#10;Description automatically generated">
            <a:extLst>
              <a:ext uri="{FF2B5EF4-FFF2-40B4-BE49-F238E27FC236}">
                <a16:creationId xmlns:a16="http://schemas.microsoft.com/office/drawing/2014/main" id="{327286D1-059A-0D79-C419-08C863AEA1D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41133" y="1664435"/>
            <a:ext cx="5909734" cy="2499105"/>
          </a:xfrm>
          <a:prstGeom prst="rect">
            <a:avLst/>
          </a:prstGeom>
        </p:spPr>
      </p:pic>
      <p:sp>
        <p:nvSpPr>
          <p:cNvPr id="7" name="TextBox 6">
            <a:extLst>
              <a:ext uri="{FF2B5EF4-FFF2-40B4-BE49-F238E27FC236}">
                <a16:creationId xmlns:a16="http://schemas.microsoft.com/office/drawing/2014/main" id="{136F2EE6-A0F9-E3C2-0D00-7551415D3EAA}"/>
              </a:ext>
            </a:extLst>
          </p:cNvPr>
          <p:cNvSpPr txBox="1"/>
          <p:nvPr/>
        </p:nvSpPr>
        <p:spPr>
          <a:xfrm>
            <a:off x="0" y="728032"/>
            <a:ext cx="12113231" cy="553998"/>
          </a:xfrm>
          <a:prstGeom prst="rect">
            <a:avLst/>
          </a:prstGeom>
          <a:noFill/>
        </p:spPr>
        <p:txBody>
          <a:bodyPr wrap="square" rtlCol="0">
            <a:spAutoFit/>
          </a:bodyPr>
          <a:lstStyle/>
          <a:p>
            <a:pPr algn="ctr"/>
            <a:r>
              <a:rPr lang="en-GB" sz="3000" b="1" dirty="0">
                <a:solidFill>
                  <a:srgbClr val="ED1C24"/>
                </a:solidFill>
                <a:latin typeface="Comic Sans MS" panose="030F0702030302020204" pitchFamily="66" charset="0"/>
              </a:rPr>
              <a:t>The story of George and the dragon</a:t>
            </a:r>
          </a:p>
        </p:txBody>
      </p:sp>
    </p:spTree>
    <p:extLst>
      <p:ext uri="{BB962C8B-B14F-4D97-AF65-F5344CB8AC3E}">
        <p14:creationId xmlns:p14="http://schemas.microsoft.com/office/powerpoint/2010/main" val="97319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368240" y="1858089"/>
            <a:ext cx="5189693" cy="3554819"/>
          </a:xfrm>
          <a:prstGeom prst="rect">
            <a:avLst/>
          </a:prstGeom>
          <a:noFill/>
        </p:spPr>
        <p:txBody>
          <a:bodyPr wrap="square" rtlCol="0">
            <a:spAutoFit/>
          </a:bodyPr>
          <a:lstStyle/>
          <a:p>
            <a:pPr>
              <a:spcAft>
                <a:spcPts val="15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King decided that the fairest way would be to throw a dice to pick who would be selected.</a:t>
            </a:r>
          </a:p>
          <a:p>
            <a:pPr>
              <a:spcAft>
                <a:spcPts val="15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Unfortunately for him, the King’s daughter was chosen. He tried to suggest a way to save her, but the people were cross. They had lost friends and members of their family, so why should the King be treated differently?</a:t>
            </a:r>
          </a:p>
          <a:p>
            <a:pPr>
              <a:lnSpc>
                <a:spcPct val="107000"/>
              </a:lnSpc>
              <a:spcAft>
                <a:spcPts val="800"/>
              </a:spcAft>
            </a:pPr>
            <a:endParaRPr lang="en-GB" sz="2000" dirty="0">
              <a:solidFill>
                <a:srgbClr val="272626"/>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A person in a red dress holding a rose&#10;&#10;Description automatically generated">
            <a:extLst>
              <a:ext uri="{FF2B5EF4-FFF2-40B4-BE49-F238E27FC236}">
                <a16:creationId xmlns:a16="http://schemas.microsoft.com/office/drawing/2014/main" id="{6AF3C53F-3ABF-7124-6AFD-5B50FC507D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24325" y="712998"/>
            <a:ext cx="3604875" cy="5432003"/>
          </a:xfrm>
          <a:prstGeom prst="rect">
            <a:avLst/>
          </a:prstGeom>
        </p:spPr>
      </p:pic>
    </p:spTree>
    <p:extLst>
      <p:ext uri="{BB962C8B-B14F-4D97-AF65-F5344CB8AC3E}">
        <p14:creationId xmlns:p14="http://schemas.microsoft.com/office/powerpoint/2010/main" val="3568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335516" y="2210978"/>
            <a:ext cx="4266827" cy="2682786"/>
          </a:xfrm>
          <a:prstGeom prst="rect">
            <a:avLst/>
          </a:prstGeom>
          <a:noFill/>
        </p:spPr>
        <p:txBody>
          <a:bodyPr wrap="square" rtlCol="0">
            <a:spAutoFit/>
          </a:bodyPr>
          <a:lstStyle/>
          <a:p>
            <a:pPr>
              <a:spcAft>
                <a:spcPts val="10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George was travelling in the town at that time. He met a lady (possibly the Princess in disguise). He asked her what was wrong, as everyone looked so sad.</a:t>
            </a:r>
          </a:p>
          <a:p>
            <a:pPr>
              <a:spcAft>
                <a:spcPts val="10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She told him about the dragon and begged him to leave before</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it reappeared and killed him too.</a:t>
            </a:r>
          </a:p>
        </p:txBody>
      </p:sp>
      <p:pic>
        <p:nvPicPr>
          <p:cNvPr id="3" name="Picture 2">
            <a:extLst>
              <a:ext uri="{FF2B5EF4-FFF2-40B4-BE49-F238E27FC236}">
                <a16:creationId xmlns:a16="http://schemas.microsoft.com/office/drawing/2014/main" id="{33D20FC1-A266-F36C-6E87-6C49F65CF01B}"/>
              </a:ext>
            </a:extLst>
          </p:cNvPr>
          <p:cNvPicPr>
            <a:picLocks noChangeAspect="1"/>
          </p:cNvPicPr>
          <p:nvPr/>
        </p:nvPicPr>
        <p:blipFill>
          <a:blip r:embed="rId2"/>
          <a:stretch>
            <a:fillRect/>
          </a:stretch>
        </p:blipFill>
        <p:spPr>
          <a:xfrm>
            <a:off x="1343024" y="1205559"/>
            <a:ext cx="4321175" cy="4446882"/>
          </a:xfrm>
          <a:prstGeom prst="rect">
            <a:avLst/>
          </a:prstGeom>
        </p:spPr>
      </p:pic>
    </p:spTree>
    <p:extLst>
      <p:ext uri="{BB962C8B-B14F-4D97-AF65-F5344CB8AC3E}">
        <p14:creationId xmlns:p14="http://schemas.microsoft.com/office/powerpoint/2010/main" val="73318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337693" y="1390226"/>
            <a:ext cx="4436987" cy="4042132"/>
          </a:xfrm>
          <a:prstGeom prst="rect">
            <a:avLst/>
          </a:prstGeom>
          <a:noFill/>
        </p:spPr>
        <p:txBody>
          <a:bodyPr wrap="square" rtlCol="0">
            <a:spAutoFit/>
          </a:bodyPr>
          <a:lstStyle/>
          <a:p>
            <a:pPr>
              <a:spcAft>
                <a:spcPts val="1000"/>
              </a:spcAft>
            </a:pPr>
            <a:r>
              <a:rPr lang="en-GB" sz="2000" dirty="0">
                <a:solidFill>
                  <a:srgbClr val="272626"/>
                </a:solidFill>
                <a:latin typeface="Comic Sans MS" panose="030F0702030302020204" pitchFamily="66" charset="0"/>
              </a:rPr>
              <a:t>The Princess led the dragon into the city and everyone ran away. They were very scared until George told the people not to be afraid. He promised to kill the dragon. </a:t>
            </a:r>
          </a:p>
          <a:p>
            <a:pPr>
              <a:spcAft>
                <a:spcPts val="1000"/>
              </a:spcAft>
            </a:pPr>
            <a:r>
              <a:rPr lang="en-GB" sz="2000" dirty="0">
                <a:solidFill>
                  <a:srgbClr val="272626"/>
                </a:solidFill>
                <a:latin typeface="Comic Sans MS" panose="030F0702030302020204" pitchFamily="66" charset="0"/>
              </a:rPr>
              <a:t>He encouraged the people to put their faith in God and Jesus, and to be baptised.</a:t>
            </a:r>
          </a:p>
          <a:p>
            <a:pPr>
              <a:spcAft>
                <a:spcPts val="10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King was baptised, followed by the people in the town. George then killed the dragon and dragged it out of the city.</a:t>
            </a:r>
            <a:endParaRPr lang="en-GB" sz="2000" dirty="0">
              <a:solidFill>
                <a:srgbClr val="272626"/>
              </a:solidFill>
              <a:latin typeface="Comic Sans MS" panose="030F0702030302020204" pitchFamily="66" charset="0"/>
            </a:endParaRPr>
          </a:p>
        </p:txBody>
      </p:sp>
      <p:pic>
        <p:nvPicPr>
          <p:cNvPr id="5" name="Picture 4" descr="A painting of a person and a dragon&#10;&#10;Description automatically generated">
            <a:extLst>
              <a:ext uri="{FF2B5EF4-FFF2-40B4-BE49-F238E27FC236}">
                <a16:creationId xmlns:a16="http://schemas.microsoft.com/office/drawing/2014/main" id="{7B335D22-9FFC-EA7A-1FED-A8B79247C6B2}"/>
              </a:ext>
            </a:extLst>
          </p:cNvPr>
          <p:cNvPicPr>
            <a:picLocks noChangeAspect="1"/>
          </p:cNvPicPr>
          <p:nvPr/>
        </p:nvPicPr>
        <p:blipFill>
          <a:blip r:embed="rId2"/>
          <a:stretch>
            <a:fillRect/>
          </a:stretch>
        </p:blipFill>
        <p:spPr>
          <a:xfrm>
            <a:off x="1346835" y="1771631"/>
            <a:ext cx="4357688" cy="3314298"/>
          </a:xfrm>
          <a:prstGeom prst="rect">
            <a:avLst/>
          </a:prstGeom>
        </p:spPr>
      </p:pic>
    </p:spTree>
    <p:extLst>
      <p:ext uri="{BB962C8B-B14F-4D97-AF65-F5344CB8AC3E}">
        <p14:creationId xmlns:p14="http://schemas.microsoft.com/office/powerpoint/2010/main" val="179925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331163" y="1036037"/>
            <a:ext cx="4357688" cy="4785926"/>
          </a:xfrm>
          <a:prstGeom prst="rect">
            <a:avLst/>
          </a:prstGeom>
          <a:noFill/>
        </p:spPr>
        <p:txBody>
          <a:bodyPr wrap="square" rtlCol="0">
            <a:spAutoFit/>
          </a:bodyPr>
          <a:lstStyle/>
          <a:p>
            <a:pPr>
              <a:spcAft>
                <a:spcPts val="1500"/>
              </a:spcAft>
            </a:pPr>
            <a:r>
              <a:rPr lang="en-GB" sz="2000" dirty="0">
                <a:solidFill>
                  <a:srgbClr val="272626"/>
                </a:solidFill>
                <a:latin typeface="Comic Sans MS" panose="030F0702030302020204" pitchFamily="66" charset="0"/>
              </a:rPr>
              <a:t>The King then set up a church of Our Lady and Saint George. </a:t>
            </a:r>
          </a:p>
          <a:p>
            <a:pPr>
              <a:spcAft>
                <a:spcPts val="1500"/>
              </a:spcAft>
            </a:pPr>
            <a:r>
              <a:rPr lang="en-GB" sz="2000" dirty="0">
                <a:solidFill>
                  <a:srgbClr val="272626"/>
                </a:solidFill>
                <a:latin typeface="Comic Sans MS" panose="030F0702030302020204" pitchFamily="66" charset="0"/>
              </a:rPr>
              <a:t>On the site, so the legend says, there sprang a flow of water that was believed to cure people of their sickness.</a:t>
            </a:r>
          </a:p>
          <a:p>
            <a:pPr>
              <a:spcAft>
                <a:spcPts val="1500"/>
              </a:spcAft>
            </a:pPr>
            <a:r>
              <a:rPr lang="en-GB" sz="2000" dirty="0">
                <a:solidFill>
                  <a:srgbClr val="272626"/>
                </a:solidFill>
                <a:latin typeface="Comic Sans MS" panose="030F0702030302020204" pitchFamily="66" charset="0"/>
              </a:rPr>
              <a:t>The story of Saint George is heavily wrapped in myth and legend. In the early centuries of Christianity, followers would write up great accounts of the lives of their heroes. This makes it difficult to work out what is true and what is myth.</a:t>
            </a:r>
          </a:p>
        </p:txBody>
      </p:sp>
      <p:pic>
        <p:nvPicPr>
          <p:cNvPr id="3" name="Picture 2" descr="A stone church with a tower and a tree&#10;&#10;Description automatically generated">
            <a:extLst>
              <a:ext uri="{FF2B5EF4-FFF2-40B4-BE49-F238E27FC236}">
                <a16:creationId xmlns:a16="http://schemas.microsoft.com/office/drawing/2014/main" id="{F4D42329-086F-ECBC-53E1-2A2962C3E9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5" y="908050"/>
            <a:ext cx="4321175" cy="5041899"/>
          </a:xfrm>
          <a:prstGeom prst="rect">
            <a:avLst/>
          </a:prstGeom>
        </p:spPr>
      </p:pic>
    </p:spTree>
    <p:extLst>
      <p:ext uri="{BB962C8B-B14F-4D97-AF65-F5344CB8AC3E}">
        <p14:creationId xmlns:p14="http://schemas.microsoft.com/office/powerpoint/2010/main" val="211429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339841" y="1189925"/>
            <a:ext cx="4894186" cy="4478149"/>
          </a:xfrm>
          <a:prstGeom prst="rect">
            <a:avLst/>
          </a:prstGeom>
          <a:noFill/>
        </p:spPr>
        <p:txBody>
          <a:bodyPr wrap="square" rtlCol="0">
            <a:spAutoFit/>
          </a:bodyPr>
          <a:lstStyle/>
          <a:p>
            <a:pPr>
              <a:spcAft>
                <a:spcPts val="1500"/>
              </a:spcAft>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Even so</a:t>
            </a: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 Edward III, King of England, must have liked the stories. In 1350</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he formed the Order of the Garter</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in St. George’s name. Then he made</a:t>
            </a:r>
            <a:b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b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St. George the Patron Saint of England.</a:t>
            </a:r>
          </a:p>
          <a:p>
            <a:pPr>
              <a:spcAft>
                <a:spcPts val="1500"/>
              </a:spcAft>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Over 200 years later, Shakespeare made sure that nobody would forget St. George. In his play about King Henry V, the King ends his pre-battle speech with the rousing words, ‘Cry God for Harry, England and St. George!’</a:t>
            </a:r>
          </a:p>
          <a:p>
            <a:pPr>
              <a:spcAft>
                <a:spcPts val="1500"/>
              </a:spcAft>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On St. George’s day his flag is flown across England.</a:t>
            </a:r>
            <a:endPar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5" name="Picture 4" descr="A flag on a pole&#10;&#10;Description automatically generated">
            <a:extLst>
              <a:ext uri="{FF2B5EF4-FFF2-40B4-BE49-F238E27FC236}">
                <a16:creationId xmlns:a16="http://schemas.microsoft.com/office/drawing/2014/main" id="{8705F2AF-C51A-8747-EC77-C53E14BF9A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024" y="1281343"/>
            <a:ext cx="4321175" cy="4273638"/>
          </a:xfrm>
          <a:prstGeom prst="rect">
            <a:avLst/>
          </a:prstGeom>
        </p:spPr>
      </p:pic>
    </p:spTree>
    <p:extLst>
      <p:ext uri="{BB962C8B-B14F-4D97-AF65-F5344CB8AC3E}">
        <p14:creationId xmlns:p14="http://schemas.microsoft.com/office/powerpoint/2010/main" val="265311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FB2FDF5-A1D9-62D1-6B92-4127BB848EA5}"/>
              </a:ext>
            </a:extLst>
          </p:cNvPr>
          <p:cNvGrpSpPr/>
          <p:nvPr/>
        </p:nvGrpSpPr>
        <p:grpSpPr>
          <a:xfrm>
            <a:off x="1837361" y="1916696"/>
            <a:ext cx="8330221" cy="2846052"/>
            <a:chOff x="840557" y="1633457"/>
            <a:chExt cx="10510886" cy="3591085"/>
          </a:xfrm>
        </p:grpSpPr>
        <p:sp>
          <p:nvSpPr>
            <p:cNvPr id="2" name="Rectangle 1">
              <a:extLst>
                <a:ext uri="{FF2B5EF4-FFF2-40B4-BE49-F238E27FC236}">
                  <a16:creationId xmlns:a16="http://schemas.microsoft.com/office/drawing/2014/main" id="{4F3BCD90-99ED-CD80-505D-C8A69BE73BEE}"/>
                </a:ext>
              </a:extLst>
            </p:cNvPr>
            <p:cNvSpPr/>
            <p:nvPr/>
          </p:nvSpPr>
          <p:spPr>
            <a:xfrm>
              <a:off x="840557" y="1633457"/>
              <a:ext cx="10510886"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4CEA03AD-A1A6-1983-A727-F61BC5D5E5E4}"/>
                </a:ext>
              </a:extLst>
            </p:cNvPr>
            <p:cNvGrpSpPr/>
            <p:nvPr/>
          </p:nvGrpSpPr>
          <p:grpSpPr>
            <a:xfrm>
              <a:off x="925666" y="1720186"/>
              <a:ext cx="10340668" cy="3417627"/>
              <a:chOff x="924961" y="1713834"/>
              <a:chExt cx="10340668" cy="3417627"/>
            </a:xfrm>
          </p:grpSpPr>
          <p:pic>
            <p:nvPicPr>
              <p:cNvPr id="7" name="Picture 6" descr="A flag on a pole&#10;&#10;Description automatically generated">
                <a:extLst>
                  <a:ext uri="{FF2B5EF4-FFF2-40B4-BE49-F238E27FC236}">
                    <a16:creationId xmlns:a16="http://schemas.microsoft.com/office/drawing/2014/main" id="{59B3B207-9112-231F-CD76-C6F5C4DE1B3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273"/>
              <a:stretch/>
            </p:blipFill>
            <p:spPr>
              <a:xfrm>
                <a:off x="7894456" y="1716839"/>
                <a:ext cx="3371173" cy="3411617"/>
              </a:xfrm>
              <a:prstGeom prst="rect">
                <a:avLst/>
              </a:prstGeom>
            </p:spPr>
          </p:pic>
          <p:pic>
            <p:nvPicPr>
              <p:cNvPr id="12" name="Picture 11" descr="A painting of a person and a dragon&#10;&#10;Description automatically generated">
                <a:extLst>
                  <a:ext uri="{FF2B5EF4-FFF2-40B4-BE49-F238E27FC236}">
                    <a16:creationId xmlns:a16="http://schemas.microsoft.com/office/drawing/2014/main" id="{2C7C6341-683C-87E9-5052-FF4457E1BE48}"/>
                  </a:ext>
                </a:extLst>
              </p:cNvPr>
              <p:cNvPicPr>
                <a:picLocks noChangeAspect="1"/>
              </p:cNvPicPr>
              <p:nvPr/>
            </p:nvPicPr>
            <p:blipFill rotWithShape="1">
              <a:blip r:embed="rId3"/>
              <a:srcRect l="20584" r="4208"/>
              <a:stretch/>
            </p:blipFill>
            <p:spPr>
              <a:xfrm>
                <a:off x="924961" y="1713834"/>
                <a:ext cx="3379508" cy="3417627"/>
              </a:xfrm>
              <a:prstGeom prst="rect">
                <a:avLst/>
              </a:prstGeom>
            </p:spPr>
          </p:pic>
          <p:pic>
            <p:nvPicPr>
              <p:cNvPr id="13" name="Picture 12" descr="A stone church with a tower and a tree&#10;&#10;Description automatically generated">
                <a:extLst>
                  <a:ext uri="{FF2B5EF4-FFF2-40B4-BE49-F238E27FC236}">
                    <a16:creationId xmlns:a16="http://schemas.microsoft.com/office/drawing/2014/main" id="{AC528263-83AE-3997-237C-918B3D954F5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856" b="10637"/>
              <a:stretch/>
            </p:blipFill>
            <p:spPr>
              <a:xfrm>
                <a:off x="4409463" y="1716839"/>
                <a:ext cx="3379999" cy="3411617"/>
              </a:xfrm>
              <a:prstGeom prst="rect">
                <a:avLst/>
              </a:prstGeom>
            </p:spPr>
          </p:pic>
        </p:grpSp>
      </p:grpSp>
      <p:sp>
        <p:nvSpPr>
          <p:cNvPr id="8" name="Subtitle 2">
            <a:extLst>
              <a:ext uri="{FF2B5EF4-FFF2-40B4-BE49-F238E27FC236}">
                <a16:creationId xmlns:a16="http://schemas.microsoft.com/office/drawing/2014/main" id="{64F33721-A788-CD43-86F1-DE8C74C45397}"/>
              </a:ext>
            </a:extLst>
          </p:cNvPr>
          <p:cNvSpPr txBox="1">
            <a:spLocks/>
          </p:cNvSpPr>
          <p:nvPr/>
        </p:nvSpPr>
        <p:spPr>
          <a:xfrm>
            <a:off x="0" y="693238"/>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600" b="1" dirty="0">
                <a:solidFill>
                  <a:schemeClr val="bg1"/>
                </a:solidFill>
                <a:latin typeface="Comic Sans MS" panose="030F0702030302020204" pitchFamily="66" charset="0"/>
                <a:cs typeface="Arial" panose="020B0604020202020204" pitchFamily="34" charset="0"/>
              </a:rPr>
              <a:t>St. George’s Day Religious Festival Story</a:t>
            </a:r>
          </a:p>
        </p:txBody>
      </p:sp>
      <p:sp>
        <p:nvSpPr>
          <p:cNvPr id="9" name="Subtitle 2">
            <a:extLst>
              <a:ext uri="{FF2B5EF4-FFF2-40B4-BE49-F238E27FC236}">
                <a16:creationId xmlns:a16="http://schemas.microsoft.com/office/drawing/2014/main" id="{6E195D00-317E-0946-BF7E-3809AA427265}"/>
              </a:ext>
            </a:extLst>
          </p:cNvPr>
          <p:cNvSpPr txBox="1">
            <a:spLocks/>
          </p:cNvSpPr>
          <p:nvPr/>
        </p:nvSpPr>
        <p:spPr>
          <a:xfrm>
            <a:off x="0" y="535049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0" name="Picture 9" descr="A picture containing text, clipart&#10;&#10;Description automatically generated">
            <a:extLst>
              <a:ext uri="{FF2B5EF4-FFF2-40B4-BE49-F238E27FC236}">
                <a16:creationId xmlns:a16="http://schemas.microsoft.com/office/drawing/2014/main" id="{345DE7B4-C7DC-3047-882C-8EC6C79292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255F2D42-BD04-7449-9F38-19C51633EB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4076153142"/>
      </p:ext>
    </p:extLst>
  </p:cSld>
  <p:clrMapOvr>
    <a:masterClrMapping/>
  </p:clrMapOvr>
</p:sld>
</file>

<file path=ppt/theme/theme1.xml><?xml version="1.0" encoding="utf-8"?>
<a:theme xmlns:a="http://schemas.openxmlformats.org/drawingml/2006/main" name="Office Theme">
  <a:themeElements>
    <a:clrScheme name="Custom 3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16603</TotalTime>
  <Words>584</Words>
  <Application>Microsoft Macintosh PowerPoint</Application>
  <PresentationFormat>Widescreen</PresentationFormat>
  <Paragraphs>27</Paragraphs>
  <Slides>9</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9</vt:i4>
      </vt:variant>
    </vt:vector>
  </HeadingPairs>
  <TitlesOfParts>
    <vt:vector size="16" baseType="lpstr">
      <vt:lpstr>Arial</vt:lpstr>
      <vt:lpstr>Calibri</vt:lpstr>
      <vt:lpstr>Calibri Light</vt:lpstr>
      <vt:lpstr>Comic Sans MS</vt:lpstr>
      <vt:lpstr>Office Theme</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537</cp:revision>
  <dcterms:created xsi:type="dcterms:W3CDTF">2021-01-11T17:47:06Z</dcterms:created>
  <dcterms:modified xsi:type="dcterms:W3CDTF">2023-09-06T12:55:16Z</dcterms:modified>
</cp:coreProperties>
</file>