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4"/>
  </p:notesMasterIdLst>
  <p:sldIdLst>
    <p:sldId id="271" r:id="rId4"/>
    <p:sldId id="317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572" userDrawn="1">
          <p15:clr>
            <a:srgbClr val="A4A3A4"/>
          </p15:clr>
        </p15:guide>
        <p15:guide id="8" pos="846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4044" userDrawn="1">
          <p15:clr>
            <a:srgbClr val="A4A3A4"/>
          </p15:clr>
        </p15:guide>
        <p15:guide id="11" pos="3568" userDrawn="1">
          <p15:clr>
            <a:srgbClr val="A4A3A4"/>
          </p15:clr>
        </p15:guide>
        <p15:guide id="12" orient="horz" pos="37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1C75BC"/>
    <a:srgbClr val="286AA6"/>
    <a:srgbClr val="ED1C24"/>
    <a:srgbClr val="F26522"/>
    <a:srgbClr val="7F6522"/>
    <a:srgbClr val="7F3F98"/>
    <a:srgbClr val="3692C4"/>
    <a:srgbClr val="E15D29"/>
    <a:srgbClr val="3FAA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32" autoAdjust="0"/>
    <p:restoredTop sz="94700"/>
  </p:normalViewPr>
  <p:slideViewPr>
    <p:cSldViewPr snapToGrid="0" snapToObjects="1">
      <p:cViewPr varScale="1">
        <p:scale>
          <a:sx n="160" d="100"/>
          <a:sy n="160" d="100"/>
        </p:scale>
        <p:origin x="176" y="872"/>
      </p:cViewPr>
      <p:guideLst>
        <p:guide orient="horz" pos="4320"/>
        <p:guide orient="horz" pos="572"/>
        <p:guide pos="846"/>
        <p:guide orient="horz" pos="5"/>
        <p:guide pos="4044"/>
        <p:guide pos="3568"/>
        <p:guide orient="horz" pos="374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9/6/23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7AFA6-987F-154E-8022-2D2DFF068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C69BD1-8686-954F-AE01-109DC8A0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1AF57-0BA0-134C-AD55-D6CE33A8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ED82-6929-AE4B-AAA7-F4D4AD5D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F868A-DDEA-1D4E-81D7-E59CF7C8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9EE6-B3D8-7C4C-8BD3-14E78C3E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E54A-4C1E-7242-858B-41C6F30A2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040A-53F9-8041-A450-A2B6554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0F6B-525A-1148-A37A-BAFC9D4E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A2532-0148-9F4B-B559-C8FF1D25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7DF6-F305-4140-9CBE-68679EF4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C6599-A7C6-1947-BD7D-F895FA29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8E79-550D-B842-AEEA-5C55D17B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0195-23CC-664D-8BFB-770E61C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16B5D-A569-6746-9E30-9DFD0E865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4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5C81-162C-564E-9D5A-74760FD8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C1F8A-3C86-4246-9B6C-9493EB52FB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D2C7A-187B-F04B-BCCB-A3A0EE9C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C342-90B2-1944-B268-41E33AD8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C8AB84-42D5-434F-9D57-75A3278E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56140-AC47-3645-ACEF-7471423A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7ED7-DDFC-7144-ACA2-6F56CBB9B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1AC4F-4582-C44C-AC10-71CD1ABE0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00FBAF-10A1-A941-918E-69C4B4395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3D9F6-4553-2344-916B-8A6593745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105EA-36FC-0844-AB4C-572E718E3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F86211-67EF-1B49-A4B8-60E4238B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8259E-D3E8-BE4D-84DE-A8839C77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B9728-C8FA-3B40-928D-57BA1BE6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3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33CEB-A4DD-A24D-A483-95B04408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4F1CFE-7DC9-3F42-90C8-E0C5F8FE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B998E-BF83-6244-80C0-AC04360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F9B12-5623-3643-B615-33C8E7D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D8940-13AF-034D-B297-C420AACC1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E6B3B-5B8A-DB4C-AE40-DD53E365D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FE551-9E91-4244-A6D2-C9A7132B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9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7AD88-5F6B-8041-9002-52E4E36C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751C-E92D-2545-879E-CDC3A405D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CBD2E-58C4-8B4F-A93D-12CD64CC3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0BE6E-8BCA-1A4D-88CD-D3B3A0C0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3F5E4-09D1-064C-8087-FE580379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2F7A7-0EAA-CD4A-83E4-1E5967C51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8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1BB2-DA6C-1044-B7A0-5F7CA712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F4224-6F75-D147-8693-63EC69481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42B12-3D82-1F4D-9424-6BB0B2CE0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8D7D5-F6FC-234C-871F-3247DBCE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2B2D1-8042-ED40-8ABE-D22D107F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C60B9-0C3A-8940-9D51-208CE0EDD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176FC-9C19-6E47-91C8-E995CB8B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612F6-88F2-8A43-861B-FBAA475BE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A1131-C5D5-9143-9097-7C190ADB1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0CD8-0AC9-B54C-80E0-BFF8D55E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4787D-619B-AD47-8BDE-4CAA7A412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4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FDC6EC-6AA9-514F-BC17-07B439FC2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07E40-E068-9C4D-9A38-13AC10B4C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8AB05-5068-BB44-A798-C7F3503D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036A5-3128-9946-8CAD-FA200BB5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EA609-0301-0345-8D5F-BBD0C61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4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DC40-E66D-0349-9261-04A5DE153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99D769-93F2-6E4C-A333-E32A5CA17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C7E93-5B72-DC47-8C5D-8A8E35EFA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1CD6-0570-A946-A3C6-6B046F9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F00D-89BB-A443-ACFA-0CBE56BCC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70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070AD-4487-8E4A-945B-E1CCF2CC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F1402-7B59-B14B-B10D-691D0238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47C8-A621-CE4F-A2F8-F26A7CEF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6815C-4AB1-1846-A578-2241E0B5A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A24C-11AB-5F4F-B577-73ED8C9CD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76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385D-37B4-834D-B825-9CF6257D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9803E-CC2C-CD45-B1C6-69BA9CC36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D8A66-9B63-644A-8692-5C0AD45D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25F8B-EEC5-1446-B9B5-1C41C4308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EE92F-B983-0742-B77F-3121AD53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44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788FD-3B8D-FA41-A274-B8B57A6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5954E-1FCB-0449-B103-7A61EDC8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AD0969-F5AE-A040-8A4D-D2111E908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4B2DA-8BAB-2D4E-84DA-6EC8CAB1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954-1640-F04D-A498-5D1EA94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13354-BB56-B44D-BBF5-AE5D0DAE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51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00780-8895-6F48-A7AB-B913B25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D5621-C8C2-8E41-B7DF-0AEA3FCC7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71A45-0B26-C843-8F82-9ADAE27E3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E85698-EAC4-214B-916E-03013A01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67851-BCFD-7548-BCCD-EB5C30970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50B510-68ED-0440-AC96-A0A399C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33D7FC-C2D4-4B46-A8D7-3FD2AF46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958464-36B1-C041-ABFA-37D335E6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42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B7AF-5C18-CE43-B67D-42C2CB66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6F9EE-8B37-5F46-8C53-ACC64FC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4C466D-0FD3-E141-AA73-73AE0902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FECFD-F143-A542-B058-36EDBDF4F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38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BBA86F-C4DD-8445-89B6-A64C7F593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13B13-2292-F047-B56A-4D3B77265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72139-456E-784B-8C0C-5FB88EF6F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7209-9CD7-5D41-AB2A-3279DC757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4493-A3F0-EF44-A480-3EECAE238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217F-741B-7B42-90AC-10429DF6F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267F8-9501-B440-8E2C-4A292680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12C13-E7BE-D942-89BB-47E71648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8F885-15CA-1444-A103-45953B6D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9E7A-B6CE-8F45-9282-000F29F5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309869-734A-AC40-9C4D-828B82B90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0D73-B145-144C-8597-F685E6270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D1C4F8-4814-1B44-8425-D8AD709C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05E-CD13-F640-9897-FA161F701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4272F-8F36-A448-B96C-4B7AB39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71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1A64-F563-B647-89F8-8949CB3F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DC7E2-73FF-1048-A209-90195EBAA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E384-5181-F145-94A6-23EC1739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3C34B-354B-0B45-9455-8606F46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D7984-F619-7C46-A150-DA96A105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9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824D-8201-764F-93DF-DFBB3327A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8893D-C53B-E94C-BEFC-A5A33BA57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AC85-348F-2141-A045-3903E58E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6539A-CB73-2C4B-BB31-25AFB7854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2738-28A5-BA46-9163-090C29B1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7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C8C2E-F0DC-9E4D-A67A-835613AD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35AE1-7ACC-C149-91D2-A93D4342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3A446-DF37-7E49-B0FB-6666B38B3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83711-07B3-E741-BE38-7C034DBEDB85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E56C1-3AEF-364C-9ACB-166C2BA17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94B0B-4BE2-EE41-985E-DA3A9DAD0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B0B47F-F0F9-3745-A90B-9B23929381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7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0AF6F1-394F-E24F-9078-7F313DF43A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4EA0D0-DE9B-6E40-B27E-D26E74C3837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5E5DAC-A1ED-CA4D-A5B8-36AAEC590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56A2D-1B9C-4646-9360-75D6BDA4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8BC-2A02-F24B-B262-12869213D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B04-A9C3-7748-AB29-D0E2983B98FA}" type="datetimeFigureOut">
              <a:rPr lang="en-US" smtClean="0"/>
              <a:t>9/6/23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D884-CDF4-7345-B4C6-64F69396B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B38E4-2865-8E4A-BFAB-35A48D65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2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91F5526-81A7-EA99-1104-64B6A3B9958C}"/>
              </a:ext>
            </a:extLst>
          </p:cNvPr>
          <p:cNvGrpSpPr/>
          <p:nvPr/>
        </p:nvGrpSpPr>
        <p:grpSpPr>
          <a:xfrm>
            <a:off x="840557" y="1633457"/>
            <a:ext cx="10510886" cy="3591085"/>
            <a:chOff x="840557" y="1633457"/>
            <a:chExt cx="10510886" cy="3591085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BBE5DD6-958F-0A34-B5BD-06938B156B43}"/>
                </a:ext>
              </a:extLst>
            </p:cNvPr>
            <p:cNvGrpSpPr/>
            <p:nvPr/>
          </p:nvGrpSpPr>
          <p:grpSpPr>
            <a:xfrm>
              <a:off x="840557" y="1633457"/>
              <a:ext cx="10510886" cy="3591085"/>
              <a:chOff x="840557" y="1633457"/>
              <a:chExt cx="10510886" cy="3591085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6CC261CA-7ED8-56B0-1D3B-EB293104C161}"/>
                  </a:ext>
                </a:extLst>
              </p:cNvPr>
              <p:cNvSpPr/>
              <p:nvPr/>
            </p:nvSpPr>
            <p:spPr>
              <a:xfrm>
                <a:off x="840557" y="1633457"/>
                <a:ext cx="10510886" cy="359108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FFA908A5-5118-CE6B-2946-5C09F0459C4F}"/>
                  </a:ext>
                </a:extLst>
              </p:cNvPr>
              <p:cNvGrpSpPr/>
              <p:nvPr/>
            </p:nvGrpSpPr>
            <p:grpSpPr>
              <a:xfrm>
                <a:off x="4388490" y="1713832"/>
                <a:ext cx="6880825" cy="3411618"/>
                <a:chOff x="4390765" y="1713832"/>
                <a:chExt cx="6880825" cy="3411618"/>
              </a:xfrm>
            </p:grpSpPr>
            <p:pic>
              <p:nvPicPr>
                <p:cNvPr id="11" name="Picture 10" descr="A group of people in a boat&#10;&#10;Description automatically generated">
                  <a:extLst>
                    <a:ext uri="{FF2B5EF4-FFF2-40B4-BE49-F238E27FC236}">
                      <a16:creationId xmlns:a16="http://schemas.microsoft.com/office/drawing/2014/main" id="{08E27F2B-2B60-4A8A-57C3-BC56D4404A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390765" y="1713832"/>
                  <a:ext cx="3404509" cy="3411617"/>
                </a:xfrm>
                <a:prstGeom prst="rect">
                  <a:avLst/>
                </a:prstGeom>
              </p:spPr>
            </p:pic>
            <p:pic>
              <p:nvPicPr>
                <p:cNvPr id="16" name="Picture 15" descr="A high angle view of a cemetery&#10;&#10;Description automatically generated">
                  <a:extLst>
                    <a:ext uri="{FF2B5EF4-FFF2-40B4-BE49-F238E27FC236}">
                      <a16:creationId xmlns:a16="http://schemas.microsoft.com/office/drawing/2014/main" id="{B38CF230-C5CB-A0D4-27E8-53A7A239383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881569" y="1713833"/>
                  <a:ext cx="3390021" cy="3411617"/>
                </a:xfrm>
                <a:prstGeom prst="rect">
                  <a:avLst/>
                </a:prstGeom>
              </p:spPr>
            </p:pic>
          </p:grpSp>
        </p:grpSp>
        <p:pic>
          <p:nvPicPr>
            <p:cNvPr id="3" name="Picture 2" descr="A painting of a person reading a book&#10;&#10;Description automatically generated">
              <a:extLst>
                <a:ext uri="{FF2B5EF4-FFF2-40B4-BE49-F238E27FC236}">
                  <a16:creationId xmlns:a16="http://schemas.microsoft.com/office/drawing/2014/main" id="{585565CA-2224-9533-F323-F257E673BF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2685" y="1713832"/>
              <a:ext cx="3379509" cy="3411617"/>
            </a:xfrm>
            <a:prstGeom prst="rect">
              <a:avLst/>
            </a:prstGeom>
          </p:spPr>
        </p:pic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492557"/>
            <a:ext cx="12192000" cy="63094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St. Andrew’s Day Religious Festival Story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8976595" y="6022650"/>
            <a:ext cx="3013487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Religious Education KS1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Christianity</a:t>
            </a: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0AF52E9-4D61-A7EE-1984-271B7E46737E}"/>
              </a:ext>
            </a:extLst>
          </p:cNvPr>
          <p:cNvGrpSpPr/>
          <p:nvPr/>
        </p:nvGrpSpPr>
        <p:grpSpPr>
          <a:xfrm>
            <a:off x="1838153" y="1809056"/>
            <a:ext cx="8515694" cy="2909420"/>
            <a:chOff x="840557" y="1633457"/>
            <a:chExt cx="10510886" cy="359108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39C30AC-101F-3496-25B1-9C8B8045E70A}"/>
                </a:ext>
              </a:extLst>
            </p:cNvPr>
            <p:cNvGrpSpPr/>
            <p:nvPr/>
          </p:nvGrpSpPr>
          <p:grpSpPr>
            <a:xfrm>
              <a:off x="840557" y="1633457"/>
              <a:ext cx="10510886" cy="3591085"/>
              <a:chOff x="840557" y="1633457"/>
              <a:chExt cx="10510886" cy="3591085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9BF409F0-D6E0-F57F-48B1-C2A41C2491E5}"/>
                  </a:ext>
                </a:extLst>
              </p:cNvPr>
              <p:cNvSpPr/>
              <p:nvPr/>
            </p:nvSpPr>
            <p:spPr>
              <a:xfrm>
                <a:off x="840557" y="1633457"/>
                <a:ext cx="10510886" cy="359108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A42A61CD-B76B-0073-1073-C7F1BC73041C}"/>
                  </a:ext>
                </a:extLst>
              </p:cNvPr>
              <p:cNvGrpSpPr/>
              <p:nvPr/>
            </p:nvGrpSpPr>
            <p:grpSpPr>
              <a:xfrm>
                <a:off x="4388490" y="1713832"/>
                <a:ext cx="6880825" cy="3411618"/>
                <a:chOff x="4390765" y="1713832"/>
                <a:chExt cx="6880825" cy="3411618"/>
              </a:xfrm>
            </p:grpSpPr>
            <p:pic>
              <p:nvPicPr>
                <p:cNvPr id="17" name="Picture 16" descr="A group of people in a boat&#10;&#10;Description automatically generated">
                  <a:extLst>
                    <a:ext uri="{FF2B5EF4-FFF2-40B4-BE49-F238E27FC236}">
                      <a16:creationId xmlns:a16="http://schemas.microsoft.com/office/drawing/2014/main" id="{59E6884B-09CF-AA98-396D-7CAD4A2F7BC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390765" y="1713832"/>
                  <a:ext cx="3404509" cy="3411617"/>
                </a:xfrm>
                <a:prstGeom prst="rect">
                  <a:avLst/>
                </a:prstGeom>
              </p:spPr>
            </p:pic>
            <p:pic>
              <p:nvPicPr>
                <p:cNvPr id="18" name="Picture 17" descr="A high angle view of a cemetery&#10;&#10;Description automatically generated">
                  <a:extLst>
                    <a:ext uri="{FF2B5EF4-FFF2-40B4-BE49-F238E27FC236}">
                      <a16:creationId xmlns:a16="http://schemas.microsoft.com/office/drawing/2014/main" id="{0BB4E26B-38F0-8C72-E2CA-0E7B7177136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881569" y="1713833"/>
                  <a:ext cx="3390021" cy="3411617"/>
                </a:xfrm>
                <a:prstGeom prst="rect">
                  <a:avLst/>
                </a:prstGeom>
              </p:spPr>
            </p:pic>
          </p:grpSp>
        </p:grpSp>
        <p:pic>
          <p:nvPicPr>
            <p:cNvPr id="12" name="Picture 11" descr="A painting of a person reading a book&#10;&#10;Description automatically generated">
              <a:extLst>
                <a:ext uri="{FF2B5EF4-FFF2-40B4-BE49-F238E27FC236}">
                  <a16:creationId xmlns:a16="http://schemas.microsoft.com/office/drawing/2014/main" id="{8AD54B10-DECF-8E41-FE42-AF7C490AFF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2685" y="1713832"/>
              <a:ext cx="3379509" cy="3411617"/>
            </a:xfrm>
            <a:prstGeom prst="rect">
              <a:avLst/>
            </a:prstGeom>
          </p:spPr>
        </p:pic>
      </p:grpSp>
      <p:sp>
        <p:nvSpPr>
          <p:cNvPr id="8" name="Subtitle 2">
            <a:extLst>
              <a:ext uri="{FF2B5EF4-FFF2-40B4-BE49-F238E27FC236}">
                <a16:creationId xmlns:a16="http://schemas.microsoft.com/office/drawing/2014/main" id="{64F33721-A788-CD43-86F1-DE8C74C45397}"/>
              </a:ext>
            </a:extLst>
          </p:cNvPr>
          <p:cNvSpPr txBox="1">
            <a:spLocks/>
          </p:cNvSpPr>
          <p:nvPr/>
        </p:nvSpPr>
        <p:spPr>
          <a:xfrm>
            <a:off x="0" y="693238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St. Andrew’s Day Religious Festival Story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E195D00-317E-0946-BF7E-3809AA427265}"/>
              </a:ext>
            </a:extLst>
          </p:cNvPr>
          <p:cNvSpPr txBox="1">
            <a:spLocks/>
          </p:cNvSpPr>
          <p:nvPr/>
        </p:nvSpPr>
        <p:spPr>
          <a:xfrm>
            <a:off x="0" y="535049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5DE7B4-C7DC-3047-882C-8EC6C79292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55F2D42-BD04-7449-9F38-19C51633EB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2023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4076153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244874" y="2675303"/>
            <a:ext cx="4406278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St. Andrew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was born in a fishing port in Palestine between AD 5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and AD 10.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His brother was Simon Peter, one of the most famous of the twelve apostles of Jesus.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D6B4FE-6B52-F423-5A3E-9163545ACD03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1C75BC"/>
                </a:solidFill>
                <a:latin typeface="Comic Sans MS" panose="030F0702030302020204" pitchFamily="66" charset="0"/>
              </a:rPr>
              <a:t>St. Andrew’s</a:t>
            </a:r>
          </a:p>
        </p:txBody>
      </p:sp>
      <p:pic>
        <p:nvPicPr>
          <p:cNvPr id="2" name="Picture 1" descr="A religious painting on a wall&#10;&#10;Description automatically generated with low confidence">
            <a:extLst>
              <a:ext uri="{FF2B5EF4-FFF2-40B4-BE49-F238E27FC236}">
                <a16:creationId xmlns:a16="http://schemas.microsoft.com/office/drawing/2014/main" id="{01448AF2-3AD2-C2E1-4180-6E7AF368D8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2844" y="1706639"/>
            <a:ext cx="3304592" cy="4086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29976" y="1784697"/>
            <a:ext cx="4437083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Long before Andrew became a saint, he was a fisherman in the town of Galilee.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is believed that he also travelled widely to Asia, the Black Sea, Greece, Hungary, Russia and Poland.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Andrew then followed in his brother’s footsteps and became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disciple of Jesus.</a:t>
            </a:r>
          </a:p>
        </p:txBody>
      </p:sp>
      <p:pic>
        <p:nvPicPr>
          <p:cNvPr id="6" name="Picture 5" descr="A boat on the water&#10;&#10;Description automatically generated">
            <a:extLst>
              <a:ext uri="{FF2B5EF4-FFF2-40B4-BE49-F238E27FC236}">
                <a16:creationId xmlns:a16="http://schemas.microsoft.com/office/drawing/2014/main" id="{0862DFE3-AD1A-0100-3B41-6E413A1694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908050"/>
            <a:ext cx="4321175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6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in a boat&#10;&#10;Description automatically generated">
            <a:extLst>
              <a:ext uri="{FF2B5EF4-FFF2-40B4-BE49-F238E27FC236}">
                <a16:creationId xmlns:a16="http://schemas.microsoft.com/office/drawing/2014/main" id="{917A59F1-9B9A-FBF4-0DFE-AECF2B4732B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7900" y="666750"/>
            <a:ext cx="7696200" cy="3619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F546F9-7CFA-BC52-D842-1D67D1AB6B4F}"/>
              </a:ext>
            </a:extLst>
          </p:cNvPr>
          <p:cNvSpPr txBox="1"/>
          <p:nvPr/>
        </p:nvSpPr>
        <p:spPr>
          <a:xfrm>
            <a:off x="1299494" y="4587923"/>
            <a:ext cx="9734266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During one of his fishing trips, he had been out all night and had caught nothing.</a:t>
            </a:r>
          </a:p>
          <a:p>
            <a:pPr>
              <a:spcAft>
                <a:spcPts val="10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Jesus sent Andrew, Peter and other disciples out again.</a:t>
            </a:r>
          </a:p>
          <a:p>
            <a:pPr>
              <a:spcAft>
                <a:spcPts val="10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time they caught lots of fish.</a:t>
            </a:r>
          </a:p>
        </p:txBody>
      </p:sp>
    </p:spTree>
    <p:extLst>
      <p:ext uri="{BB962C8B-B14F-4D97-AF65-F5344CB8AC3E}">
        <p14:creationId xmlns:p14="http://schemas.microsoft.com/office/powerpoint/2010/main" val="230970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29976" y="2655860"/>
            <a:ext cx="443708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Andrew was a great teacher.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After the death and resurrection of Jesus, Andrew preached and taught about him.</a:t>
            </a:r>
          </a:p>
        </p:txBody>
      </p:sp>
      <p:pic>
        <p:nvPicPr>
          <p:cNvPr id="3" name="Picture 2" descr="A painting of a bearded person&#10;&#10;Description automatically generated">
            <a:extLst>
              <a:ext uri="{FF2B5EF4-FFF2-40B4-BE49-F238E27FC236}">
                <a16:creationId xmlns:a16="http://schemas.microsoft.com/office/drawing/2014/main" id="{C26AF01F-3D2E-0142-BCCA-3D316CC62E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908051"/>
            <a:ext cx="4321175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1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inting of a person reading a book&#10;&#10;Description automatically generated">
            <a:extLst>
              <a:ext uri="{FF2B5EF4-FFF2-40B4-BE49-F238E27FC236}">
                <a16:creationId xmlns:a16="http://schemas.microsoft.com/office/drawing/2014/main" id="{5E61BCA4-0B72-7598-F36E-E1E3745A46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44318" y="908050"/>
            <a:ext cx="3719882" cy="50418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29977" y="2343440"/>
            <a:ext cx="3972263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governments and powers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of the time did not like him teaching about Jesus.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Andrew was put to death because of his preaching, and died upon a cross. </a:t>
            </a:r>
          </a:p>
        </p:txBody>
      </p:sp>
    </p:spTree>
    <p:extLst>
      <p:ext uri="{BB962C8B-B14F-4D97-AF65-F5344CB8AC3E}">
        <p14:creationId xmlns:p14="http://schemas.microsoft.com/office/powerpoint/2010/main" val="257685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29976" y="2248500"/>
            <a:ext cx="4567197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is believed that some of Andrew’s bones were brought to Scotland.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In 1320, he was recognised as the patron saint of Scotland.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There is a town called ‘St. Andrews’, named after him.</a:t>
            </a:r>
          </a:p>
        </p:txBody>
      </p:sp>
      <p:pic>
        <p:nvPicPr>
          <p:cNvPr id="5" name="Picture 4" descr="A high angle view of a cemetery&#10;&#10;Description automatically generated">
            <a:extLst>
              <a:ext uri="{FF2B5EF4-FFF2-40B4-BE49-F238E27FC236}">
                <a16:creationId xmlns:a16="http://schemas.microsoft.com/office/drawing/2014/main" id="{A16BE911-62E0-E4D8-B85D-7B2284A633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4" y="908050"/>
            <a:ext cx="4321175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4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2500496" y="5129202"/>
            <a:ext cx="8348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St. Andrew’s symbol is the white cross on a blue background, because this is the shape of the cross that he died on.</a:t>
            </a:r>
          </a:p>
        </p:txBody>
      </p:sp>
      <p:pic>
        <p:nvPicPr>
          <p:cNvPr id="3" name="Picture 2" descr="A blue and white flag&#10;&#10;Description automatically generated">
            <a:extLst>
              <a:ext uri="{FF2B5EF4-FFF2-40B4-BE49-F238E27FC236}">
                <a16:creationId xmlns:a16="http://schemas.microsoft.com/office/drawing/2014/main" id="{A59DD0DC-C62F-525D-A85E-92FBD95E28F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9744" y="1069038"/>
            <a:ext cx="5992512" cy="353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399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E93013-121D-936C-1309-0B824F1EBABA}"/>
              </a:ext>
            </a:extLst>
          </p:cNvPr>
          <p:cNvSpPr txBox="1"/>
          <p:nvPr/>
        </p:nvSpPr>
        <p:spPr>
          <a:xfrm>
            <a:off x="5553456" y="1863186"/>
            <a:ext cx="5240049" cy="3131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part of the story did you like best, and why?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do you think are the important things in your life?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explain why?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You can read more about the story of the great catch of fish in the New Testament, the gospel of Luke, Chapter 5.</a:t>
            </a:r>
          </a:p>
        </p:txBody>
      </p:sp>
      <p:pic>
        <p:nvPicPr>
          <p:cNvPr id="5" name="Picture 4" descr="A religious painting on a wall&#10;&#10;Description automatically generated with low confidence">
            <a:extLst>
              <a:ext uri="{FF2B5EF4-FFF2-40B4-BE49-F238E27FC236}">
                <a16:creationId xmlns:a16="http://schemas.microsoft.com/office/drawing/2014/main" id="{640A88DD-F2C2-6069-B419-F2ACFFA8B5C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1944" y="966481"/>
            <a:ext cx="3480360" cy="492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69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16610</TotalTime>
  <Words>346</Words>
  <Application>Microsoft Macintosh PowerPoint</Application>
  <PresentationFormat>Widescreen</PresentationFormat>
  <Paragraphs>28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557</cp:revision>
  <dcterms:created xsi:type="dcterms:W3CDTF">2021-01-11T17:47:06Z</dcterms:created>
  <dcterms:modified xsi:type="dcterms:W3CDTF">2023-09-06T16:23:40Z</dcterms:modified>
</cp:coreProperties>
</file>