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71" r:id="rId4"/>
    <p:sldId id="319" r:id="rId5"/>
    <p:sldId id="336" r:id="rId6"/>
    <p:sldId id="337" r:id="rId7"/>
    <p:sldId id="338" r:id="rId8"/>
    <p:sldId id="339" r:id="rId9"/>
    <p:sldId id="340" r:id="rId10"/>
    <p:sldId id="341" r:id="rId11"/>
    <p:sldId id="335" r:id="rId12"/>
    <p:sldId id="33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8" pos="982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4067" userDrawn="1">
          <p15:clr>
            <a:srgbClr val="A4A3A4"/>
          </p15:clr>
        </p15:guide>
        <p15:guide id="11" pos="3636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0A1322"/>
    <a:srgbClr val="FBB040"/>
    <a:srgbClr val="001826"/>
    <a:srgbClr val="7F3F98"/>
    <a:srgbClr val="E12147"/>
    <a:srgbClr val="286AA6"/>
    <a:srgbClr val="3692C4"/>
    <a:srgbClr val="E15D29"/>
    <a:srgbClr val="3FAA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415" autoAdjust="0"/>
    <p:restoredTop sz="94700"/>
  </p:normalViewPr>
  <p:slideViewPr>
    <p:cSldViewPr snapToGrid="0" snapToObjects="1">
      <p:cViewPr varScale="1">
        <p:scale>
          <a:sx n="67" d="100"/>
          <a:sy n="67" d="100"/>
        </p:scale>
        <p:origin x="78" y="564"/>
      </p:cViewPr>
      <p:guideLst>
        <p:guide orient="horz" pos="4320"/>
        <p:guide orient="horz" pos="572"/>
        <p:guide pos="982"/>
        <p:guide orient="horz" pos="5"/>
        <p:guide pos="4067"/>
        <p:guide pos="3636"/>
        <p:guide orient="horz" pos="37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ichild.co.uk/search?q=Eid+al+Fitr" TargetMode="Externa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A5974AE-25BB-4949-8F6C-99373565C0A5}"/>
              </a:ext>
            </a:extLst>
          </p:cNvPr>
          <p:cNvSpPr/>
          <p:nvPr/>
        </p:nvSpPr>
        <p:spPr>
          <a:xfrm>
            <a:off x="2969321" y="1619389"/>
            <a:ext cx="6273209" cy="3591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moon and a building on a dark background&#10;&#10;Description automatically generated">
            <a:extLst>
              <a:ext uri="{FF2B5EF4-FFF2-40B4-BE49-F238E27FC236}">
                <a16:creationId xmlns:a16="http://schemas.microsoft.com/office/drawing/2014/main" id="{025072CD-9598-7EE6-463F-49C0E655D6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4164" y="1691148"/>
            <a:ext cx="6123672" cy="3425117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514679"/>
            <a:ext cx="12192000" cy="5909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Eid al-Fitr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Muslim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2EB7E77-C3E6-F7E7-AD73-00FEDA811D3C}"/>
              </a:ext>
            </a:extLst>
          </p:cNvPr>
          <p:cNvGrpSpPr/>
          <p:nvPr/>
        </p:nvGrpSpPr>
        <p:grpSpPr>
          <a:xfrm>
            <a:off x="3119272" y="1619389"/>
            <a:ext cx="5953453" cy="3408041"/>
            <a:chOff x="2969321" y="1619389"/>
            <a:chExt cx="6273209" cy="3591085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09D4380-E171-A52E-C499-F425F11730E5}"/>
                </a:ext>
              </a:extLst>
            </p:cNvPr>
            <p:cNvSpPr/>
            <p:nvPr/>
          </p:nvSpPr>
          <p:spPr>
            <a:xfrm>
              <a:off x="2969321" y="1619389"/>
              <a:ext cx="6273209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moon and a building on a dark background&#10;&#10;Description automatically generated">
              <a:extLst>
                <a:ext uri="{FF2B5EF4-FFF2-40B4-BE49-F238E27FC236}">
                  <a16:creationId xmlns:a16="http://schemas.microsoft.com/office/drawing/2014/main" id="{E4A497E6-5773-D570-D765-7BF877ADF0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34164" y="1691148"/>
              <a:ext cx="6123672" cy="3425117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Eid al-Fitr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2023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mosque with a crescent moon in the background&#10;&#10;Description automatically generated">
            <a:extLst>
              <a:ext uri="{FF2B5EF4-FFF2-40B4-BE49-F238E27FC236}">
                <a16:creationId xmlns:a16="http://schemas.microsoft.com/office/drawing/2014/main" id="{F8487D5E-8859-3177-3BEF-3CF1578B37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9996" y="908049"/>
            <a:ext cx="4222154" cy="5041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64394" y="1459229"/>
            <a:ext cx="449167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festival of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Eid al-Fitr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is celebrated at the end of Ramadan.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begins at the first sighting of the new moon.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Ramadan, Muslims fast from dawn to dusk.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Eid al-Fitr is a time for families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to come together to feast and celebrate!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look at how Muslims celebrate.</a:t>
            </a:r>
          </a:p>
        </p:txBody>
      </p:sp>
    </p:spTree>
    <p:extLst>
      <p:ext uri="{BB962C8B-B14F-4D97-AF65-F5344CB8AC3E}">
        <p14:creationId xmlns:p14="http://schemas.microsoft.com/office/powerpoint/2010/main" val="182537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286573" y="2647639"/>
            <a:ext cx="445276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celebrate by sending greetings cards to each other.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often also give to charity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(this is called Zakat).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0C680E-D7CB-36C1-1236-C069ADED1A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8651" y="821911"/>
            <a:ext cx="3746777" cy="483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66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a child clapping hands&#10;&#10;Description automatically generated">
            <a:extLst>
              <a:ext uri="{FF2B5EF4-FFF2-40B4-BE49-F238E27FC236}">
                <a16:creationId xmlns:a16="http://schemas.microsoft.com/office/drawing/2014/main" id="{B81A6D8A-AB4F-F23F-C58A-251AE3BDA5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9996" y="908047"/>
            <a:ext cx="4222154" cy="50419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64394" y="2373549"/>
            <a:ext cx="3908015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Eid al-Fitr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is also a time of thanksgiving.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Families say thank you to Allah for His help and strength to pray and fast through the month of Ramadan.</a:t>
            </a:r>
          </a:p>
        </p:txBody>
      </p:sp>
    </p:spTree>
    <p:extLst>
      <p:ext uri="{BB962C8B-B14F-4D97-AF65-F5344CB8AC3E}">
        <p14:creationId xmlns:p14="http://schemas.microsoft.com/office/powerpoint/2010/main" val="142026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0" y="5398850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Special services are celebrated in the Mosque.</a:t>
            </a:r>
          </a:p>
        </p:txBody>
      </p:sp>
      <p:pic>
        <p:nvPicPr>
          <p:cNvPr id="5" name="Picture 4" descr="A white building with gold domes with Sultan Omar Ali Saifuddin Mosque in the background&#10;&#10;Description automatically generated">
            <a:extLst>
              <a:ext uri="{FF2B5EF4-FFF2-40B4-BE49-F238E27FC236}">
                <a16:creationId xmlns:a16="http://schemas.microsoft.com/office/drawing/2014/main" id="{AD61504D-2409-9682-1B74-CA0CE469D90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6760" y="1042296"/>
            <a:ext cx="6138479" cy="389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913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garment&#10;&#10;Description automatically generated">
            <a:extLst>
              <a:ext uri="{FF2B5EF4-FFF2-40B4-BE49-F238E27FC236}">
                <a16:creationId xmlns:a16="http://schemas.microsoft.com/office/drawing/2014/main" id="{E3BAA207-DE8C-25AF-5474-1A3C5A4E0A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549997" y="908046"/>
            <a:ext cx="4222154" cy="50419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64394" y="2728804"/>
            <a:ext cx="4569495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Eid al-Fitr is an important festival.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Everyone wants to look their best.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traditional to wear new clothes.</a:t>
            </a:r>
          </a:p>
        </p:txBody>
      </p:sp>
    </p:spTree>
    <p:extLst>
      <p:ext uri="{BB962C8B-B14F-4D97-AF65-F5344CB8AC3E}">
        <p14:creationId xmlns:p14="http://schemas.microsoft.com/office/powerpoint/2010/main" val="385907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2ECBCE-C1F6-479B-F39D-7F1EA6DAF9DC}"/>
              </a:ext>
            </a:extLst>
          </p:cNvPr>
          <p:cNvSpPr txBox="1"/>
          <p:nvPr/>
        </p:nvSpPr>
        <p:spPr>
          <a:xfrm>
            <a:off x="0" y="4829344"/>
            <a:ext cx="1217680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Muslims eat special food at the festival of Eid al-Fitr.</a:t>
            </a:r>
          </a:p>
          <a:p>
            <a:pPr algn="ctr"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They have sweets as a special treat!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1CEE6E8-8806-6145-5EA8-A15FE3D7041B}"/>
              </a:ext>
            </a:extLst>
          </p:cNvPr>
          <p:cNvGrpSpPr/>
          <p:nvPr/>
        </p:nvGrpSpPr>
        <p:grpSpPr>
          <a:xfrm>
            <a:off x="1255250" y="1128409"/>
            <a:ext cx="9649457" cy="3243079"/>
            <a:chOff x="1250358" y="927631"/>
            <a:chExt cx="9696922" cy="3259031"/>
          </a:xfrm>
        </p:grpSpPr>
        <p:pic>
          <p:nvPicPr>
            <p:cNvPr id="8" name="Picture 7" descr="A plate of fried food&#10;&#10;Description automatically generated">
              <a:extLst>
                <a:ext uri="{FF2B5EF4-FFF2-40B4-BE49-F238E27FC236}">
                  <a16:creationId xmlns:a16="http://schemas.microsoft.com/office/drawing/2014/main" id="{372CB842-2D0A-9585-E5C7-68E6E29B34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20615" y="927631"/>
              <a:ext cx="3126665" cy="3259030"/>
            </a:xfrm>
            <a:prstGeom prst="rect">
              <a:avLst/>
            </a:prstGeom>
          </p:spPr>
        </p:pic>
        <p:pic>
          <p:nvPicPr>
            <p:cNvPr id="10" name="Picture 9" descr="A bowl of cauliflower and potatoes&#10;&#10;Description automatically generated">
              <a:extLst>
                <a:ext uri="{FF2B5EF4-FFF2-40B4-BE49-F238E27FC236}">
                  <a16:creationId xmlns:a16="http://schemas.microsoft.com/office/drawing/2014/main" id="{0A8E2DDC-3C9E-80ED-900B-8BCF063757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35486" y="927632"/>
              <a:ext cx="3126665" cy="3259030"/>
            </a:xfrm>
            <a:prstGeom prst="rect">
              <a:avLst/>
            </a:prstGeom>
          </p:spPr>
        </p:pic>
        <p:pic>
          <p:nvPicPr>
            <p:cNvPr id="6" name="Picture 5" descr="A bowl of food on a table&#10;&#10;Description automatically generated">
              <a:extLst>
                <a:ext uri="{FF2B5EF4-FFF2-40B4-BE49-F238E27FC236}">
                  <a16:creationId xmlns:a16="http://schemas.microsoft.com/office/drawing/2014/main" id="{8FA9B4A9-5105-D8E0-B82C-739CE5C2CF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50358" y="927631"/>
              <a:ext cx="3126665" cy="32590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86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veral wrapped presents with ribbons&#10;&#10;Description automatically generated">
            <a:extLst>
              <a:ext uri="{FF2B5EF4-FFF2-40B4-BE49-F238E27FC236}">
                <a16:creationId xmlns:a16="http://schemas.microsoft.com/office/drawing/2014/main" id="{47579E66-B53F-560F-BF74-2B5A200FD8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88"/>
          <a:stretch/>
        </p:blipFill>
        <p:spPr>
          <a:xfrm>
            <a:off x="1549997" y="898394"/>
            <a:ext cx="4222154" cy="51403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64394" y="1882638"/>
            <a:ext cx="4569495" cy="3131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After a good meal and a visit to the mosque, families exchange the greeting,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 Eid Mubarak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traditional to give and receive presents, especially to children.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Most Muslim countries have a three day holiday.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Happy Eid!</a:t>
            </a:r>
          </a:p>
        </p:txBody>
      </p:sp>
    </p:spTree>
    <p:extLst>
      <p:ext uri="{BB962C8B-B14F-4D97-AF65-F5344CB8AC3E}">
        <p14:creationId xmlns:p14="http://schemas.microsoft.com/office/powerpoint/2010/main" val="19852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60859" y="1239944"/>
            <a:ext cx="4496137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Questions to think about: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are you thankful for?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makes you happy?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makes you sad?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find out more about what special foods Muslims eat for their celebration?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Why not design a card to celebrate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Eid al-Fitr? There are many on the </a:t>
            </a:r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iChild website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!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FE1D865-0685-BF3B-A039-9BFB449A66B1}"/>
              </a:ext>
            </a:extLst>
          </p:cNvPr>
          <p:cNvGrpSpPr/>
          <p:nvPr/>
        </p:nvGrpSpPr>
        <p:grpSpPr>
          <a:xfrm>
            <a:off x="1558925" y="908050"/>
            <a:ext cx="4218392" cy="5041900"/>
            <a:chOff x="1558925" y="908050"/>
            <a:chExt cx="4218392" cy="50419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16E1FFD-6E58-E18F-FFC4-7C6F84433414}"/>
                </a:ext>
              </a:extLst>
            </p:cNvPr>
            <p:cNvSpPr/>
            <p:nvPr/>
          </p:nvSpPr>
          <p:spPr>
            <a:xfrm>
              <a:off x="1558925" y="908050"/>
              <a:ext cx="4213225" cy="5041900"/>
            </a:xfrm>
            <a:prstGeom prst="rect">
              <a:avLst/>
            </a:prstGeom>
            <a:solidFill>
              <a:srgbClr val="0A132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A moon and a building on a dark background&#10;&#10;Description automatically generated">
              <a:extLst>
                <a:ext uri="{FF2B5EF4-FFF2-40B4-BE49-F238E27FC236}">
                  <a16:creationId xmlns:a16="http://schemas.microsoft.com/office/drawing/2014/main" id="{0A8852EB-9E37-6841-D6EC-633424B2E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58925" y="2163914"/>
              <a:ext cx="4218392" cy="2359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993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16645</TotalTime>
  <Words>293</Words>
  <Application>Microsoft Office PowerPoint</Application>
  <PresentationFormat>Widescreen</PresentationFormat>
  <Paragraphs>32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552</cp:revision>
  <dcterms:created xsi:type="dcterms:W3CDTF">2021-01-11T17:47:06Z</dcterms:created>
  <dcterms:modified xsi:type="dcterms:W3CDTF">2023-09-06T14:59:56Z</dcterms:modified>
</cp:coreProperties>
</file>