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71" r:id="rId4"/>
    <p:sldId id="317" r:id="rId5"/>
    <p:sldId id="319" r:id="rId6"/>
    <p:sldId id="321" r:id="rId7"/>
    <p:sldId id="322" r:id="rId8"/>
    <p:sldId id="320" r:id="rId9"/>
    <p:sldId id="323" r:id="rId10"/>
    <p:sldId id="331" r:id="rId11"/>
    <p:sldId id="324" r:id="rId12"/>
    <p:sldId id="325" r:id="rId13"/>
    <p:sldId id="328" r:id="rId14"/>
    <p:sldId id="33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1050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795" userDrawn="1">
          <p15:clr>
            <a:srgbClr val="A4A3A4"/>
          </p15:clr>
        </p15:guide>
        <p15:guide id="11" pos="3182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15D29"/>
    <a:srgbClr val="3FAA4C"/>
    <a:srgbClr val="3692C4"/>
    <a:srgbClr val="39AB47"/>
    <a:srgbClr val="D92229"/>
    <a:srgbClr val="D9222A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1" autoAdjust="0"/>
    <p:restoredTop sz="94700"/>
  </p:normalViewPr>
  <p:slideViewPr>
    <p:cSldViewPr snapToGrid="0" snapToObjects="1">
      <p:cViewPr varScale="1">
        <p:scale>
          <a:sx n="65" d="100"/>
          <a:sy n="65" d="100"/>
        </p:scale>
        <p:origin x="102" y="1086"/>
      </p:cViewPr>
      <p:guideLst>
        <p:guide orient="horz" pos="4320"/>
        <p:guide orient="horz" pos="572"/>
        <p:guide pos="1050"/>
        <p:guide orient="horz" pos="5"/>
        <p:guide pos="3795"/>
        <p:guide pos="3182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894372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8B7BB91A-E052-F044-8278-E386229044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5743" y="1973141"/>
            <a:ext cx="3400635" cy="3440186"/>
          </a:xfrm>
          <a:prstGeom prst="rect">
            <a:avLst/>
          </a:prstGeom>
        </p:spPr>
      </p:pic>
      <p:pic>
        <p:nvPicPr>
          <p:cNvPr id="7" name="Picture 6" descr="A person sitting on a couch&#10;&#10;Description automatically generated with medium confidence">
            <a:extLst>
              <a:ext uri="{FF2B5EF4-FFF2-40B4-BE49-F238E27FC236}">
                <a16:creationId xmlns:a16="http://schemas.microsoft.com/office/drawing/2014/main" id="{F02CFF19-7DD0-8B43-A8CC-162A10C2E8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8928" y="1966501"/>
            <a:ext cx="3366791" cy="3446826"/>
          </a:xfrm>
          <a:prstGeom prst="rect">
            <a:avLst/>
          </a:prstGeom>
        </p:spPr>
      </p:pic>
      <p:pic>
        <p:nvPicPr>
          <p:cNvPr id="11" name="Picture 10" descr="A picture containing doll, toy&#10;&#10;Description automatically generated">
            <a:extLst>
              <a:ext uri="{FF2B5EF4-FFF2-40B4-BE49-F238E27FC236}">
                <a16:creationId xmlns:a16="http://schemas.microsoft.com/office/drawing/2014/main" id="{2ACDA9B2-DFB0-0848-8485-CE733C8EDA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960" y="1966500"/>
            <a:ext cx="3378112" cy="344018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64276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Sikhism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1255AD-4542-80C6-1A42-C5641FCCFEB0}"/>
              </a:ext>
            </a:extLst>
          </p:cNvPr>
          <p:cNvSpPr txBox="1"/>
          <p:nvPr/>
        </p:nvSpPr>
        <p:spPr>
          <a:xfrm>
            <a:off x="1" y="1116502"/>
            <a:ext cx="1219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2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Sikh Festival of Lights</a:t>
            </a: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189518" y="1513878"/>
            <a:ext cx="5170220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Sikhs celebrate Diwali today.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 Golden Temple in Amritsar, India, is lit up with lights. And Sikhs light up their temples in many towns across the world.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Sikhs hold family parties, exchange gifts.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And let off fireworks to drive away evil.</a:t>
            </a:r>
          </a:p>
        </p:txBody>
      </p:sp>
      <p:pic>
        <p:nvPicPr>
          <p:cNvPr id="7" name="Picture 6" descr="A picture containing outdoor, night, street, city&#10;&#10;Description automatically generated">
            <a:extLst>
              <a:ext uri="{FF2B5EF4-FFF2-40B4-BE49-F238E27FC236}">
                <a16:creationId xmlns:a16="http://schemas.microsoft.com/office/drawing/2014/main" id="{6909EDCF-0590-064C-B4D7-9F6E8F8C5E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144" y="1358113"/>
            <a:ext cx="4504912" cy="424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6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815445" y="1479287"/>
            <a:ext cx="5011882" cy="4470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did this story make you feel?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do you think Guru </a:t>
            </a:r>
            <a:r>
              <a:rPr lang="en-GB" sz="22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helped others?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you think the emperor said that he would release prisoners who could hold the cloak?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Diwali is a special family celebration.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think of other family celebrations? </a:t>
            </a:r>
          </a:p>
          <a:p>
            <a:pPr>
              <a:spcAft>
                <a:spcPts val="1500"/>
              </a:spcAft>
            </a:pPr>
            <a:endParaRPr lang="en-GB" sz="24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E0F79DD7-DC40-E94F-AE17-53B7D5F38F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571" y="897866"/>
            <a:ext cx="3385766" cy="506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1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F60035F-35A0-FE4A-AD9A-3BDBFE0480C6}"/>
              </a:ext>
            </a:extLst>
          </p:cNvPr>
          <p:cNvGrpSpPr/>
          <p:nvPr/>
        </p:nvGrpSpPr>
        <p:grpSpPr>
          <a:xfrm>
            <a:off x="1926422" y="1920476"/>
            <a:ext cx="8339158" cy="2849106"/>
            <a:chOff x="916496" y="-645788"/>
            <a:chExt cx="10510886" cy="359108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2D2D03D-1F20-374B-8993-2DCB774A45A2}"/>
                </a:ext>
              </a:extLst>
            </p:cNvPr>
            <p:cNvSpPr/>
            <p:nvPr/>
          </p:nvSpPr>
          <p:spPr>
            <a:xfrm>
              <a:off x="916496" y="-645788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group of people dancing&#10;&#10;Description automatically generated with medium confidence">
              <a:extLst>
                <a:ext uri="{FF2B5EF4-FFF2-40B4-BE49-F238E27FC236}">
                  <a16:creationId xmlns:a16="http://schemas.microsoft.com/office/drawing/2014/main" id="{1FABDF69-9155-5248-9C84-36461B009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1682" y="-567019"/>
              <a:ext cx="3400635" cy="3440186"/>
            </a:xfrm>
            <a:prstGeom prst="rect">
              <a:avLst/>
            </a:prstGeom>
          </p:spPr>
        </p:pic>
        <p:pic>
          <p:nvPicPr>
            <p:cNvPr id="15" name="Picture 14" descr="A person sitting on a couch&#10;&#10;Description automatically generated with medium confidence">
              <a:extLst>
                <a:ext uri="{FF2B5EF4-FFF2-40B4-BE49-F238E27FC236}">
                  <a16:creationId xmlns:a16="http://schemas.microsoft.com/office/drawing/2014/main" id="{BFA15046-3C9F-BF4B-B1DF-10C3E17CEB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64867" y="-573659"/>
              <a:ext cx="3366791" cy="3446826"/>
            </a:xfrm>
            <a:prstGeom prst="rect">
              <a:avLst/>
            </a:prstGeom>
          </p:spPr>
        </p:pic>
        <p:pic>
          <p:nvPicPr>
            <p:cNvPr id="16" name="Picture 15" descr="A picture containing doll, toy&#10;&#10;Description automatically generated">
              <a:extLst>
                <a:ext uri="{FF2B5EF4-FFF2-40B4-BE49-F238E27FC236}">
                  <a16:creationId xmlns:a16="http://schemas.microsoft.com/office/drawing/2014/main" id="{88A41A5C-856A-5045-9091-6263A5D06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0899" y="-573660"/>
              <a:ext cx="3378112" cy="3440185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754474" y="2345511"/>
            <a:ext cx="5230894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Diwali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is an important Sikh festival.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It celebrates 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Hargobind’s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release from prison, while rescuing 52 other prisoners at the same time.</a:t>
            </a:r>
          </a:p>
          <a:p>
            <a:pPr>
              <a:spcAft>
                <a:spcPts val="1500"/>
              </a:spcAft>
            </a:pP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79A273D4-5D97-1543-A0E3-3D382A6B6E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875" y="897866"/>
            <a:ext cx="3385766" cy="506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506576" y="2176922"/>
            <a:ext cx="4413934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Hargobind’s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father, Guru Arjan Dev, chose him to be the next guru after him.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That was way back in 1606. 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was only 11 years old.</a:t>
            </a:r>
          </a:p>
        </p:txBody>
      </p:sp>
      <p:pic>
        <p:nvPicPr>
          <p:cNvPr id="5" name="Picture 4" descr="A person sitting on a couch&#10;&#10;Description automatically generated with medium confidence">
            <a:extLst>
              <a:ext uri="{FF2B5EF4-FFF2-40B4-BE49-F238E27FC236}">
                <a16:creationId xmlns:a16="http://schemas.microsoft.com/office/drawing/2014/main" id="{C15364CD-A1DE-BF43-AA02-CA42FAD38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782" y="908050"/>
            <a:ext cx="4279552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231994" y="2356005"/>
            <a:ext cx="4761291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Emperor Jahangir thought that gurus had too much influence – or were too popular.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So he put 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in prison. </a:t>
            </a:r>
          </a:p>
        </p:txBody>
      </p:sp>
      <p:pic>
        <p:nvPicPr>
          <p:cNvPr id="3" name="Picture 2" descr="A picture containing doll, toy&#10;&#10;Description automatically generated">
            <a:extLst>
              <a:ext uri="{FF2B5EF4-FFF2-40B4-BE49-F238E27FC236}">
                <a16:creationId xmlns:a16="http://schemas.microsoft.com/office/drawing/2014/main" id="{AE37D96C-EAFF-334A-AB2A-6A6F7E118F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9939" y="828889"/>
            <a:ext cx="4064837" cy="520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1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970813" y="2443392"/>
            <a:ext cx="423157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There were already 52 other prisoners in jail.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had all displeased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 emperor in one way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or another.  </a:t>
            </a:r>
          </a:p>
        </p:txBody>
      </p:sp>
      <p:pic>
        <p:nvPicPr>
          <p:cNvPr id="3" name="Picture 2" descr="A picture containing ground, outdoor, building&#10;&#10;Description automatically generated">
            <a:extLst>
              <a:ext uri="{FF2B5EF4-FFF2-40B4-BE49-F238E27FC236}">
                <a16:creationId xmlns:a16="http://schemas.microsoft.com/office/drawing/2014/main" id="{4981A488-52FF-8B43-8648-4EBB00946C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894772"/>
            <a:ext cx="4357688" cy="505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3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960422" y="2147295"/>
            <a:ext cx="4231573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 the emperor agreed to release 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Guru asked if the other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52 prisoners could also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be released. </a:t>
            </a:r>
          </a:p>
        </p:txBody>
      </p:sp>
      <p:pic>
        <p:nvPicPr>
          <p:cNvPr id="3" name="Picture 2" descr="A picture containing text, person, wearing, posing&#10;&#10;Description automatically generated">
            <a:extLst>
              <a:ext uri="{FF2B5EF4-FFF2-40B4-BE49-F238E27FC236}">
                <a16:creationId xmlns:a16="http://schemas.microsoft.com/office/drawing/2014/main" id="{416FF71D-D43A-2A44-9F97-93B73B5D2C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2572" y="827654"/>
            <a:ext cx="4423428" cy="520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29596" y="2841992"/>
            <a:ext cx="4064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Emperor Jahangir agreed to release any prisoner who could hold onto the cloak of the Guru. </a:t>
            </a:r>
          </a:p>
        </p:txBody>
      </p:sp>
      <p:pic>
        <p:nvPicPr>
          <p:cNvPr id="8" name="Picture 7" descr="A picture containing text, old, posing&#10;&#10;Description automatically generated">
            <a:extLst>
              <a:ext uri="{FF2B5EF4-FFF2-40B4-BE49-F238E27FC236}">
                <a16:creationId xmlns:a16="http://schemas.microsoft.com/office/drawing/2014/main" id="{D6597505-7334-0E40-8F65-7DEA2A5306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2377" y="947057"/>
            <a:ext cx="3651206" cy="5027023"/>
          </a:xfrm>
          <a:prstGeom prst="ellipse">
            <a:avLst/>
          </a:prstGeom>
        </p:spPr>
      </p:pic>
      <p:sp>
        <p:nvSpPr>
          <p:cNvPr id="10" name="Cloud Callout 9">
            <a:extLst>
              <a:ext uri="{FF2B5EF4-FFF2-40B4-BE49-F238E27FC236}">
                <a16:creationId xmlns:a16="http://schemas.microsoft.com/office/drawing/2014/main" id="{0D650E62-0234-8F47-958E-4FE36CAC1BDE}"/>
              </a:ext>
            </a:extLst>
          </p:cNvPr>
          <p:cNvSpPr/>
          <p:nvPr/>
        </p:nvSpPr>
        <p:spPr>
          <a:xfrm>
            <a:off x="5016137" y="775063"/>
            <a:ext cx="2891245" cy="1504466"/>
          </a:xfrm>
          <a:prstGeom prst="cloudCallout">
            <a:avLst>
              <a:gd name="adj1" fmla="val -61792"/>
              <a:gd name="adj2" fmla="val 76883"/>
            </a:avLst>
          </a:prstGeom>
          <a:solidFill>
            <a:schemeClr val="bg1"/>
          </a:solidFill>
          <a:ln w="38100"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26BAA8-268E-F64A-B36B-809DD736D133}"/>
              </a:ext>
            </a:extLst>
          </p:cNvPr>
          <p:cNvSpPr txBox="1"/>
          <p:nvPr/>
        </p:nvSpPr>
        <p:spPr>
          <a:xfrm>
            <a:off x="5447503" y="1226127"/>
            <a:ext cx="1985684" cy="5539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Ha </a:t>
            </a:r>
            <a:r>
              <a:rPr lang="en-US" sz="3000" b="1" dirty="0" err="1">
                <a:solidFill>
                  <a:srgbClr val="272626"/>
                </a:solidFill>
                <a:latin typeface="Comic Sans MS" panose="030F0902030302020204" pitchFamily="66" charset="0"/>
              </a:rPr>
              <a:t>ha</a:t>
            </a:r>
            <a:r>
              <a:rPr lang="en-US" sz="3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 </a:t>
            </a:r>
            <a:r>
              <a:rPr lang="en-US" sz="3000" b="1" dirty="0" err="1">
                <a:solidFill>
                  <a:srgbClr val="272626"/>
                </a:solidFill>
                <a:latin typeface="Comic Sans MS" panose="030F0902030302020204" pitchFamily="66" charset="0"/>
              </a:rPr>
              <a:t>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79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7132014" y="1723527"/>
            <a:ext cx="3569481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Guru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Hargobind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had a special clock made, which had 52 strings attached to it.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Every prisoner was able to hold onto the cloak.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So, all the prisoners were released!</a:t>
            </a:r>
          </a:p>
        </p:txBody>
      </p:sp>
      <p:pic>
        <p:nvPicPr>
          <p:cNvPr id="3" name="Picture 2" descr="A group of people dancing&#10;&#10;Description automatically generated with medium confidence">
            <a:extLst>
              <a:ext uri="{FF2B5EF4-FFF2-40B4-BE49-F238E27FC236}">
                <a16:creationId xmlns:a16="http://schemas.microsoft.com/office/drawing/2014/main" id="{3BF17ECC-937C-BC43-A75A-CB443CEBF5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1720" y="1300597"/>
            <a:ext cx="4846704" cy="425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5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0" y="4883940"/>
            <a:ext cx="12192000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 great celebration was held.</a:t>
            </a:r>
          </a:p>
          <a:p>
            <a:pPr algn="ctr"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 Golden Temple was lit. </a:t>
            </a:r>
          </a:p>
        </p:txBody>
      </p:sp>
      <p:pic>
        <p:nvPicPr>
          <p:cNvPr id="14" name="Picture 13" descr="A picture containing night&#10;&#10;Description automatically generated">
            <a:extLst>
              <a:ext uri="{FF2B5EF4-FFF2-40B4-BE49-F238E27FC236}">
                <a16:creationId xmlns:a16="http://schemas.microsoft.com/office/drawing/2014/main" id="{25DCFC61-4C34-C247-AC9A-C9D3FFF1FF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6580" y="950703"/>
            <a:ext cx="7541657" cy="357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16481</TotalTime>
  <Words>330</Words>
  <Application>Microsoft Office PowerPoint</Application>
  <PresentationFormat>Widescreen</PresentationFormat>
  <Paragraphs>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496</cp:revision>
  <dcterms:created xsi:type="dcterms:W3CDTF">2021-01-11T17:47:06Z</dcterms:created>
  <dcterms:modified xsi:type="dcterms:W3CDTF">2022-10-11T13:13:54Z</dcterms:modified>
</cp:coreProperties>
</file>