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4"/>
  </p:notesMasterIdLst>
  <p:sldIdLst>
    <p:sldId id="271" r:id="rId4"/>
    <p:sldId id="317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572" userDrawn="1">
          <p15:clr>
            <a:srgbClr val="A4A3A4"/>
          </p15:clr>
        </p15:guide>
        <p15:guide id="8" pos="824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3659" userDrawn="1">
          <p15:clr>
            <a:srgbClr val="A4A3A4"/>
          </p15:clr>
        </p15:guide>
        <p15:guide id="11" pos="4089" userDrawn="1">
          <p15:clr>
            <a:srgbClr val="A4A3A4"/>
          </p15:clr>
        </p15:guide>
        <p15:guide id="12" orient="horz" pos="37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7F3F98"/>
    <a:srgbClr val="286AA6"/>
    <a:srgbClr val="3692C4"/>
    <a:srgbClr val="E15D29"/>
    <a:srgbClr val="3FAA4C"/>
    <a:srgbClr val="39AB47"/>
    <a:srgbClr val="D92229"/>
    <a:srgbClr val="D9222A"/>
    <a:srgbClr val="41AE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99" autoAdjust="0"/>
    <p:restoredTop sz="94700"/>
  </p:normalViewPr>
  <p:slideViewPr>
    <p:cSldViewPr snapToGrid="0" snapToObjects="1">
      <p:cViewPr>
        <p:scale>
          <a:sx n="116" d="100"/>
          <a:sy n="116" d="100"/>
        </p:scale>
        <p:origin x="3640" y="1768"/>
      </p:cViewPr>
      <p:guideLst>
        <p:guide orient="horz" pos="4320"/>
        <p:guide orient="horz" pos="572"/>
        <p:guide pos="824"/>
        <p:guide orient="horz" pos="5"/>
        <p:guide pos="3659"/>
        <p:guide pos="4089"/>
        <p:guide orient="horz" pos="374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F3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F3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9/4/23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92557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Yom Kippur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Judaism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DE44BC1-00A5-B2B5-837F-DF79048FF636}"/>
              </a:ext>
            </a:extLst>
          </p:cNvPr>
          <p:cNvGrpSpPr/>
          <p:nvPr/>
        </p:nvGrpSpPr>
        <p:grpSpPr>
          <a:xfrm>
            <a:off x="718156" y="1633457"/>
            <a:ext cx="10756357" cy="3591085"/>
            <a:chOff x="775756" y="1633457"/>
            <a:chExt cx="10756357" cy="359108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A5974AE-25BB-4949-8F6C-99373565C0A5}"/>
                </a:ext>
              </a:extLst>
            </p:cNvPr>
            <p:cNvSpPr/>
            <p:nvPr/>
          </p:nvSpPr>
          <p:spPr>
            <a:xfrm>
              <a:off x="775756" y="1633457"/>
              <a:ext cx="10756357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780FA32-15E2-5EA3-5584-1D68AA31091D}"/>
                </a:ext>
              </a:extLst>
            </p:cNvPr>
            <p:cNvGrpSpPr/>
            <p:nvPr/>
          </p:nvGrpSpPr>
          <p:grpSpPr>
            <a:xfrm>
              <a:off x="867480" y="1712603"/>
              <a:ext cx="10572909" cy="3410321"/>
              <a:chOff x="924072" y="1712603"/>
              <a:chExt cx="10572909" cy="3410321"/>
            </a:xfrm>
          </p:grpSpPr>
          <p:pic>
            <p:nvPicPr>
              <p:cNvPr id="3" name="Picture 2" descr="A person reading a scroll&#10;&#10;Description automatically generated">
                <a:extLst>
                  <a:ext uri="{FF2B5EF4-FFF2-40B4-BE49-F238E27FC236}">
                    <a16:creationId xmlns:a16="http://schemas.microsoft.com/office/drawing/2014/main" id="{AA182A88-51F7-9A78-4224-70A146F7A3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302"/>
              <a:stretch/>
            </p:blipFill>
            <p:spPr>
              <a:xfrm>
                <a:off x="924072" y="1712603"/>
                <a:ext cx="2767807" cy="3410320"/>
              </a:xfrm>
              <a:prstGeom prst="rect">
                <a:avLst/>
              </a:prstGeom>
            </p:spPr>
          </p:pic>
          <p:pic>
            <p:nvPicPr>
              <p:cNvPr id="7" name="Picture 6" descr="A building with many windows&#10;&#10;Description automatically generated">
                <a:extLst>
                  <a:ext uri="{FF2B5EF4-FFF2-40B4-BE49-F238E27FC236}">
                    <a16:creationId xmlns:a16="http://schemas.microsoft.com/office/drawing/2014/main" id="{887ED477-4387-E21C-08A9-753264941C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00428" y="1712604"/>
                <a:ext cx="3791168" cy="3410320"/>
              </a:xfrm>
              <a:prstGeom prst="rect">
                <a:avLst/>
              </a:prstGeom>
            </p:spPr>
          </p:pic>
          <p:pic>
            <p:nvPicPr>
              <p:cNvPr id="5" name="Picture 4" descr="A person blowing a horn&#10;&#10;Description automatically generated">
                <a:extLst>
                  <a:ext uri="{FF2B5EF4-FFF2-40B4-BE49-F238E27FC236}">
                    <a16:creationId xmlns:a16="http://schemas.microsoft.com/office/drawing/2014/main" id="{A5C2F72D-F047-243E-2C6C-E80C05ECE0E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700144" y="1712603"/>
                <a:ext cx="3796837" cy="341032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Yom Kippur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380B455-ED07-2A9E-D21A-8B3D43266BBE}"/>
              </a:ext>
            </a:extLst>
          </p:cNvPr>
          <p:cNvGrpSpPr/>
          <p:nvPr/>
        </p:nvGrpSpPr>
        <p:grpSpPr>
          <a:xfrm>
            <a:off x="1821455" y="1903943"/>
            <a:ext cx="8549090" cy="2854173"/>
            <a:chOff x="775756" y="1633457"/>
            <a:chExt cx="10756357" cy="359108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FCA0BC8-132D-E025-5E6A-9BB2E99E5926}"/>
                </a:ext>
              </a:extLst>
            </p:cNvPr>
            <p:cNvSpPr/>
            <p:nvPr/>
          </p:nvSpPr>
          <p:spPr>
            <a:xfrm>
              <a:off x="775756" y="1633457"/>
              <a:ext cx="10756357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0E6A16C-B973-8609-B055-B877BD34A089}"/>
                </a:ext>
              </a:extLst>
            </p:cNvPr>
            <p:cNvGrpSpPr/>
            <p:nvPr/>
          </p:nvGrpSpPr>
          <p:grpSpPr>
            <a:xfrm>
              <a:off x="867480" y="1712603"/>
              <a:ext cx="10572909" cy="3410321"/>
              <a:chOff x="924072" y="1712603"/>
              <a:chExt cx="10572909" cy="3410321"/>
            </a:xfrm>
          </p:grpSpPr>
          <p:pic>
            <p:nvPicPr>
              <p:cNvPr id="22" name="Picture 21" descr="A person reading a scroll&#10;&#10;Description automatically generated">
                <a:extLst>
                  <a:ext uri="{FF2B5EF4-FFF2-40B4-BE49-F238E27FC236}">
                    <a16:creationId xmlns:a16="http://schemas.microsoft.com/office/drawing/2014/main" id="{D694AEF2-E5FB-D1B2-F588-8EDDBDC326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302"/>
              <a:stretch/>
            </p:blipFill>
            <p:spPr>
              <a:xfrm>
                <a:off x="924072" y="1712603"/>
                <a:ext cx="2767807" cy="3410320"/>
              </a:xfrm>
              <a:prstGeom prst="rect">
                <a:avLst/>
              </a:prstGeom>
            </p:spPr>
          </p:pic>
          <p:pic>
            <p:nvPicPr>
              <p:cNvPr id="23" name="Picture 22" descr="A building with many windows&#10;&#10;Description automatically generated">
                <a:extLst>
                  <a:ext uri="{FF2B5EF4-FFF2-40B4-BE49-F238E27FC236}">
                    <a16:creationId xmlns:a16="http://schemas.microsoft.com/office/drawing/2014/main" id="{1C77F069-163F-EFCF-AFE2-79EA504F60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00428" y="1712604"/>
                <a:ext cx="3791168" cy="3410320"/>
              </a:xfrm>
              <a:prstGeom prst="rect">
                <a:avLst/>
              </a:prstGeom>
            </p:spPr>
          </p:pic>
          <p:pic>
            <p:nvPicPr>
              <p:cNvPr id="24" name="Picture 23" descr="A person blowing a horn&#10;&#10;Description automatically generated">
                <a:extLst>
                  <a:ext uri="{FF2B5EF4-FFF2-40B4-BE49-F238E27FC236}">
                    <a16:creationId xmlns:a16="http://schemas.microsoft.com/office/drawing/2014/main" id="{568FC524-F209-606B-B684-A7E47115A2D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700144" y="1712603"/>
                <a:ext cx="3796837" cy="341032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93452" y="1882035"/>
            <a:ext cx="4656467" cy="374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Ten days after Rosh Hashanah, Jews celebrate the Day of Atonement – or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Yom Kippur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is a special day when Jews try to be at one with God.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is a serious time, with no parties or presents. 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On the eve of Yom Kippur, the family usually gathers for a special meal before fasting on Yom Kippur.</a:t>
            </a:r>
          </a:p>
        </p:txBody>
      </p:sp>
      <p:pic>
        <p:nvPicPr>
          <p:cNvPr id="6" name="Picture 5" descr="A shofar horn and an apple on a white cloth&#10;&#10;Description automatically generated">
            <a:extLst>
              <a:ext uri="{FF2B5EF4-FFF2-40B4-BE49-F238E27FC236}">
                <a16:creationId xmlns:a16="http://schemas.microsoft.com/office/drawing/2014/main" id="{3921DF13-AD38-0F41-18C9-CE1C3AEA46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3454" y="1882035"/>
            <a:ext cx="4523453" cy="36263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CCB99F-91B9-FDD5-1A8E-81A8CF8718E4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7F3F98"/>
                </a:solidFill>
                <a:latin typeface="Comic Sans MS" panose="030F0702030302020204" pitchFamily="66" charset="0"/>
              </a:rPr>
              <a:t>Yom Kippur</a:t>
            </a:r>
          </a:p>
        </p:txBody>
      </p:sp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3163218" y="4272696"/>
            <a:ext cx="586556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Yom Kippur has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three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special parts.</a:t>
            </a:r>
          </a:p>
          <a:p>
            <a:pPr>
              <a:spcAft>
                <a:spcPts val="1000"/>
              </a:spcAft>
            </a:pPr>
            <a:r>
              <a:rPr lang="en-GB" sz="2000" b="1" dirty="0">
                <a:solidFill>
                  <a:srgbClr val="7F3F98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TESHUVAH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Repentance or saying sorry.</a:t>
            </a:r>
          </a:p>
          <a:p>
            <a:pPr>
              <a:spcAft>
                <a:spcPts val="1000"/>
              </a:spcAft>
            </a:pPr>
            <a:r>
              <a:rPr lang="en-GB" sz="2000" b="1" dirty="0">
                <a:solidFill>
                  <a:srgbClr val="7F3F98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PRAYER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Talking to God.</a:t>
            </a:r>
          </a:p>
          <a:p>
            <a:pPr>
              <a:spcAft>
                <a:spcPts val="1000"/>
              </a:spcAft>
            </a:pPr>
            <a:r>
              <a:rPr lang="en-GB" sz="2000" b="1" dirty="0">
                <a:solidFill>
                  <a:srgbClr val="7F3F98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FASTING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Going without food.</a:t>
            </a:r>
          </a:p>
        </p:txBody>
      </p:sp>
      <p:pic>
        <p:nvPicPr>
          <p:cNvPr id="5" name="Picture 4" descr="A shofar horn on a newspaper&#10;&#10;Description automatically generated">
            <a:extLst>
              <a:ext uri="{FF2B5EF4-FFF2-40B4-BE49-F238E27FC236}">
                <a16:creationId xmlns:a16="http://schemas.microsoft.com/office/drawing/2014/main" id="{7EA5CB60-F614-A801-E765-72BB4C70C81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218" y="993256"/>
            <a:ext cx="5865564" cy="297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79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reading a scroll&#10;&#10;Description automatically generated">
            <a:extLst>
              <a:ext uri="{FF2B5EF4-FFF2-40B4-BE49-F238E27FC236}">
                <a16:creationId xmlns:a16="http://schemas.microsoft.com/office/drawing/2014/main" id="{B175B959-A282-441E-9A10-EFC0419309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874" y="908049"/>
            <a:ext cx="3413245" cy="50419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ABDFBD-0F29-AAB7-A1BA-E2CDB16EF4F7}"/>
              </a:ext>
            </a:extLst>
          </p:cNvPr>
          <p:cNvSpPr txBox="1"/>
          <p:nvPr/>
        </p:nvSpPr>
        <p:spPr>
          <a:xfrm>
            <a:off x="5947444" y="2500265"/>
            <a:ext cx="4465161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Jews spend time in the Synagogue on Yom Kippur.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They listen to the story of Jonah that teaches the consequence of trying to escape from God.</a:t>
            </a:r>
          </a:p>
        </p:txBody>
      </p:sp>
    </p:spTree>
    <p:extLst>
      <p:ext uri="{BB962C8B-B14F-4D97-AF65-F5344CB8AC3E}">
        <p14:creationId xmlns:p14="http://schemas.microsoft.com/office/powerpoint/2010/main" val="24412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ABDFBD-0F29-AAB7-A1BA-E2CDB16EF4F7}"/>
              </a:ext>
            </a:extLst>
          </p:cNvPr>
          <p:cNvSpPr txBox="1"/>
          <p:nvPr/>
        </p:nvSpPr>
        <p:spPr>
          <a:xfrm>
            <a:off x="3185098" y="4857875"/>
            <a:ext cx="5994840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Yom Kippur is a day when Jews do not eat.</a:t>
            </a:r>
          </a:p>
          <a:p>
            <a:pPr>
              <a:spcAft>
                <a:spcPts val="10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This is called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fasting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2000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plate with a fork and knife&#10;&#10;Description automatically generated">
            <a:extLst>
              <a:ext uri="{FF2B5EF4-FFF2-40B4-BE49-F238E27FC236}">
                <a16:creationId xmlns:a16="http://schemas.microsoft.com/office/drawing/2014/main" id="{D52A96BF-981A-D1FC-DCE3-C6EB6A043C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4455" y="908050"/>
            <a:ext cx="5216487" cy="371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72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ABDFBD-0F29-AAB7-A1BA-E2CDB16EF4F7}"/>
              </a:ext>
            </a:extLst>
          </p:cNvPr>
          <p:cNvSpPr txBox="1"/>
          <p:nvPr/>
        </p:nvSpPr>
        <p:spPr>
          <a:xfrm>
            <a:off x="6383339" y="2561151"/>
            <a:ext cx="436912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Jews spend time in the Synagogue. 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They say sorry for all they have done wrong. 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They try to feel closer to God.</a:t>
            </a:r>
            <a:endParaRPr lang="en-GB" sz="2000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building with many windows&#10;&#10;Description automatically generated">
            <a:extLst>
              <a:ext uri="{FF2B5EF4-FFF2-40B4-BE49-F238E27FC236}">
                <a16:creationId xmlns:a16="http://schemas.microsoft.com/office/drawing/2014/main" id="{74FC08EF-CF56-9EEA-5360-DE7DAC45E7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7450" y="1399984"/>
            <a:ext cx="4511213" cy="405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96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ABDFBD-0F29-AAB7-A1BA-E2CDB16EF4F7}"/>
              </a:ext>
            </a:extLst>
          </p:cNvPr>
          <p:cNvSpPr txBox="1"/>
          <p:nvPr/>
        </p:nvSpPr>
        <p:spPr>
          <a:xfrm>
            <a:off x="1923820" y="4621305"/>
            <a:ext cx="8696899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Jews pray and read about God.</a:t>
            </a:r>
          </a:p>
          <a:p>
            <a:pPr>
              <a:spcAft>
                <a:spcPts val="10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They learn about people who tried to argue with God, su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ch as Jonah.</a:t>
            </a:r>
            <a:endParaRPr lang="en-GB" sz="2000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whale in the water&#10;&#10;Description automatically generated">
            <a:extLst>
              <a:ext uri="{FF2B5EF4-FFF2-40B4-BE49-F238E27FC236}">
                <a16:creationId xmlns:a16="http://schemas.microsoft.com/office/drawing/2014/main" id="{1083594D-C7A3-EAE1-EA3D-38C2026D7C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918" y="1003961"/>
            <a:ext cx="7772400" cy="307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8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blowing a horn&#10;&#10;Description automatically generated">
            <a:extLst>
              <a:ext uri="{FF2B5EF4-FFF2-40B4-BE49-F238E27FC236}">
                <a16:creationId xmlns:a16="http://schemas.microsoft.com/office/drawing/2014/main" id="{5D24C354-041B-70D2-D98D-8404D30343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7450" y="1409757"/>
            <a:ext cx="5144877" cy="40372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ABDFBD-0F29-AAB7-A1BA-E2CDB16EF4F7}"/>
              </a:ext>
            </a:extLst>
          </p:cNvPr>
          <p:cNvSpPr txBox="1"/>
          <p:nvPr/>
        </p:nvSpPr>
        <p:spPr>
          <a:xfrm>
            <a:off x="7198585" y="1958745"/>
            <a:ext cx="3695965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Shofar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is blown to mark the end of Yom Kippur.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It’s people’s last chance to gain a place in God’s good book before the Book of Life is closed for another year.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Yom Kippur is then over for another year.</a:t>
            </a:r>
            <a:endParaRPr lang="en-GB" sz="2000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28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hofar horn and an apple on a white cloth&#10;&#10;Description automatically generated">
            <a:extLst>
              <a:ext uri="{FF2B5EF4-FFF2-40B4-BE49-F238E27FC236}">
                <a16:creationId xmlns:a16="http://schemas.microsoft.com/office/drawing/2014/main" id="{6CF6FEDB-99F1-3D60-A701-59A446E2E7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7450" y="1404534"/>
            <a:ext cx="5144877" cy="40424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ABDFBD-0F29-AAB7-A1BA-E2CDB16EF4F7}"/>
              </a:ext>
            </a:extLst>
          </p:cNvPr>
          <p:cNvSpPr txBox="1"/>
          <p:nvPr/>
        </p:nvSpPr>
        <p:spPr>
          <a:xfrm>
            <a:off x="7198586" y="1613118"/>
            <a:ext cx="345472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Questions to think about: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What did you like best about the story?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What did you like least about the story?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What things might you</a:t>
            </a:r>
            <a:b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do that are wrong?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How would you put</a:t>
            </a:r>
            <a:b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things right?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02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17544</TotalTime>
  <Words>301</Words>
  <Application>Microsoft Macintosh PowerPoint</Application>
  <PresentationFormat>Widescreen</PresentationFormat>
  <Paragraphs>33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537</cp:revision>
  <dcterms:created xsi:type="dcterms:W3CDTF">2021-01-11T17:47:06Z</dcterms:created>
  <dcterms:modified xsi:type="dcterms:W3CDTF">2023-09-05T10:04:16Z</dcterms:modified>
</cp:coreProperties>
</file>