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sldIdLst>
    <p:sldId id="271" r:id="rId4"/>
    <p:sldId id="317" r:id="rId5"/>
    <p:sldId id="319" r:id="rId6"/>
    <p:sldId id="331" r:id="rId7"/>
    <p:sldId id="332" r:id="rId8"/>
    <p:sldId id="333" r:id="rId9"/>
    <p:sldId id="334" r:id="rId10"/>
    <p:sldId id="335" r:id="rId11"/>
    <p:sldId id="33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1050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795" userDrawn="1">
          <p15:clr>
            <a:srgbClr val="A4A3A4"/>
          </p15:clr>
        </p15:guide>
        <p15:guide id="11" pos="3182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86AA6"/>
    <a:srgbClr val="3692C4"/>
    <a:srgbClr val="E15D29"/>
    <a:srgbClr val="3FAA4C"/>
    <a:srgbClr val="39AB47"/>
    <a:srgbClr val="D92229"/>
    <a:srgbClr val="D9222A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15" autoAdjust="0"/>
    <p:restoredTop sz="94700"/>
  </p:normalViewPr>
  <p:slideViewPr>
    <p:cSldViewPr snapToGrid="0" snapToObjects="1">
      <p:cViewPr varScale="1">
        <p:scale>
          <a:sx n="124" d="100"/>
          <a:sy n="124" d="100"/>
        </p:scale>
        <p:origin x="984" y="168"/>
      </p:cViewPr>
      <p:guideLst>
        <p:guide orient="horz" pos="4320"/>
        <p:guide orient="horz" pos="572"/>
        <p:guide pos="1050"/>
        <p:guide orient="horz" pos="5"/>
        <p:guide pos="3795"/>
        <p:guide pos="3182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10/20/22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840557" y="1633457"/>
            <a:ext cx="10510886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A group of people dancing&#10;&#10;Description automatically generated with medium confidence">
            <a:extLst>
              <a:ext uri="{FF2B5EF4-FFF2-40B4-BE49-F238E27FC236}">
                <a16:creationId xmlns:a16="http://schemas.microsoft.com/office/drawing/2014/main" id="{B3726258-5D2E-1445-AD77-8E6CF7FDF0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7"/>
          <a:stretch/>
        </p:blipFill>
        <p:spPr>
          <a:xfrm>
            <a:off x="3788796" y="1712225"/>
            <a:ext cx="4606074" cy="3418110"/>
          </a:xfrm>
          <a:prstGeom prst="rect">
            <a:avLst/>
          </a:prstGeom>
        </p:spPr>
      </p:pic>
      <p:pic>
        <p:nvPicPr>
          <p:cNvPr id="16" name="Picture 15" descr="A picture containing text, wearing, posing&#10;&#10;Description automatically generated">
            <a:extLst>
              <a:ext uri="{FF2B5EF4-FFF2-40B4-BE49-F238E27FC236}">
                <a16:creationId xmlns:a16="http://schemas.microsoft.com/office/drawing/2014/main" id="{CFF6F0CF-1B3E-2D47-9EE0-B5197F6A1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960" y="1712225"/>
            <a:ext cx="2773645" cy="3418109"/>
          </a:xfrm>
          <a:prstGeom prst="rect">
            <a:avLst/>
          </a:prstGeom>
        </p:spPr>
      </p:pic>
      <p:pic>
        <p:nvPicPr>
          <p:cNvPr id="19" name="Picture 18" descr="A group of people riding horses&#10;&#10;Description automatically generated with medium confidence">
            <a:extLst>
              <a:ext uri="{FF2B5EF4-FFF2-40B4-BE49-F238E27FC236}">
                <a16:creationId xmlns:a16="http://schemas.microsoft.com/office/drawing/2014/main" id="{BA93D2EC-6567-3A44-9AD4-451C88DD35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5060" y="1712225"/>
            <a:ext cx="2773645" cy="341811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Guru </a:t>
            </a:r>
            <a:r>
              <a:rPr lang="en-GB" sz="3500" b="1" dirty="0" err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Hargobind</a:t>
            </a: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Sikhism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754473" y="1595597"/>
            <a:ext cx="5333587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Guru </a:t>
            </a:r>
            <a:r>
              <a:rPr lang="en-GB" sz="2000" b="1" dirty="0" err="1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was born in Amritsar, India in 1595.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His mother was Mata Ganga and his father was Guru Arjan Dev Ji, the fifth Guru.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Shortly before he died, Guru Arjan named his son,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to be his successor.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 was only 11 at the time!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Guru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promised his father that he would protect the Sikh people. </a:t>
            </a:r>
          </a:p>
          <a:p>
            <a:pPr>
              <a:spcAft>
                <a:spcPts val="1500"/>
              </a:spcAft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A picture containing text, wearing, posing&#10;&#10;Description automatically generated">
            <a:extLst>
              <a:ext uri="{FF2B5EF4-FFF2-40B4-BE49-F238E27FC236}">
                <a16:creationId xmlns:a16="http://schemas.microsoft.com/office/drawing/2014/main" id="{21A5CAAF-363C-9B42-A54F-D5F088095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973" y="1132515"/>
            <a:ext cx="3687533" cy="454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sword&#10;&#10;Description automatically generated with low confidence">
            <a:extLst>
              <a:ext uri="{FF2B5EF4-FFF2-40B4-BE49-F238E27FC236}">
                <a16:creationId xmlns:a16="http://schemas.microsoft.com/office/drawing/2014/main" id="{DC4B3689-55E4-6446-9B45-D46A194A8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12" y="724764"/>
            <a:ext cx="5178649" cy="54084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131132" y="2215341"/>
            <a:ext cx="6087556" cy="290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Guru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asked for two swords.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One sword signified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Miri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or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Worldly Power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other sword signified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Piri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or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Spiritual Power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One sword would strike those who are cruel.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other sword would protect the innocent.</a:t>
            </a:r>
          </a:p>
          <a:p>
            <a:pPr>
              <a:lnSpc>
                <a:spcPct val="107000"/>
              </a:lnSpc>
            </a:pPr>
            <a:endParaRPr lang="en-GB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68160" y="1423429"/>
            <a:ext cx="4331650" cy="4558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Guru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believed that Sikhs should be saint-soldiers,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so that they could protect the downtrodden.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 transformed his followers, the Sikh saints, into saint-soldiers.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 combined the powers of Bhakti (faith) and Shakti (power).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His first priority was that Sikhs should be saints and always remember God. </a:t>
            </a:r>
          </a:p>
          <a:p>
            <a:pPr>
              <a:lnSpc>
                <a:spcPct val="107000"/>
              </a:lnSpc>
            </a:pPr>
            <a:endParaRPr lang="en-GB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group of people riding horses&#10;&#10;Description automatically generated with medium confidence">
            <a:extLst>
              <a:ext uri="{FF2B5EF4-FFF2-40B4-BE49-F238E27FC236}">
                <a16:creationId xmlns:a16="http://schemas.microsoft.com/office/drawing/2014/main" id="{AEA5E006-6883-7147-8EC3-AD230592D5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2973" y="1423429"/>
            <a:ext cx="4572000" cy="401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5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earing hats&#10;&#10;Description automatically generated with low confidence">
            <a:extLst>
              <a:ext uri="{FF2B5EF4-FFF2-40B4-BE49-F238E27FC236}">
                <a16:creationId xmlns:a16="http://schemas.microsoft.com/office/drawing/2014/main" id="{B1BC9F13-2EB3-F74E-B384-A93F7C546E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2973" y="1403507"/>
            <a:ext cx="4572000" cy="40142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68160" y="2223083"/>
            <a:ext cx="4048331" cy="294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Guru </a:t>
            </a:r>
            <a:r>
              <a:rPr lang="en-GB" sz="2000" dirty="0" err="1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called upon the Sikhs to protect human rights and stand up for human liberty, equality and fraternity.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He helped spread the message of Guru Nanak, who was the First Guru.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en-GB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49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dancing&#10;&#10;Description automatically generated with medium confidence">
            <a:extLst>
              <a:ext uri="{FF2B5EF4-FFF2-40B4-BE49-F238E27FC236}">
                <a16:creationId xmlns:a16="http://schemas.microsoft.com/office/drawing/2014/main" id="{7FBDFC23-40C6-BA47-B2FE-28F881F2A0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2973" y="1403506"/>
            <a:ext cx="4572000" cy="40142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68160" y="1191237"/>
            <a:ext cx="4048331" cy="4981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Guru </a:t>
            </a:r>
            <a:r>
              <a:rPr lang="en-GB" sz="2000" dirty="0" err="1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was even put in prison by the Emperor Jahangir, who thought that gurus had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too much influence (or were</a:t>
            </a:r>
            <a:b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too popular).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 was eventually released, along with 52 other prisoners. This story is celebrated in the Sikh festival of Diwali.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After his release, Guru </a:t>
            </a:r>
            <a:r>
              <a:rPr lang="en-GB" sz="2000" dirty="0" err="1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and the emperor were mostly friendly. They even fought together in battles. </a:t>
            </a:r>
          </a:p>
          <a:p>
            <a:pPr>
              <a:lnSpc>
                <a:spcPct val="107000"/>
              </a:lnSpc>
            </a:pPr>
            <a:endParaRPr lang="en-GB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21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colorful, furniture&#10;&#10;Description automatically generated">
            <a:extLst>
              <a:ext uri="{FF2B5EF4-FFF2-40B4-BE49-F238E27FC236}">
                <a16:creationId xmlns:a16="http://schemas.microsoft.com/office/drawing/2014/main" id="{F20076BC-AAF8-CF49-9D24-0AA89E18A1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1412973" y="1390040"/>
            <a:ext cx="4572000" cy="40315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68160" y="2680727"/>
            <a:ext cx="411086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Guru </a:t>
            </a:r>
            <a:r>
              <a:rPr lang="en-GB" sz="2000" dirty="0" err="1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Hargobind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had helped spread the message of Guru Nanak, and the Sikh cause.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 died in 1644 when he was 49.</a:t>
            </a:r>
          </a:p>
        </p:txBody>
      </p:sp>
    </p:spTree>
    <p:extLst>
      <p:ext uri="{BB962C8B-B14F-4D97-AF65-F5344CB8AC3E}">
        <p14:creationId xmlns:p14="http://schemas.microsoft.com/office/powerpoint/2010/main" val="403745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68161" y="1490707"/>
            <a:ext cx="4237528" cy="4366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The Symbol of the Sikh faith is called the KHANDA.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This has the two swords on the outside protecting the other two images of the circle.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This represents equality of all and the double edged sword shows protection.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Miri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Piri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remind us of the link between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worldly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spiritual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(faith) responsibilities.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7000"/>
              </a:lnSpc>
            </a:pPr>
            <a:endParaRPr lang="en-GB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B00364BF-2393-0249-B2EA-0EAF059DE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071" y="1183431"/>
            <a:ext cx="4114800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3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C3CEF63-11F7-9648-8815-76A17D511F45}"/>
              </a:ext>
            </a:extLst>
          </p:cNvPr>
          <p:cNvGrpSpPr/>
          <p:nvPr/>
        </p:nvGrpSpPr>
        <p:grpSpPr>
          <a:xfrm>
            <a:off x="1926420" y="1920476"/>
            <a:ext cx="8339158" cy="2849106"/>
            <a:chOff x="840557" y="1633457"/>
            <a:chExt cx="10510886" cy="359108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43F1492-9E54-BF4A-9722-2B5390F90C6A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16" descr="A group of people dancing&#10;&#10;Description automatically generated with medium confidence">
              <a:extLst>
                <a:ext uri="{FF2B5EF4-FFF2-40B4-BE49-F238E27FC236}">
                  <a16:creationId xmlns:a16="http://schemas.microsoft.com/office/drawing/2014/main" id="{1D616AD3-22C9-4D4E-84CA-5BFDF65732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7"/>
            <a:stretch/>
          </p:blipFill>
          <p:spPr>
            <a:xfrm>
              <a:off x="3788796" y="1712225"/>
              <a:ext cx="4606074" cy="3418110"/>
            </a:xfrm>
            <a:prstGeom prst="rect">
              <a:avLst/>
            </a:prstGeom>
          </p:spPr>
        </p:pic>
        <p:pic>
          <p:nvPicPr>
            <p:cNvPr id="18" name="Picture 17" descr="A picture containing text, wearing, posing&#10;&#10;Description automatically generated">
              <a:extLst>
                <a:ext uri="{FF2B5EF4-FFF2-40B4-BE49-F238E27FC236}">
                  <a16:creationId xmlns:a16="http://schemas.microsoft.com/office/drawing/2014/main" id="{F685B44D-AED4-D748-B288-C7C61E911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4960" y="1712225"/>
              <a:ext cx="2773645" cy="3418109"/>
            </a:xfrm>
            <a:prstGeom prst="rect">
              <a:avLst/>
            </a:prstGeom>
          </p:spPr>
        </p:pic>
        <p:pic>
          <p:nvPicPr>
            <p:cNvPr id="19" name="Picture 18" descr="A group of people riding horses&#10;&#10;Description automatically generated with medium confidence">
              <a:extLst>
                <a:ext uri="{FF2B5EF4-FFF2-40B4-BE49-F238E27FC236}">
                  <a16:creationId xmlns:a16="http://schemas.microsoft.com/office/drawing/2014/main" id="{790D3760-7DAC-5342-B943-CD6092CFEB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85060" y="1712225"/>
              <a:ext cx="2773645" cy="3418110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Guru </a:t>
            </a:r>
            <a:r>
              <a:rPr lang="en-US" sz="3600" b="1" dirty="0" err="1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Hargobind</a:t>
            </a: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16530</TotalTime>
  <Words>393</Words>
  <Application>Microsoft Macintosh PowerPoint</Application>
  <PresentationFormat>Widescreen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516</cp:revision>
  <dcterms:created xsi:type="dcterms:W3CDTF">2021-01-11T17:47:06Z</dcterms:created>
  <dcterms:modified xsi:type="dcterms:W3CDTF">2022-10-20T08:51:25Z</dcterms:modified>
</cp:coreProperties>
</file>