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6"/>
  </p:notesMasterIdLst>
  <p:sldIdLst>
    <p:sldId id="271" r:id="rId4"/>
    <p:sldId id="317" r:id="rId5"/>
    <p:sldId id="319" r:id="rId6"/>
    <p:sldId id="331" r:id="rId7"/>
    <p:sldId id="332" r:id="rId8"/>
    <p:sldId id="333" r:id="rId9"/>
    <p:sldId id="334" r:id="rId10"/>
    <p:sldId id="335" r:id="rId11"/>
    <p:sldId id="336" r:id="rId12"/>
    <p:sldId id="337" r:id="rId13"/>
    <p:sldId id="338" r:id="rId14"/>
    <p:sldId id="33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6" orient="horz" pos="572" userDrawn="1">
          <p15:clr>
            <a:srgbClr val="A4A3A4"/>
          </p15:clr>
        </p15:guide>
        <p15:guide id="8" pos="1050" userDrawn="1">
          <p15:clr>
            <a:srgbClr val="A4A3A4"/>
          </p15:clr>
        </p15:guide>
        <p15:guide id="9" orient="horz" pos="5" userDrawn="1">
          <p15:clr>
            <a:srgbClr val="A4A3A4"/>
          </p15:clr>
        </p15:guide>
        <p15:guide id="10" pos="3545" userDrawn="1">
          <p15:clr>
            <a:srgbClr val="A4A3A4"/>
          </p15:clr>
        </p15:guide>
        <p15:guide id="11" pos="3182" userDrawn="1">
          <p15:clr>
            <a:srgbClr val="A4A3A4"/>
          </p15:clr>
        </p15:guide>
        <p15:guide id="12"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 id="2" name="Amanda Hartley" initials="AH" lastIdx="25" clrIdx="1">
    <p:extLst>
      <p:ext uri="{19B8F6BF-5375-455C-9EA6-DF929625EA0E}">
        <p15:presenceInfo xmlns:p15="http://schemas.microsoft.com/office/powerpoint/2012/main" userId="e65b0fb4b927df0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E12147"/>
    <a:srgbClr val="286AA6"/>
    <a:srgbClr val="3692C4"/>
    <a:srgbClr val="E15D29"/>
    <a:srgbClr val="3FAA4C"/>
    <a:srgbClr val="39AB47"/>
    <a:srgbClr val="D92229"/>
    <a:srgbClr val="D9222A"/>
    <a:srgbClr val="41AE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55" autoAdjust="0"/>
    <p:restoredTop sz="94700"/>
  </p:normalViewPr>
  <p:slideViewPr>
    <p:cSldViewPr snapToGrid="0" snapToObjects="1">
      <p:cViewPr varScale="1">
        <p:scale>
          <a:sx n="82" d="100"/>
          <a:sy n="82" d="100"/>
        </p:scale>
        <p:origin x="1114" y="72"/>
      </p:cViewPr>
      <p:guideLst>
        <p:guide orient="horz" pos="4320"/>
        <p:guide orient="horz" pos="572"/>
        <p:guide pos="1050"/>
        <p:guide orient="horz" pos="5"/>
        <p:guide pos="3545"/>
        <p:guide pos="3182"/>
        <p:guide orient="horz" pos="3748"/>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7AFA6-987F-154E-8022-2D2DFF06830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4C69BD1-8686-954F-AE01-109DC8A062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1A1AF57-0BA0-134C-AD55-D6CE33A8BDE0}"/>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1C69ED82-6929-AE4B-AAA7-F4D4AD5DCE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DF868A-DDEA-1D4E-81D7-E59CF7C8F380}"/>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30905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A9EE6-B3D8-7C4C-8BD3-14E78C3E7D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8CE54A-4C1E-7242-858B-41C6F30A2FC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151040A-53F9-8041-A450-A2B65541B093}"/>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631F0F6B-525A-1148-A37A-BAFC9D4E5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0A2532-0148-9F4B-B559-C8FF1D25F7CD}"/>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8705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C7DF6-F305-4140-9CBE-68679EF44F5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7BC6599-A7C6-1947-BD7D-F895FA2913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B2E8E79-550D-B842-AEEA-5C55D17B438C}"/>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30310195-23CC-664D-8BFB-770E61CC8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116B5D-A569-6746-9E30-9DFD0E8656F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259947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5C81-162C-564E-9D5A-74760FD866F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D7C1F8A-3C86-4246-9B6C-9493EB52FB5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E0D2C7A-187B-F04B-BCCB-A3A0EE9C699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A96C342-90B2-1944-B268-41E33AD8D9D1}"/>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6" name="Footer Placeholder 5">
            <a:extLst>
              <a:ext uri="{FF2B5EF4-FFF2-40B4-BE49-F238E27FC236}">
                <a16:creationId xmlns:a16="http://schemas.microsoft.com/office/drawing/2014/main" id="{39C8AB84-42D5-434F-9D57-75A3278EBA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F56140-AC47-3645-ACEF-7471423A42B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80793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7ED7-DDFC-7144-ACA2-6F56CBB9B4D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F11AC4F-4582-C44C-AC10-71CD1ABE05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D00FBAF-10A1-A941-918E-69C4B439556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893D9F6-4553-2344-916B-8A6593745B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54105EA-36FC-0844-AB4C-572E718E3C6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6F86211-67EF-1B49-A4B8-60E4238B7548}"/>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8" name="Footer Placeholder 7">
            <a:extLst>
              <a:ext uri="{FF2B5EF4-FFF2-40B4-BE49-F238E27FC236}">
                <a16:creationId xmlns:a16="http://schemas.microsoft.com/office/drawing/2014/main" id="{A348259E-D3E8-BE4D-84DE-A8839C77C2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FB9728-C8FA-3B40-928D-57BA1BE6FE9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954432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3CEB-A4DD-A24D-A483-95B04408C90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764F1CFE-7DC9-3F42-90C8-E0C5F8FECA0D}"/>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4" name="Footer Placeholder 3">
            <a:extLst>
              <a:ext uri="{FF2B5EF4-FFF2-40B4-BE49-F238E27FC236}">
                <a16:creationId xmlns:a16="http://schemas.microsoft.com/office/drawing/2014/main" id="{65CB998E-BF83-6244-80C0-AC04360AF4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BAF9B12-5623-3643-B615-33C8E7DAA51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2306355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BD8940-13AF-034D-B297-C420AACC1768}"/>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3" name="Footer Placeholder 2">
            <a:extLst>
              <a:ext uri="{FF2B5EF4-FFF2-40B4-BE49-F238E27FC236}">
                <a16:creationId xmlns:a16="http://schemas.microsoft.com/office/drawing/2014/main" id="{308E6B3B-5B8A-DB4C-AE40-DD53E365D0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9FE551-9E91-4244-A6D2-C9A7132BCDE4}"/>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3452295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7AD88-5F6B-8041-9002-52E4E36CC19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30751C-E92D-2545-879E-CDC3A405D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0ECBD2E-58C4-8B4F-A93D-12CD64CC3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B90BE6E-8BCA-1A4D-88CD-D3B3A0C0B4D9}"/>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6" name="Footer Placeholder 5">
            <a:extLst>
              <a:ext uri="{FF2B5EF4-FFF2-40B4-BE49-F238E27FC236}">
                <a16:creationId xmlns:a16="http://schemas.microsoft.com/office/drawing/2014/main" id="{A603F5E4-09D1-064C-8087-FE5803791C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D2F7A7-0EAA-CD4A-83E4-1E5967C510B5}"/>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474783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81BB2-DA6C-1044-B7A0-5F7CA71288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3FF4224-6F75-D147-8693-63EC69481D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E42B12-3D82-1F4D-9424-6BB0B2CE0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648D7D5-F6FC-234C-871F-3247DBCED662}"/>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6" name="Footer Placeholder 5">
            <a:extLst>
              <a:ext uri="{FF2B5EF4-FFF2-40B4-BE49-F238E27FC236}">
                <a16:creationId xmlns:a16="http://schemas.microsoft.com/office/drawing/2014/main" id="{4082B2D1-8042-ED40-8ABE-D22D107FE2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0C60B9-0C3A-8940-9D51-208CE0EDD809}"/>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1292302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176FC-9C19-6E47-91C8-E995CB8B842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6A612F6-88F2-8A43-861B-FBAA475BE9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F0A1131-C5D5-9143-9097-7C190ADB1138}"/>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E9220CD8-0AC9-B54C-80E0-BFF8D55EC8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4787D-619B-AD47-8BDE-4CAA7A412D4F}"/>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097349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FDC6EC-6AA9-514F-BC17-07B439FC2DB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8907E40-E068-9C4D-9A38-13AC10B4CF7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AA8AB05-5068-BB44-A798-C7F3503D242C}"/>
              </a:ext>
            </a:extLst>
          </p:cNvPr>
          <p:cNvSpPr>
            <a:spLocks noGrp="1"/>
          </p:cNvSpPr>
          <p:nvPr>
            <p:ph type="dt" sz="half" idx="10"/>
          </p:nvPr>
        </p:nvSpPr>
        <p:spPr/>
        <p:txBody>
          <a:body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1CA036A5-3128-9946-8CAD-FA200BB50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EA609-0301-0345-8D5F-BBD0C61919CE}"/>
              </a:ext>
            </a:extLst>
          </p:cNvPr>
          <p:cNvSpPr>
            <a:spLocks noGrp="1"/>
          </p:cNvSpPr>
          <p:nvPr>
            <p:ph type="sldNum" sz="quarter" idx="12"/>
          </p:nvPr>
        </p:nvSpPr>
        <p:spPr/>
        <p:txBody>
          <a:bodyPr/>
          <a:lstStyle/>
          <a:p>
            <a:fld id="{98A82C07-520D-814B-9B7A-BBBF825EE04C}" type="slidenum">
              <a:rPr lang="en-US" smtClean="0"/>
              <a:t>‹#›</a:t>
            </a:fld>
            <a:endParaRPr lang="en-US"/>
          </a:p>
        </p:txBody>
      </p:sp>
    </p:spTree>
    <p:extLst>
      <p:ext uri="{BB962C8B-B14F-4D97-AF65-F5344CB8AC3E}">
        <p14:creationId xmlns:p14="http://schemas.microsoft.com/office/powerpoint/2010/main" val="194674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BDC40-E66D-0349-9261-04A5DE153D2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F99D769-93F2-6E4C-A333-E32A5CA173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7FC7E93-5B72-DC47-8C5D-8A8E35EFA526}"/>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AE461CD6-0570-A946-A3C6-6B046F9E0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CF00D-89BB-A443-ACFA-0CBE56BCCB6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663570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70AD-4487-8E4A-945B-E1CCF2CCEF9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65F1402-7B59-B14B-B10D-691D023813C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95C47C8-A621-CE4F-A2F8-F26A7CEFD04D}"/>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45E6815C-4AB1-1846-A578-2241E0B5A1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7A24C-11AB-5F4F-B577-73ED8C9CD5AA}"/>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57576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8385D-37B4-834D-B825-9CF6257DDB4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5E9803E-CC2C-CD45-B1C6-69BA9CC36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3FD8A66-9B63-644A-8692-5C0AD45DCA9E}"/>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E1025F8B-EEC5-1446-B9B5-1C41C4308F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FEE92F-B983-0742-B77F-3121AD53DE00}"/>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58444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788FD-3B8D-FA41-A274-B8B57A6E46C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D15954E-1FCB-0449-B103-7A61EDC804A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0AD0969-F5AE-A040-8A4D-D2111E908FF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C14B2DA-8BAB-2D4E-84DA-6EC8CAB12BB5}"/>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6" name="Footer Placeholder 5">
            <a:extLst>
              <a:ext uri="{FF2B5EF4-FFF2-40B4-BE49-F238E27FC236}">
                <a16:creationId xmlns:a16="http://schemas.microsoft.com/office/drawing/2014/main" id="{194E6954-1640-F04D-A498-5D1EA94F24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013354-BB56-B44D-BBF5-AE5D0DAE589C}"/>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42265510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0780-8895-6F48-A7AB-B913B254888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BD5621-C8C2-8E41-B7DF-0AEA3FCC7A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6A71A45-0B26-C843-8F82-9ADAE27E31C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0E85698-EAC4-214B-916E-03013A01F5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3967851-BCFD-7548-BCCD-EB5C3097079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550B510-68ED-0440-AC96-A0A399C8C499}"/>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8" name="Footer Placeholder 7">
            <a:extLst>
              <a:ext uri="{FF2B5EF4-FFF2-40B4-BE49-F238E27FC236}">
                <a16:creationId xmlns:a16="http://schemas.microsoft.com/office/drawing/2014/main" id="{8633D7FC-C2D4-4B46-A8D7-3FD2AF46D1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958464-36B1-C041-ABFA-37D335E64577}"/>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24859842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FB7AF-5C18-CE43-B67D-42C2CB6606A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246F9EE-8B37-5F46-8C53-ACC64FC16E74}"/>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4" name="Footer Placeholder 3">
            <a:extLst>
              <a:ext uri="{FF2B5EF4-FFF2-40B4-BE49-F238E27FC236}">
                <a16:creationId xmlns:a16="http://schemas.microsoft.com/office/drawing/2014/main" id="{2A4C466D-0FD3-E141-AA73-73AE0902C1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FFECFD-F143-A542-B058-36EDBDF4F554}"/>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692638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BBA86F-C4DD-8445-89B6-A64C7F593E92}"/>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3" name="Footer Placeholder 2">
            <a:extLst>
              <a:ext uri="{FF2B5EF4-FFF2-40B4-BE49-F238E27FC236}">
                <a16:creationId xmlns:a16="http://schemas.microsoft.com/office/drawing/2014/main" id="{30F13B13-2292-F047-B56A-4D3B77265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E72139-456E-784B-8C0C-5FB88EF6FC79}"/>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631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7209-9CD7-5D41-AB2A-3279DC757DB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4324493-A3F0-EF44-A480-3EECAE2380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7C1217F-741B-7B42-90AC-10429DF6F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1C267F8-9501-B440-8E2C-4A292680065D}"/>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6" name="Footer Placeholder 5">
            <a:extLst>
              <a:ext uri="{FF2B5EF4-FFF2-40B4-BE49-F238E27FC236}">
                <a16:creationId xmlns:a16="http://schemas.microsoft.com/office/drawing/2014/main" id="{07712C13-E7BE-D942-89BB-47E7164813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8F885-15CA-1444-A103-45953B6D6B36}"/>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9304458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29E7A-B6CE-8F45-9282-000F29F5442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9309869-734A-AC40-9C4D-828B82B900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CB0D73-B145-144C-8597-F685E6270F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7D1C4F8-4814-1B44-8425-D8AD709CA4F0}"/>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6" name="Footer Placeholder 5">
            <a:extLst>
              <a:ext uri="{FF2B5EF4-FFF2-40B4-BE49-F238E27FC236}">
                <a16:creationId xmlns:a16="http://schemas.microsoft.com/office/drawing/2014/main" id="{3412505E-CD13-F640-9897-FA161F701C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A4272F-8F36-A448-B96C-4B7AB395ABB1}"/>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5799710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B1A64-F563-B647-89F8-8949CB3F74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6EDC7E2-73FF-1048-A209-90195EBAA72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4E2E384-5181-F145-94A6-23EC1739D7C2}"/>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9013C34B-354B-0B45-9455-8606F4654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2D7984-F619-7C46-A150-DA96A105339E}"/>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4145593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E5824D-8201-764F-93DF-DFBB3327A16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58893D-C53B-E94C-BEFC-A5A33BA5706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445AC85-348F-2141-A045-3903E58E833A}"/>
              </a:ext>
            </a:extLst>
          </p:cNvPr>
          <p:cNvSpPr>
            <a:spLocks noGrp="1"/>
          </p:cNvSpPr>
          <p:nvPr>
            <p:ph type="dt" sz="half" idx="10"/>
          </p:nvPr>
        </p:nvSpPr>
        <p:spPr/>
        <p:txBody>
          <a:body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A3E6539A-CB73-2C4B-BB31-25AFB78541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92738-28A5-BA46-9163-090C29B135CB}"/>
              </a:ext>
            </a:extLst>
          </p:cNvPr>
          <p:cNvSpPr>
            <a:spLocks noGrp="1"/>
          </p:cNvSpPr>
          <p:nvPr>
            <p:ph type="sldNum" sz="quarter" idx="12"/>
          </p:nvPr>
        </p:nvSpPr>
        <p:spPr/>
        <p:txBody>
          <a:bodyPr/>
          <a:lstStyle/>
          <a:p>
            <a:fld id="{81A7EB0D-2959-9A4D-A7E1-5E5E2086E90B}" type="slidenum">
              <a:rPr lang="en-US" smtClean="0"/>
              <a:t>‹#›</a:t>
            </a:fld>
            <a:endParaRPr lang="en-US"/>
          </a:p>
        </p:txBody>
      </p:sp>
    </p:spTree>
    <p:extLst>
      <p:ext uri="{BB962C8B-B14F-4D97-AF65-F5344CB8AC3E}">
        <p14:creationId xmlns:p14="http://schemas.microsoft.com/office/powerpoint/2010/main" val="338992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8/31/2023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5D2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E12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DC8C2E-F0DC-9E4D-A67A-835613ADDF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635AE1-7ACC-C149-91D2-A93D434247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13A446-DF37-7E49-B0FB-6666B38B3B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83711-07B3-E741-BE38-7C034DBEDB85}" type="datetimeFigureOut">
              <a:rPr lang="en-US" smtClean="0"/>
              <a:t>8/31/2023</a:t>
            </a:fld>
            <a:endParaRPr lang="en-US"/>
          </a:p>
        </p:txBody>
      </p:sp>
      <p:sp>
        <p:nvSpPr>
          <p:cNvPr id="5" name="Footer Placeholder 4">
            <a:extLst>
              <a:ext uri="{FF2B5EF4-FFF2-40B4-BE49-F238E27FC236}">
                <a16:creationId xmlns:a16="http://schemas.microsoft.com/office/drawing/2014/main" id="{188E56C1-3AEF-364C-9ACB-166C2BA17B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E94B0B-4BE2-EE41-985E-DA3A9DAD04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A82C07-520D-814B-9B7A-BBBF825EE04C}" type="slidenum">
              <a:rPr lang="en-US" smtClean="0"/>
              <a:t>‹#›</a:t>
            </a:fld>
            <a:endParaRPr lang="en-US"/>
          </a:p>
        </p:txBody>
      </p:sp>
    </p:spTree>
    <p:extLst>
      <p:ext uri="{BB962C8B-B14F-4D97-AF65-F5344CB8AC3E}">
        <p14:creationId xmlns:p14="http://schemas.microsoft.com/office/powerpoint/2010/main" val="289631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0B0B47F-F0F9-3745-A90B-9B2392938140}"/>
              </a:ext>
            </a:extLst>
          </p:cNvPr>
          <p:cNvSpPr/>
          <p:nvPr userDrawn="1"/>
        </p:nvSpPr>
        <p:spPr>
          <a:xfrm>
            <a:off x="0" y="0"/>
            <a:ext cx="12192000" cy="6858000"/>
          </a:xfrm>
          <a:prstGeom prst="rect">
            <a:avLst/>
          </a:prstGeom>
          <a:solidFill>
            <a:srgbClr val="E12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8" name="Picture 7" descr="Background pattern&#10;&#10;Description automatically generated with low confidence">
            <a:extLst>
              <a:ext uri="{FF2B5EF4-FFF2-40B4-BE49-F238E27FC236}">
                <a16:creationId xmlns:a16="http://schemas.microsoft.com/office/drawing/2014/main" id="{880AF6F1-394F-E24F-9078-7F313DF43AEA}"/>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18508" y="388526"/>
            <a:ext cx="11354984" cy="6080948"/>
          </a:xfrm>
          <a:prstGeom prst="rect">
            <a:avLst/>
          </a:prstGeom>
          <a:effectLst>
            <a:outerShdw blurRad="50800" dist="50800" dir="5400000" algn="ctr" rotWithShape="0">
              <a:srgbClr val="000000">
                <a:alpha val="0"/>
              </a:srgbClr>
            </a:outerShdw>
          </a:effectLst>
        </p:spPr>
      </p:pic>
      <p:pic>
        <p:nvPicPr>
          <p:cNvPr id="9" name="Picture 8" descr="A picture containing text, clipart&#10;&#10;Description automatically generated">
            <a:extLst>
              <a:ext uri="{FF2B5EF4-FFF2-40B4-BE49-F238E27FC236}">
                <a16:creationId xmlns:a16="http://schemas.microsoft.com/office/drawing/2014/main" id="{1F4EA0D0-DE9B-6E40-B27E-D26E74C3837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itle Placeholder 1">
            <a:extLst>
              <a:ext uri="{FF2B5EF4-FFF2-40B4-BE49-F238E27FC236}">
                <a16:creationId xmlns:a16="http://schemas.microsoft.com/office/drawing/2014/main" id="{1B5E5DAC-A1ED-CA4D-A5B8-36AAEC5903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B56A2D-1B9C-4646-9360-75D6BDA427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9C28BC-2A02-F24B-B262-12869213D8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30AB04-A9C3-7748-AB29-D0E2983B98FA}" type="datetimeFigureOut">
              <a:rPr lang="en-US" smtClean="0"/>
              <a:t>8/31/2023</a:t>
            </a:fld>
            <a:endParaRPr lang="en-US"/>
          </a:p>
        </p:txBody>
      </p:sp>
      <p:sp>
        <p:nvSpPr>
          <p:cNvPr id="5" name="Footer Placeholder 4">
            <a:extLst>
              <a:ext uri="{FF2B5EF4-FFF2-40B4-BE49-F238E27FC236}">
                <a16:creationId xmlns:a16="http://schemas.microsoft.com/office/drawing/2014/main" id="{9D28D884-CDF4-7345-B4C6-64F69396BB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AB38E4-2865-8E4A-BFAB-35A48D6558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7EB0D-2959-9A4D-A7E1-5E5E2086E90B}" type="slidenum">
              <a:rPr lang="en-US" smtClean="0"/>
              <a:t>‹#›</a:t>
            </a:fld>
            <a:endParaRPr lang="en-US"/>
          </a:p>
        </p:txBody>
      </p:sp>
    </p:spTree>
    <p:extLst>
      <p:ext uri="{BB962C8B-B14F-4D97-AF65-F5344CB8AC3E}">
        <p14:creationId xmlns:p14="http://schemas.microsoft.com/office/powerpoint/2010/main" val="1000128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5974AE-25BB-4949-8F6C-99373565C0A5}"/>
              </a:ext>
            </a:extLst>
          </p:cNvPr>
          <p:cNvSpPr/>
          <p:nvPr/>
        </p:nvSpPr>
        <p:spPr>
          <a:xfrm>
            <a:off x="1766688" y="1633457"/>
            <a:ext cx="8658623" cy="359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2FBAD0AC-E01F-284D-A466-36E73E823A66}"/>
              </a:ext>
            </a:extLst>
          </p:cNvPr>
          <p:cNvSpPr txBox="1">
            <a:spLocks/>
          </p:cNvSpPr>
          <p:nvPr/>
        </p:nvSpPr>
        <p:spPr>
          <a:xfrm>
            <a:off x="0" y="492557"/>
            <a:ext cx="12192000" cy="63094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3500" b="1" dirty="0">
                <a:solidFill>
                  <a:schemeClr val="bg1"/>
                </a:solidFill>
                <a:latin typeface="Comic Sans MS" panose="030F0902030302020204" pitchFamily="66" charset="0"/>
                <a:cs typeface="Arial" panose="020B0604020202020204" pitchFamily="34" charset="0"/>
              </a:rPr>
              <a:t>Christmas</a:t>
            </a:r>
          </a:p>
        </p:txBody>
      </p:sp>
      <p:pic>
        <p:nvPicPr>
          <p:cNvPr id="9" name="Picture 8" descr="Graphical user interface, text, application, chat or text message&#10;&#10;Description automatically generated">
            <a:extLst>
              <a:ext uri="{FF2B5EF4-FFF2-40B4-BE49-F238E27FC236}">
                <a16:creationId xmlns:a16="http://schemas.microsoft.com/office/drawing/2014/main" id="{E7B17661-B3D1-DE4A-AE83-40193340EE2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13" name="Title 1">
            <a:extLst>
              <a:ext uri="{FF2B5EF4-FFF2-40B4-BE49-F238E27FC236}">
                <a16:creationId xmlns:a16="http://schemas.microsoft.com/office/drawing/2014/main" id="{3BFBC98B-9082-AE47-A085-66E8873C876E}"/>
              </a:ext>
            </a:extLst>
          </p:cNvPr>
          <p:cNvSpPr txBox="1">
            <a:spLocks/>
          </p:cNvSpPr>
          <p:nvPr/>
        </p:nvSpPr>
        <p:spPr>
          <a:xfrm>
            <a:off x="8976595" y="6022650"/>
            <a:ext cx="3013487"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Religious Education KS1</a:t>
            </a:r>
          </a:p>
          <a:p>
            <a:pPr algn="r">
              <a:lnSpc>
                <a:spcPct val="100000"/>
              </a:lnSpc>
              <a:spcBef>
                <a:spcPts val="0"/>
              </a:spcBef>
            </a:pPr>
            <a:r>
              <a:rPr lang="en-US" sz="2000" dirty="0">
                <a:solidFill>
                  <a:schemeClr val="bg1"/>
                </a:solidFill>
                <a:latin typeface="Arial" panose="020B0604020202020204" pitchFamily="34" charset="0"/>
                <a:cs typeface="Arial" panose="020B0604020202020204" pitchFamily="34" charset="0"/>
              </a:rPr>
              <a:t>Christianity</a:t>
            </a:r>
          </a:p>
        </p:txBody>
      </p:sp>
      <p:pic>
        <p:nvPicPr>
          <p:cNvPr id="14" name="Picture 13" descr="A picture containing text, clipart&#10;&#10;Description automatically generated">
            <a:extLst>
              <a:ext uri="{FF2B5EF4-FFF2-40B4-BE49-F238E27FC236}">
                <a16:creationId xmlns:a16="http://schemas.microsoft.com/office/drawing/2014/main" id="{C5CF27FC-05C2-BE43-9178-43A90C1845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5" name="Title 1">
            <a:extLst>
              <a:ext uri="{FF2B5EF4-FFF2-40B4-BE49-F238E27FC236}">
                <a16:creationId xmlns:a16="http://schemas.microsoft.com/office/drawing/2014/main" id="{8EB37F33-D558-A84F-A2A7-0E197CD11A1F}"/>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43135DA7-32FC-9AE8-5233-81043D19F2B5}"/>
              </a:ext>
            </a:extLst>
          </p:cNvPr>
          <p:cNvGrpSpPr/>
          <p:nvPr/>
        </p:nvGrpSpPr>
        <p:grpSpPr>
          <a:xfrm>
            <a:off x="1850060" y="1712225"/>
            <a:ext cx="8491878" cy="3418110"/>
            <a:chOff x="923514" y="1712225"/>
            <a:chExt cx="8491878" cy="3418110"/>
          </a:xfrm>
        </p:grpSpPr>
        <p:pic>
          <p:nvPicPr>
            <p:cNvPr id="7" name="Picture 6" descr="A close-up of hands holding a pitcher&#10;&#10;Description automatically generated">
              <a:extLst>
                <a:ext uri="{FF2B5EF4-FFF2-40B4-BE49-F238E27FC236}">
                  <a16:creationId xmlns:a16="http://schemas.microsoft.com/office/drawing/2014/main" id="{7609CBA9-D51C-ADAA-970A-CD908144EA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41747" y="1712225"/>
              <a:ext cx="2773645" cy="3418110"/>
            </a:xfrm>
            <a:prstGeom prst="rect">
              <a:avLst/>
            </a:prstGeom>
          </p:spPr>
        </p:pic>
        <p:pic>
          <p:nvPicPr>
            <p:cNvPr id="5" name="Picture 4" descr="A person and person on a donkey&#10;&#10;Description automatically generated">
              <a:extLst>
                <a:ext uri="{FF2B5EF4-FFF2-40B4-BE49-F238E27FC236}">
                  <a16:creationId xmlns:a16="http://schemas.microsoft.com/office/drawing/2014/main" id="{305026D5-B2B7-5233-3E27-26536971A88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23514" y="1712225"/>
              <a:ext cx="2772543" cy="3418109"/>
            </a:xfrm>
            <a:prstGeom prst="rect">
              <a:avLst/>
            </a:prstGeom>
          </p:spPr>
        </p:pic>
        <p:pic>
          <p:nvPicPr>
            <p:cNvPr id="3" name="Picture 2" descr="Stained glass window with a person and person&#10;&#10;Description automatically generated">
              <a:extLst>
                <a:ext uri="{FF2B5EF4-FFF2-40B4-BE49-F238E27FC236}">
                  <a16:creationId xmlns:a16="http://schemas.microsoft.com/office/drawing/2014/main" id="{34055C04-3443-DE3D-6890-D6170750CFE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
            <a:stretch/>
          </p:blipFill>
          <p:spPr>
            <a:xfrm>
              <a:off x="3784423" y="1712225"/>
              <a:ext cx="2768957" cy="3418110"/>
            </a:xfrm>
            <a:prstGeom prst="rect">
              <a:avLst/>
            </a:prstGeom>
          </p:spPr>
        </p:pic>
      </p:grpSp>
    </p:spTree>
    <p:extLst>
      <p:ext uri="{BB962C8B-B14F-4D97-AF65-F5344CB8AC3E}">
        <p14:creationId xmlns:p14="http://schemas.microsoft.com/office/powerpoint/2010/main" val="129895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529301" y="1023213"/>
            <a:ext cx="5485832" cy="4811574"/>
          </a:xfrm>
          <a:prstGeom prst="rect">
            <a:avLst/>
          </a:prstGeom>
          <a:noFill/>
        </p:spPr>
        <p:txBody>
          <a:bodyPr wrap="square" rtlCol="0">
            <a:spAutoFit/>
          </a:bodyPr>
          <a:lstStyle/>
          <a:p>
            <a:pPr hangingPunct="0">
              <a:spcAft>
                <a:spcPts val="2000"/>
              </a:spcAft>
            </a:pPr>
            <a:r>
              <a:rPr lang="en-GB" sz="2000" dirty="0">
                <a:solidFill>
                  <a:srgbClr val="272626"/>
                </a:solidFill>
                <a:latin typeface="Comic Sans MS" panose="030F0902030302020204" pitchFamily="66" charset="0"/>
              </a:rPr>
              <a:t>Some celebrate Christmas on St. Nicholas’ Day, 6 December.</a:t>
            </a:r>
          </a:p>
          <a:p>
            <a:pPr hangingPunct="0">
              <a:spcAft>
                <a:spcPts val="2000"/>
              </a:spcAft>
            </a:pPr>
            <a:r>
              <a:rPr lang="en-GB" sz="2000" dirty="0">
                <a:solidFill>
                  <a:srgbClr val="272626"/>
                </a:solidFill>
                <a:latin typeface="Comic Sans MS" panose="030F0902030302020204" pitchFamily="66" charset="0"/>
              </a:rPr>
              <a:t>Some celebrate Christmas on 6 January (Twelfth Night, when the Three Kings are said to have reached the stable).</a:t>
            </a:r>
          </a:p>
          <a:p>
            <a:pPr hangingPunct="0">
              <a:spcAft>
                <a:spcPts val="2000"/>
              </a:spcAft>
            </a:pPr>
            <a:r>
              <a:rPr lang="en-GB" sz="2000" dirty="0">
                <a:solidFill>
                  <a:srgbClr val="272626"/>
                </a:solidFill>
                <a:latin typeface="Comic Sans MS" panose="030F0902030302020204" pitchFamily="66" charset="0"/>
              </a:rPr>
              <a:t>Some celebrate after Midnight Mass on Christmas Eve.</a:t>
            </a:r>
          </a:p>
          <a:p>
            <a:pPr hangingPunct="0">
              <a:spcAft>
                <a:spcPts val="2000"/>
              </a:spcAft>
            </a:pPr>
            <a:r>
              <a:rPr lang="en-GB" sz="2000" dirty="0">
                <a:solidFill>
                  <a:srgbClr val="272626"/>
                </a:solidFill>
                <a:latin typeface="Comic Sans MS" panose="030F0902030302020204" pitchFamily="66" charset="0"/>
              </a:rPr>
              <a:t>Others celebrate on Christmas Day.</a:t>
            </a:r>
          </a:p>
          <a:p>
            <a:pPr hangingPunct="0">
              <a:spcAft>
                <a:spcPts val="2000"/>
              </a:spcAft>
            </a:pPr>
            <a:r>
              <a:rPr lang="en-GB" sz="2000" dirty="0">
                <a:solidFill>
                  <a:srgbClr val="272626"/>
                </a:solidFill>
                <a:latin typeface="Comic Sans MS" panose="030F0902030302020204" pitchFamily="66" charset="0"/>
              </a:rPr>
              <a:t>In the olden days, rich families gave presents to their servants the day after Christmas, often in boxes. That’s why we call it ‘Boxing Day’.</a:t>
            </a:r>
          </a:p>
        </p:txBody>
      </p:sp>
      <p:pic>
        <p:nvPicPr>
          <p:cNvPr id="3" name="Picture 2" descr="A group of children opening a christmas present&#10;&#10;Description automatically generated">
            <a:extLst>
              <a:ext uri="{FF2B5EF4-FFF2-40B4-BE49-F238E27FC236}">
                <a16:creationId xmlns:a16="http://schemas.microsoft.com/office/drawing/2014/main" id="{37F0A8D5-7E89-2A34-2ADB-3CAD6AA2A9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894902"/>
            <a:ext cx="3384550" cy="5055047"/>
          </a:xfrm>
          <a:prstGeom prst="rect">
            <a:avLst/>
          </a:prstGeom>
        </p:spPr>
      </p:pic>
    </p:spTree>
    <p:extLst>
      <p:ext uri="{BB962C8B-B14F-4D97-AF65-F5344CB8AC3E}">
        <p14:creationId xmlns:p14="http://schemas.microsoft.com/office/powerpoint/2010/main" val="2608436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529301" y="985737"/>
            <a:ext cx="5291099" cy="4901342"/>
          </a:xfrm>
          <a:prstGeom prst="rect">
            <a:avLst/>
          </a:prstGeom>
          <a:noFill/>
        </p:spPr>
        <p:txBody>
          <a:bodyPr wrap="square" rtlCol="0">
            <a:spAutoFit/>
          </a:bodyPr>
          <a:lstStyle/>
          <a:p>
            <a:pPr hangingPunct="0">
              <a:spcAft>
                <a:spcPts val="1500"/>
              </a:spcAft>
            </a:pPr>
            <a:r>
              <a:rPr lang="en-GB" sz="2000" b="1" dirty="0">
                <a:solidFill>
                  <a:srgbClr val="272626"/>
                </a:solidFill>
                <a:latin typeface="Comic Sans MS" panose="030F0902030302020204" pitchFamily="66" charset="0"/>
              </a:rPr>
              <a:t>Questions to think about:</a:t>
            </a:r>
          </a:p>
          <a:p>
            <a:pPr hangingPunct="0">
              <a:spcAft>
                <a:spcPts val="1200"/>
              </a:spcAft>
            </a:pPr>
            <a:r>
              <a:rPr lang="en-GB" sz="2000" dirty="0">
                <a:solidFill>
                  <a:srgbClr val="272626"/>
                </a:solidFill>
                <a:latin typeface="Comic Sans MS" panose="030F0902030302020204" pitchFamily="66" charset="0"/>
              </a:rPr>
              <a:t>What did you think about the story?</a:t>
            </a:r>
          </a:p>
          <a:p>
            <a:pPr hangingPunct="0">
              <a:spcAft>
                <a:spcPts val="1200"/>
              </a:spcAft>
            </a:pPr>
            <a:r>
              <a:rPr lang="en-GB" sz="2000" dirty="0">
                <a:solidFill>
                  <a:srgbClr val="272626"/>
                </a:solidFill>
                <a:latin typeface="Comic Sans MS" panose="030F0902030302020204" pitchFamily="66" charset="0"/>
              </a:rPr>
              <a:t>Which part of the story did you like best?</a:t>
            </a:r>
          </a:p>
          <a:p>
            <a:pPr hangingPunct="0">
              <a:spcAft>
                <a:spcPts val="1200"/>
              </a:spcAft>
            </a:pPr>
            <a:r>
              <a:rPr lang="en-GB" sz="2000" dirty="0">
                <a:solidFill>
                  <a:srgbClr val="272626"/>
                </a:solidFill>
                <a:latin typeface="Comic Sans MS" panose="030F0902030302020204" pitchFamily="66" charset="0"/>
              </a:rPr>
              <a:t>How do you think Mary might have felt after her journey?</a:t>
            </a:r>
          </a:p>
          <a:p>
            <a:pPr hangingPunct="0">
              <a:spcAft>
                <a:spcPts val="1200"/>
              </a:spcAft>
            </a:pPr>
            <a:r>
              <a:rPr lang="en-GB" sz="2000" dirty="0">
                <a:solidFill>
                  <a:srgbClr val="272626"/>
                </a:solidFill>
                <a:latin typeface="Comic Sans MS" panose="030F0902030302020204" pitchFamily="66" charset="0"/>
              </a:rPr>
              <a:t>How comfortable or uncomfortable do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you think the stable might have been?</a:t>
            </a:r>
          </a:p>
          <a:p>
            <a:pPr hangingPunct="0">
              <a:spcAft>
                <a:spcPts val="1200"/>
              </a:spcAft>
            </a:pPr>
            <a:r>
              <a:rPr lang="en-GB" sz="2000" dirty="0">
                <a:solidFill>
                  <a:srgbClr val="272626"/>
                </a:solidFill>
                <a:latin typeface="Comic Sans MS" panose="030F0902030302020204" pitchFamily="66" charset="0"/>
              </a:rPr>
              <a:t>The three kings brought gifts. Can you remember what they were and what</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they meant?</a:t>
            </a:r>
          </a:p>
          <a:p>
            <a:pPr hangingPunct="0">
              <a:spcAft>
                <a:spcPts val="1200"/>
              </a:spcAft>
            </a:pPr>
            <a:r>
              <a:rPr lang="en-GB" sz="2000" dirty="0">
                <a:solidFill>
                  <a:srgbClr val="272626"/>
                </a:solidFill>
                <a:latin typeface="Comic Sans MS" panose="030F0902030302020204" pitchFamily="66" charset="0"/>
              </a:rPr>
              <a:t>Who likes getting presents?!</a:t>
            </a:r>
          </a:p>
          <a:p>
            <a:pPr hangingPunct="0">
              <a:spcAft>
                <a:spcPts val="1200"/>
              </a:spcAft>
            </a:pPr>
            <a:r>
              <a:rPr lang="en-GB" sz="2000" dirty="0">
                <a:solidFill>
                  <a:srgbClr val="272626"/>
                </a:solidFill>
                <a:latin typeface="Comic Sans MS" panose="030F0902030302020204" pitchFamily="66" charset="0"/>
              </a:rPr>
              <a:t>How does giving presents make you feel?</a:t>
            </a:r>
          </a:p>
        </p:txBody>
      </p:sp>
      <p:pic>
        <p:nvPicPr>
          <p:cNvPr id="2" name="Picture 1" descr="Stained glass window with a person and person&#10;&#10;Description automatically generated">
            <a:extLst>
              <a:ext uri="{FF2B5EF4-FFF2-40B4-BE49-F238E27FC236}">
                <a16:creationId xmlns:a16="http://schemas.microsoft.com/office/drawing/2014/main" id="{EAAD7223-3AD7-695D-A4CB-9A8078F9694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4" y="908050"/>
            <a:ext cx="3384551" cy="5041900"/>
          </a:xfrm>
          <a:prstGeom prst="rect">
            <a:avLst/>
          </a:prstGeom>
        </p:spPr>
      </p:pic>
    </p:spTree>
    <p:extLst>
      <p:ext uri="{BB962C8B-B14F-4D97-AF65-F5344CB8AC3E}">
        <p14:creationId xmlns:p14="http://schemas.microsoft.com/office/powerpoint/2010/main" val="336267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64F33721-A788-CD43-86F1-DE8C74C45397}"/>
              </a:ext>
            </a:extLst>
          </p:cNvPr>
          <p:cNvSpPr txBox="1">
            <a:spLocks/>
          </p:cNvSpPr>
          <p:nvPr/>
        </p:nvSpPr>
        <p:spPr>
          <a:xfrm>
            <a:off x="0" y="693238"/>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chemeClr val="bg1"/>
                </a:solidFill>
                <a:latin typeface="Comic Sans MS" panose="030F0702030302020204" pitchFamily="66" charset="0"/>
                <a:cs typeface="Arial" panose="020B0604020202020204" pitchFamily="34" charset="0"/>
              </a:rPr>
              <a:t>Christmas</a:t>
            </a:r>
          </a:p>
        </p:txBody>
      </p:sp>
      <p:sp>
        <p:nvSpPr>
          <p:cNvPr id="9" name="Subtitle 2">
            <a:extLst>
              <a:ext uri="{FF2B5EF4-FFF2-40B4-BE49-F238E27FC236}">
                <a16:creationId xmlns:a16="http://schemas.microsoft.com/office/drawing/2014/main" id="{6E195D00-317E-0946-BF7E-3809AA427265}"/>
              </a:ext>
            </a:extLst>
          </p:cNvPr>
          <p:cNvSpPr txBox="1">
            <a:spLocks/>
          </p:cNvSpPr>
          <p:nvPr/>
        </p:nvSpPr>
        <p:spPr>
          <a:xfrm>
            <a:off x="0" y="535049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0" name="Picture 9" descr="A picture containing text, clipart&#10;&#10;Description automatically generated">
            <a:extLst>
              <a:ext uri="{FF2B5EF4-FFF2-40B4-BE49-F238E27FC236}">
                <a16:creationId xmlns:a16="http://schemas.microsoft.com/office/drawing/2014/main" id="{345DE7B4-C7DC-3047-882C-8EC6C79292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255F2D42-BD04-7449-9F38-19C51633EB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3" name="Rectangle 2">
            <a:extLst>
              <a:ext uri="{FF2B5EF4-FFF2-40B4-BE49-F238E27FC236}">
                <a16:creationId xmlns:a16="http://schemas.microsoft.com/office/drawing/2014/main" id="{91039F1F-6F5D-2C4C-26A0-9DB9E747FFAF}"/>
              </a:ext>
            </a:extLst>
          </p:cNvPr>
          <p:cNvSpPr/>
          <p:nvPr/>
        </p:nvSpPr>
        <p:spPr>
          <a:xfrm>
            <a:off x="2648438" y="1788787"/>
            <a:ext cx="6895124" cy="2859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CC71F02A-4517-E736-80C3-E54C24ED0C92}"/>
              </a:ext>
            </a:extLst>
          </p:cNvPr>
          <p:cNvGrpSpPr/>
          <p:nvPr/>
        </p:nvGrpSpPr>
        <p:grpSpPr>
          <a:xfrm>
            <a:off x="2710565" y="1854363"/>
            <a:ext cx="6762339" cy="2721944"/>
            <a:chOff x="923514" y="1712225"/>
            <a:chExt cx="8491878" cy="3418110"/>
          </a:xfrm>
        </p:grpSpPr>
        <p:pic>
          <p:nvPicPr>
            <p:cNvPr id="5" name="Picture 4" descr="A close-up of hands holding a pitcher&#10;&#10;Description automatically generated">
              <a:extLst>
                <a:ext uri="{FF2B5EF4-FFF2-40B4-BE49-F238E27FC236}">
                  <a16:creationId xmlns:a16="http://schemas.microsoft.com/office/drawing/2014/main" id="{91408363-B937-25EB-A8A0-424D5B2CF9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41747" y="1712225"/>
              <a:ext cx="2773645" cy="3418110"/>
            </a:xfrm>
            <a:prstGeom prst="rect">
              <a:avLst/>
            </a:prstGeom>
          </p:spPr>
        </p:pic>
        <p:pic>
          <p:nvPicPr>
            <p:cNvPr id="6" name="Picture 5" descr="A person and person on a donkey&#10;&#10;Description automatically generated">
              <a:extLst>
                <a:ext uri="{FF2B5EF4-FFF2-40B4-BE49-F238E27FC236}">
                  <a16:creationId xmlns:a16="http://schemas.microsoft.com/office/drawing/2014/main" id="{44302BBC-9EC7-39BE-AD57-D98C4FC761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3514" y="1712225"/>
              <a:ext cx="2772543" cy="3418109"/>
            </a:xfrm>
            <a:prstGeom prst="rect">
              <a:avLst/>
            </a:prstGeom>
          </p:spPr>
        </p:pic>
        <p:pic>
          <p:nvPicPr>
            <p:cNvPr id="7" name="Picture 6" descr="Stained glass window with a person and person&#10;&#10;Description automatically generated">
              <a:extLst>
                <a:ext uri="{FF2B5EF4-FFF2-40B4-BE49-F238E27FC236}">
                  <a16:creationId xmlns:a16="http://schemas.microsoft.com/office/drawing/2014/main" id="{A9725808-DDE6-4BCA-A3C2-8672351C195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
            <a:stretch/>
          </p:blipFill>
          <p:spPr>
            <a:xfrm>
              <a:off x="3784423" y="1712225"/>
              <a:ext cx="2768957" cy="3418110"/>
            </a:xfrm>
            <a:prstGeom prst="rect">
              <a:avLst/>
            </a:prstGeom>
          </p:spPr>
        </p:pic>
      </p:grpSp>
    </p:spTree>
    <p:extLst>
      <p:ext uri="{BB962C8B-B14F-4D97-AF65-F5344CB8AC3E}">
        <p14:creationId xmlns:p14="http://schemas.microsoft.com/office/powerpoint/2010/main" val="4076153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560587" y="1438914"/>
            <a:ext cx="5093867" cy="3939540"/>
          </a:xfrm>
          <a:prstGeom prst="rect">
            <a:avLst/>
          </a:prstGeom>
          <a:noFill/>
        </p:spPr>
        <p:txBody>
          <a:bodyPr wrap="square" rtlCol="0">
            <a:spAutoFit/>
          </a:bodyPr>
          <a:lstStyle/>
          <a:p>
            <a:pPr hangingPunct="0">
              <a:spcAft>
                <a:spcPts val="1500"/>
              </a:spcAft>
            </a:pPr>
            <a:r>
              <a:rPr lang="en-GB" sz="2000" dirty="0">
                <a:solidFill>
                  <a:srgbClr val="272626"/>
                </a:solidFill>
                <a:latin typeface="Comic Sans MS" panose="030F0902030302020204" pitchFamily="66" charset="0"/>
              </a:rPr>
              <a:t>Christmas celebrates the birth of Jesus.</a:t>
            </a:r>
          </a:p>
          <a:p>
            <a:pPr hangingPunct="0">
              <a:spcAft>
                <a:spcPts val="1500"/>
              </a:spcAft>
            </a:pPr>
            <a:r>
              <a:rPr lang="en-GB" sz="2000" dirty="0">
                <a:solidFill>
                  <a:srgbClr val="272626"/>
                </a:solidFill>
                <a:latin typeface="Comic Sans MS" panose="030F0902030302020204" pitchFamily="66" charset="0"/>
              </a:rPr>
              <a:t>Different Christian faiths celebrate Christmas at different times and in different ways.</a:t>
            </a:r>
          </a:p>
          <a:p>
            <a:pPr hangingPunct="0">
              <a:spcAft>
                <a:spcPts val="1500"/>
              </a:spcAft>
            </a:pPr>
            <a:r>
              <a:rPr lang="en-GB" sz="2000" dirty="0">
                <a:solidFill>
                  <a:srgbClr val="272626"/>
                </a:solidFill>
                <a:latin typeface="Comic Sans MS" panose="030F0902030302020204" pitchFamily="66" charset="0"/>
              </a:rPr>
              <a:t>But all celebrate the birth of a tiny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baby called Jesus.</a:t>
            </a:r>
          </a:p>
          <a:p>
            <a:pPr hangingPunct="0">
              <a:spcAft>
                <a:spcPts val="1500"/>
              </a:spcAft>
            </a:pPr>
            <a:r>
              <a:rPr lang="en-GB" sz="2000" dirty="0">
                <a:solidFill>
                  <a:srgbClr val="272626"/>
                </a:solidFill>
                <a:latin typeface="Comic Sans MS" panose="030F0902030302020204" pitchFamily="66" charset="0"/>
              </a:rPr>
              <a:t>And all believe that this baby saved humanity.</a:t>
            </a:r>
          </a:p>
          <a:p>
            <a:pPr hangingPunct="0">
              <a:spcAft>
                <a:spcPts val="1500"/>
              </a:spcAft>
            </a:pPr>
            <a:r>
              <a:rPr lang="en-GB" sz="2000" dirty="0">
                <a:solidFill>
                  <a:srgbClr val="272626"/>
                </a:solidFill>
                <a:latin typeface="Comic Sans MS" panose="030F0902030302020204" pitchFamily="66" charset="0"/>
              </a:rPr>
              <a:t>Here’s the story of his birth, over</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2,000 years ago.</a:t>
            </a:r>
          </a:p>
        </p:txBody>
      </p:sp>
      <p:pic>
        <p:nvPicPr>
          <p:cNvPr id="3" name="Picture 2" descr="Stained glass window with a person and person&#10;&#10;Description automatically generated">
            <a:extLst>
              <a:ext uri="{FF2B5EF4-FFF2-40B4-BE49-F238E27FC236}">
                <a16:creationId xmlns:a16="http://schemas.microsoft.com/office/drawing/2014/main" id="{87A21B40-89FC-BB4C-6FB1-89C79D61AD2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4" y="908050"/>
            <a:ext cx="3384551" cy="5041900"/>
          </a:xfrm>
          <a:prstGeom prst="rect">
            <a:avLst/>
          </a:prstGeom>
        </p:spPr>
      </p:pic>
    </p:spTree>
    <p:extLst>
      <p:ext uri="{BB962C8B-B14F-4D97-AF65-F5344CB8AC3E}">
        <p14:creationId xmlns:p14="http://schemas.microsoft.com/office/powerpoint/2010/main" val="241027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533209" y="939857"/>
            <a:ext cx="5698996" cy="4978286"/>
          </a:xfrm>
          <a:prstGeom prst="rect">
            <a:avLst/>
          </a:prstGeom>
          <a:noFill/>
        </p:spPr>
        <p:txBody>
          <a:bodyPr wrap="square" rtlCol="0">
            <a:spAutoFit/>
          </a:bodyPr>
          <a:lstStyle/>
          <a:p>
            <a:pPr hangingPunct="0">
              <a:spcAft>
                <a:spcPts val="1500"/>
              </a:spcAft>
            </a:pPr>
            <a:r>
              <a:rPr lang="en-GB" sz="2000" dirty="0">
                <a:solidFill>
                  <a:srgbClr val="272626"/>
                </a:solidFill>
                <a:latin typeface="Comic Sans MS" panose="030F0902030302020204" pitchFamily="66" charset="0"/>
              </a:rPr>
              <a:t>Mary and Joseph lived in Nazareth.</a:t>
            </a:r>
          </a:p>
          <a:p>
            <a:pPr hangingPunct="0">
              <a:spcAft>
                <a:spcPts val="1500"/>
              </a:spcAft>
            </a:pPr>
            <a:r>
              <a:rPr lang="en-GB" sz="2000" dirty="0">
                <a:solidFill>
                  <a:srgbClr val="272626"/>
                </a:solidFill>
                <a:latin typeface="Comic Sans MS" panose="030F0902030302020204" pitchFamily="66" charset="0"/>
              </a:rPr>
              <a:t>Mary was “with child” (which means pregnant). Months earlier, an angel had told her that this child was the son of God. An angel also told Joseph that his wife was the mother of God.</a:t>
            </a:r>
          </a:p>
          <a:p>
            <a:pPr hangingPunct="0">
              <a:spcAft>
                <a:spcPts val="1500"/>
              </a:spcAft>
            </a:pPr>
            <a:r>
              <a:rPr lang="en-GB" sz="2000" dirty="0">
                <a:solidFill>
                  <a:srgbClr val="272626"/>
                </a:solidFill>
                <a:latin typeface="Comic Sans MS" panose="030F0902030302020204" pitchFamily="66" charset="0"/>
              </a:rPr>
              <a:t>Two thousand years ago, Emperor Caesar Augustus called for a census, and everyone had to go to their own town to register. Joseph belonged to the house and line of David (King David, who came from Bethlehem).</a:t>
            </a:r>
          </a:p>
          <a:p>
            <a:pPr hangingPunct="0">
              <a:spcAft>
                <a:spcPts val="1500"/>
              </a:spcAft>
            </a:pPr>
            <a:r>
              <a:rPr lang="en-GB" sz="2000" dirty="0">
                <a:solidFill>
                  <a:srgbClr val="272626"/>
                </a:solidFill>
                <a:latin typeface="Comic Sans MS" panose="030F0902030302020204" pitchFamily="66" charset="0"/>
              </a:rPr>
              <a:t>So Mary and Joseph made the long journey from Nazareth to Bethlehem so that they could register for the census and pay</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their taxes.</a:t>
            </a:r>
          </a:p>
        </p:txBody>
      </p:sp>
      <p:pic>
        <p:nvPicPr>
          <p:cNvPr id="3" name="Picture 2" descr="A person and person on a donkey&#10;&#10;Description automatically generated">
            <a:extLst>
              <a:ext uri="{FF2B5EF4-FFF2-40B4-BE49-F238E27FC236}">
                <a16:creationId xmlns:a16="http://schemas.microsoft.com/office/drawing/2014/main" id="{B57FCEB2-ACE9-7411-A25F-64B26098A4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908050"/>
            <a:ext cx="3396366" cy="5041900"/>
          </a:xfrm>
          <a:prstGeom prst="rect">
            <a:avLst/>
          </a:prstGeom>
        </p:spPr>
      </p:pic>
    </p:spTree>
    <p:extLst>
      <p:ext uri="{BB962C8B-B14F-4D97-AF65-F5344CB8AC3E}">
        <p14:creationId xmlns:p14="http://schemas.microsoft.com/office/powerpoint/2010/main" val="182537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912454" y="4619441"/>
            <a:ext cx="10367092" cy="1272143"/>
          </a:xfrm>
          <a:prstGeom prst="rect">
            <a:avLst/>
          </a:prstGeom>
          <a:noFill/>
        </p:spPr>
        <p:txBody>
          <a:bodyPr wrap="square" rtlCol="0">
            <a:spAutoFit/>
          </a:bodyPr>
          <a:lstStyle/>
          <a:p>
            <a:pPr algn="ctr" hangingPunct="0">
              <a:spcAft>
                <a:spcPts val="2000"/>
              </a:spcAft>
            </a:pPr>
            <a:r>
              <a:rPr lang="en-GB" sz="2000" dirty="0">
                <a:solidFill>
                  <a:srgbClr val="272626"/>
                </a:solidFill>
                <a:latin typeface="Comic Sans MS" panose="030F0902030302020204" pitchFamily="66" charset="0"/>
              </a:rPr>
              <a:t>When Mary and Joseph arrived in Bethlehem, they could not find anywhere to stay.</a:t>
            </a:r>
          </a:p>
          <a:p>
            <a:pPr algn="ctr" hangingPunct="0">
              <a:spcAft>
                <a:spcPts val="2000"/>
              </a:spcAft>
            </a:pPr>
            <a:r>
              <a:rPr lang="en-GB" sz="2000" dirty="0">
                <a:solidFill>
                  <a:srgbClr val="272626"/>
                </a:solidFill>
                <a:latin typeface="Comic Sans MS" panose="030F0902030302020204" pitchFamily="66" charset="0"/>
              </a:rPr>
              <a:t>Eventually an innkeeper helped them by letting them stay in his</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cattle shed at the back of the inn.</a:t>
            </a:r>
          </a:p>
        </p:txBody>
      </p:sp>
      <p:pic>
        <p:nvPicPr>
          <p:cNvPr id="3" name="Picture 2" descr="A ruined house with a broken roof&#10;&#10;Description automatically generated with medium confidence">
            <a:extLst>
              <a:ext uri="{FF2B5EF4-FFF2-40B4-BE49-F238E27FC236}">
                <a16:creationId xmlns:a16="http://schemas.microsoft.com/office/drawing/2014/main" id="{6CB55D0D-D957-D5A3-CA10-7858920B85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70200" y="1031267"/>
            <a:ext cx="6451600" cy="3125821"/>
          </a:xfrm>
          <a:prstGeom prst="rect">
            <a:avLst/>
          </a:prstGeom>
        </p:spPr>
      </p:pic>
    </p:spTree>
    <p:extLst>
      <p:ext uri="{BB962C8B-B14F-4D97-AF65-F5344CB8AC3E}">
        <p14:creationId xmlns:p14="http://schemas.microsoft.com/office/powerpoint/2010/main" val="318035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752467" y="2792928"/>
            <a:ext cx="3772658" cy="1272143"/>
          </a:xfrm>
          <a:prstGeom prst="rect">
            <a:avLst/>
          </a:prstGeom>
          <a:noFill/>
        </p:spPr>
        <p:txBody>
          <a:bodyPr wrap="square" rtlCol="0">
            <a:spAutoFit/>
          </a:bodyPr>
          <a:lstStyle/>
          <a:p>
            <a:pPr hangingPunct="0">
              <a:spcAft>
                <a:spcPts val="2000"/>
              </a:spcAft>
            </a:pPr>
            <a:r>
              <a:rPr lang="en-GB" sz="2000" dirty="0">
                <a:solidFill>
                  <a:srgbClr val="272626"/>
                </a:solidFill>
                <a:latin typeface="Comic Sans MS" panose="030F0902030302020204" pitchFamily="66" charset="0"/>
              </a:rPr>
              <a:t>During the night, Mary’s son was born.</a:t>
            </a:r>
          </a:p>
          <a:p>
            <a:pPr hangingPunct="0">
              <a:spcAft>
                <a:spcPts val="2000"/>
              </a:spcAft>
            </a:pPr>
            <a:r>
              <a:rPr lang="en-GB" sz="2000" dirty="0">
                <a:solidFill>
                  <a:srgbClr val="272626"/>
                </a:solidFill>
                <a:latin typeface="Comic Sans MS" panose="030F0902030302020204" pitchFamily="66" charset="0"/>
              </a:rPr>
              <a:t>He was named </a:t>
            </a:r>
            <a:r>
              <a:rPr lang="en-GB" sz="2000" b="1" dirty="0">
                <a:solidFill>
                  <a:srgbClr val="272626"/>
                </a:solidFill>
                <a:latin typeface="Comic Sans MS" panose="030F0902030302020204" pitchFamily="66" charset="0"/>
              </a:rPr>
              <a:t>Jesus</a:t>
            </a:r>
            <a:r>
              <a:rPr lang="en-GB" sz="2000" dirty="0">
                <a:solidFill>
                  <a:srgbClr val="272626"/>
                </a:solidFill>
                <a:latin typeface="Comic Sans MS" panose="030F0902030302020204" pitchFamily="66" charset="0"/>
              </a:rPr>
              <a:t>.</a:t>
            </a:r>
          </a:p>
        </p:txBody>
      </p:sp>
      <p:pic>
        <p:nvPicPr>
          <p:cNvPr id="5" name="Picture 4" descr="A manger in a stable with a star in the sky&#10;&#10;Description automatically generated">
            <a:extLst>
              <a:ext uri="{FF2B5EF4-FFF2-40B4-BE49-F238E27FC236}">
                <a16:creationId xmlns:a16="http://schemas.microsoft.com/office/drawing/2014/main" id="{7D79380E-8E45-195C-BE0B-E00C7953089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908050"/>
            <a:ext cx="4602189" cy="5041900"/>
          </a:xfrm>
          <a:prstGeom prst="rect">
            <a:avLst/>
          </a:prstGeom>
        </p:spPr>
      </p:pic>
    </p:spTree>
    <p:extLst>
      <p:ext uri="{BB962C8B-B14F-4D97-AF65-F5344CB8AC3E}">
        <p14:creationId xmlns:p14="http://schemas.microsoft.com/office/powerpoint/2010/main" val="782496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776648" y="2298841"/>
            <a:ext cx="4242805" cy="2195473"/>
          </a:xfrm>
          <a:prstGeom prst="rect">
            <a:avLst/>
          </a:prstGeom>
          <a:noFill/>
        </p:spPr>
        <p:txBody>
          <a:bodyPr wrap="square" rtlCol="0">
            <a:spAutoFit/>
          </a:bodyPr>
          <a:lstStyle/>
          <a:p>
            <a:pPr hangingPunct="0">
              <a:spcAft>
                <a:spcPts val="2000"/>
              </a:spcAft>
            </a:pPr>
            <a:r>
              <a:rPr lang="en-GB" sz="2000" dirty="0">
                <a:solidFill>
                  <a:srgbClr val="272626"/>
                </a:solidFill>
                <a:latin typeface="Comic Sans MS" panose="030F0902030302020204" pitchFamily="66" charset="0"/>
              </a:rPr>
              <a:t>The angels visited shepherds in their fields.</a:t>
            </a:r>
          </a:p>
          <a:p>
            <a:pPr hangingPunct="0">
              <a:spcAft>
                <a:spcPts val="2000"/>
              </a:spcAft>
            </a:pPr>
            <a:r>
              <a:rPr lang="en-GB" sz="2000" dirty="0">
                <a:solidFill>
                  <a:srgbClr val="272626"/>
                </a:solidFill>
                <a:latin typeface="Comic Sans MS" panose="030F0902030302020204" pitchFamily="66" charset="0"/>
              </a:rPr>
              <a:t>They told the shepherds to go to the stable in Bethlehem. There they would find this special child who had just been born.</a:t>
            </a:r>
          </a:p>
        </p:txBody>
      </p:sp>
      <p:pic>
        <p:nvPicPr>
          <p:cNvPr id="3" name="Picture 2" descr="A blue and yellow drawing of a manger with a baby&#10;&#10;Description automatically generated">
            <a:extLst>
              <a:ext uri="{FF2B5EF4-FFF2-40B4-BE49-F238E27FC236}">
                <a16:creationId xmlns:a16="http://schemas.microsoft.com/office/drawing/2014/main" id="{4EE1DD52-8326-CD94-E8EE-EAF877F9FB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908050"/>
            <a:ext cx="4636554" cy="5041900"/>
          </a:xfrm>
          <a:prstGeom prst="rect">
            <a:avLst/>
          </a:prstGeom>
        </p:spPr>
      </p:pic>
    </p:spTree>
    <p:extLst>
      <p:ext uri="{BB962C8B-B14F-4D97-AF65-F5344CB8AC3E}">
        <p14:creationId xmlns:p14="http://schemas.microsoft.com/office/powerpoint/2010/main" val="3169217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784892" y="2032217"/>
            <a:ext cx="4281214" cy="2451953"/>
          </a:xfrm>
          <a:prstGeom prst="rect">
            <a:avLst/>
          </a:prstGeom>
          <a:noFill/>
        </p:spPr>
        <p:txBody>
          <a:bodyPr wrap="square" rtlCol="0">
            <a:spAutoFit/>
          </a:bodyPr>
          <a:lstStyle/>
          <a:p>
            <a:pPr>
              <a:spcAft>
                <a:spcPts val="2000"/>
              </a:spcAft>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Later, three kings followed a bright star.</a:t>
            </a:r>
          </a:p>
          <a:p>
            <a:pPr>
              <a:spcAft>
                <a:spcPts val="2000"/>
              </a:spcAft>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They knew that this star meant that a special baby had been born.</a:t>
            </a:r>
          </a:p>
          <a:p>
            <a:pPr>
              <a:spcAft>
                <a:spcPts val="2000"/>
              </a:spcAft>
            </a:pPr>
            <a:r>
              <a:rPr lang="en-GB" sz="20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They gave the baby gifts of gold, frankincense and myrrh.</a:t>
            </a:r>
          </a:p>
        </p:txBody>
      </p:sp>
      <p:pic>
        <p:nvPicPr>
          <p:cNvPr id="3" name="Picture 2" descr="A silhouette of three kings riding camels&#10;&#10;Description automatically generated">
            <a:extLst>
              <a:ext uri="{FF2B5EF4-FFF2-40B4-BE49-F238E27FC236}">
                <a16:creationId xmlns:a16="http://schemas.microsoft.com/office/drawing/2014/main" id="{7ED7E02B-8A88-EA9C-F658-D3EE2E4334C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908050"/>
            <a:ext cx="4608513" cy="5041900"/>
          </a:xfrm>
          <a:prstGeom prst="rect">
            <a:avLst/>
          </a:prstGeom>
        </p:spPr>
      </p:pic>
    </p:spTree>
    <p:extLst>
      <p:ext uri="{BB962C8B-B14F-4D97-AF65-F5344CB8AC3E}">
        <p14:creationId xmlns:p14="http://schemas.microsoft.com/office/powerpoint/2010/main" val="403745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5578661" y="2076536"/>
            <a:ext cx="4745627" cy="2708434"/>
          </a:xfrm>
          <a:prstGeom prst="rect">
            <a:avLst/>
          </a:prstGeom>
          <a:noFill/>
        </p:spPr>
        <p:txBody>
          <a:bodyPr wrap="square" rtlCol="0">
            <a:spAutoFit/>
          </a:bodyPr>
          <a:lstStyle/>
          <a:p>
            <a:pPr hangingPunct="0">
              <a:spcAft>
                <a:spcPts val="2000"/>
              </a:spcAft>
            </a:pPr>
            <a:r>
              <a:rPr lang="en-GB" sz="2000" dirty="0">
                <a:solidFill>
                  <a:srgbClr val="272626"/>
                </a:solidFill>
                <a:latin typeface="Comic Sans MS" panose="030F0902030302020204" pitchFamily="66" charset="0"/>
              </a:rPr>
              <a:t>These gifts had special meanings:</a:t>
            </a:r>
          </a:p>
          <a:p>
            <a:pPr hangingPunct="0">
              <a:spcAft>
                <a:spcPts val="2000"/>
              </a:spcAft>
            </a:pPr>
            <a:r>
              <a:rPr lang="en-GB" sz="2000" b="1" dirty="0">
                <a:solidFill>
                  <a:srgbClr val="272626"/>
                </a:solidFill>
                <a:latin typeface="Comic Sans MS" panose="030F0902030302020204" pitchFamily="66" charset="0"/>
              </a:rPr>
              <a:t>Gold</a:t>
            </a:r>
            <a:r>
              <a:rPr lang="en-GB" sz="2000" dirty="0">
                <a:solidFill>
                  <a:srgbClr val="272626"/>
                </a:solidFill>
                <a:latin typeface="Comic Sans MS" panose="030F0902030302020204" pitchFamily="66" charset="0"/>
              </a:rPr>
              <a:t> for a king.</a:t>
            </a:r>
          </a:p>
          <a:p>
            <a:pPr hangingPunct="0">
              <a:spcAft>
                <a:spcPts val="2000"/>
              </a:spcAft>
            </a:pPr>
            <a:r>
              <a:rPr lang="en-GB" sz="2000" b="1" dirty="0">
                <a:solidFill>
                  <a:srgbClr val="272626"/>
                </a:solidFill>
                <a:latin typeface="Comic Sans MS" panose="030F0902030302020204" pitchFamily="66" charset="0"/>
              </a:rPr>
              <a:t>Frankincense</a:t>
            </a:r>
            <a:r>
              <a:rPr lang="en-GB" sz="2000" dirty="0">
                <a:solidFill>
                  <a:srgbClr val="272626"/>
                </a:solidFill>
                <a:latin typeface="Comic Sans MS" panose="030F0902030302020204" pitchFamily="66" charset="0"/>
              </a:rPr>
              <a:t> for God.</a:t>
            </a:r>
          </a:p>
          <a:p>
            <a:pPr hangingPunct="0">
              <a:spcAft>
                <a:spcPts val="2000"/>
              </a:spcAft>
            </a:pPr>
            <a:r>
              <a:rPr lang="en-GB" sz="2000" b="1" dirty="0">
                <a:solidFill>
                  <a:srgbClr val="272626"/>
                </a:solidFill>
                <a:latin typeface="Comic Sans MS" panose="030F0902030302020204" pitchFamily="66" charset="0"/>
              </a:rPr>
              <a:t>Myrrh</a:t>
            </a:r>
            <a:r>
              <a:rPr lang="en-GB" sz="2000" dirty="0">
                <a:solidFill>
                  <a:srgbClr val="272626"/>
                </a:solidFill>
                <a:latin typeface="Comic Sans MS" panose="030F0902030302020204" pitchFamily="66" charset="0"/>
              </a:rPr>
              <a:t> for death. The kings knew that when he grew up, Jesus was going to die for the sins of everyone.</a:t>
            </a:r>
          </a:p>
        </p:txBody>
      </p:sp>
      <p:pic>
        <p:nvPicPr>
          <p:cNvPr id="3" name="Picture 2" descr="A close-up of hands holding a pitcher&#10;&#10;Description automatically generated">
            <a:extLst>
              <a:ext uri="{FF2B5EF4-FFF2-40B4-BE49-F238E27FC236}">
                <a16:creationId xmlns:a16="http://schemas.microsoft.com/office/drawing/2014/main" id="{0126C98E-B056-8B5A-6670-1EC811458F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6" y="908049"/>
            <a:ext cx="3384550" cy="5041901"/>
          </a:xfrm>
          <a:prstGeom prst="rect">
            <a:avLst/>
          </a:prstGeom>
        </p:spPr>
      </p:pic>
    </p:spTree>
    <p:extLst>
      <p:ext uri="{BB962C8B-B14F-4D97-AF65-F5344CB8AC3E}">
        <p14:creationId xmlns:p14="http://schemas.microsoft.com/office/powerpoint/2010/main" val="69993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8DEE0-3EFF-FE49-A06D-6C102CC40A36}"/>
              </a:ext>
            </a:extLst>
          </p:cNvPr>
          <p:cNvSpPr txBox="1"/>
          <p:nvPr/>
        </p:nvSpPr>
        <p:spPr>
          <a:xfrm>
            <a:off x="6778405" y="2157920"/>
            <a:ext cx="3997325" cy="2503249"/>
          </a:xfrm>
          <a:prstGeom prst="rect">
            <a:avLst/>
          </a:prstGeom>
          <a:noFill/>
        </p:spPr>
        <p:txBody>
          <a:bodyPr wrap="square" rtlCol="0">
            <a:spAutoFit/>
          </a:bodyPr>
          <a:lstStyle/>
          <a:p>
            <a:pPr hangingPunct="0">
              <a:spcAft>
                <a:spcPts val="2000"/>
              </a:spcAft>
            </a:pPr>
            <a:r>
              <a:rPr lang="en-GB" sz="2000" dirty="0">
                <a:solidFill>
                  <a:srgbClr val="272626"/>
                </a:solidFill>
                <a:latin typeface="Comic Sans MS" panose="030F0902030302020204" pitchFamily="66" charset="0"/>
              </a:rPr>
              <a:t>Ever since that first Christmas, Christians all over the world celebrate the birth of Jesus.</a:t>
            </a:r>
          </a:p>
          <a:p>
            <a:pPr hangingPunct="0">
              <a:spcAft>
                <a:spcPts val="2000"/>
              </a:spcAft>
            </a:pPr>
            <a:r>
              <a:rPr lang="en-GB" sz="2000" dirty="0">
                <a:solidFill>
                  <a:srgbClr val="272626"/>
                </a:solidFill>
                <a:latin typeface="Comic Sans MS" panose="030F0902030302020204" pitchFamily="66" charset="0"/>
              </a:rPr>
              <a:t>Different people have different traditions, and celebrate Christmas at different times.</a:t>
            </a:r>
          </a:p>
        </p:txBody>
      </p:sp>
      <p:pic>
        <p:nvPicPr>
          <p:cNvPr id="5" name="Picture 4" descr="A tree with lights on it&#10;&#10;Description automatically generated">
            <a:extLst>
              <a:ext uri="{FF2B5EF4-FFF2-40B4-BE49-F238E27FC236}">
                <a16:creationId xmlns:a16="http://schemas.microsoft.com/office/drawing/2014/main" id="{F02DE65A-75EE-AF4C-63BB-3D3ED4B003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66875" y="908051"/>
            <a:ext cx="4573588" cy="5041900"/>
          </a:xfrm>
          <a:prstGeom prst="rect">
            <a:avLst/>
          </a:prstGeom>
        </p:spPr>
      </p:pic>
    </p:spTree>
    <p:extLst>
      <p:ext uri="{BB962C8B-B14F-4D97-AF65-F5344CB8AC3E}">
        <p14:creationId xmlns:p14="http://schemas.microsoft.com/office/powerpoint/2010/main" val="288573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16585</TotalTime>
  <Words>548</Words>
  <Application>Microsoft Office PowerPoint</Application>
  <PresentationFormat>Widescreen</PresentationFormat>
  <Paragraphs>44</Paragraphs>
  <Slides>12</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Arial</vt:lpstr>
      <vt:lpstr>Calibri</vt:lpstr>
      <vt:lpstr>Calibri Light</vt:lpstr>
      <vt:lpstr>Comic Sans MS</vt:lpstr>
      <vt:lpstr>Office Theme</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537</cp:revision>
  <dcterms:created xsi:type="dcterms:W3CDTF">2021-01-11T17:47:06Z</dcterms:created>
  <dcterms:modified xsi:type="dcterms:W3CDTF">2023-08-31T13:24:18Z</dcterms:modified>
</cp:coreProperties>
</file>