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0" r:id="rId2"/>
    <p:sldMasterId id="2147483672" r:id="rId3"/>
  </p:sldMasterIdLst>
  <p:notesMasterIdLst>
    <p:notesMasterId r:id="rId19"/>
  </p:notesMasterIdLst>
  <p:sldIdLst>
    <p:sldId id="271" r:id="rId4"/>
    <p:sldId id="317" r:id="rId5"/>
    <p:sldId id="338" r:id="rId6"/>
    <p:sldId id="339" r:id="rId7"/>
    <p:sldId id="340" r:id="rId8"/>
    <p:sldId id="341" r:id="rId9"/>
    <p:sldId id="342" r:id="rId10"/>
    <p:sldId id="343" r:id="rId11"/>
    <p:sldId id="344" r:id="rId12"/>
    <p:sldId id="345" r:id="rId13"/>
    <p:sldId id="346" r:id="rId14"/>
    <p:sldId id="347" r:id="rId15"/>
    <p:sldId id="348" r:id="rId16"/>
    <p:sldId id="337" r:id="rId17"/>
    <p:sldId id="330" r:id="rId1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320" userDrawn="1">
          <p15:clr>
            <a:srgbClr val="A4A3A4"/>
          </p15:clr>
        </p15:guide>
        <p15:guide id="6" orient="horz" pos="709" userDrawn="1">
          <p15:clr>
            <a:srgbClr val="A4A3A4"/>
          </p15:clr>
        </p15:guide>
        <p15:guide id="8" pos="846" userDrawn="1">
          <p15:clr>
            <a:srgbClr val="A4A3A4"/>
          </p15:clr>
        </p15:guide>
        <p15:guide id="9" orient="horz" pos="1026" userDrawn="1">
          <p15:clr>
            <a:srgbClr val="A4A3A4"/>
          </p15:clr>
        </p15:guide>
        <p15:guide id="10" pos="4407" userDrawn="1">
          <p15:clr>
            <a:srgbClr val="A4A3A4"/>
          </p15:clr>
        </p15:guide>
        <p15:guide id="11" pos="3772" userDrawn="1">
          <p15:clr>
            <a:srgbClr val="A4A3A4"/>
          </p15:clr>
        </p15:guide>
        <p15:guide id="12" orient="horz" pos="3566" userDrawn="1">
          <p15:clr>
            <a:srgbClr val="A4A3A4"/>
          </p15:clr>
        </p15:guide>
        <p15:guide id="13" pos="3318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ecilia" initials="C" lastIdx="1" clrIdx="0">
    <p:extLst>
      <p:ext uri="{19B8F6BF-5375-455C-9EA6-DF929625EA0E}">
        <p15:presenceInfo xmlns:p15="http://schemas.microsoft.com/office/powerpoint/2012/main" userId="Cecilia" providerId="None"/>
      </p:ext>
    </p:extLst>
  </p:cmAuthor>
  <p:cmAuthor id="2" name="Amanda Hartley" initials="AH" lastIdx="25" clrIdx="1">
    <p:extLst>
      <p:ext uri="{19B8F6BF-5375-455C-9EA6-DF929625EA0E}">
        <p15:presenceInfo xmlns:p15="http://schemas.microsoft.com/office/powerpoint/2012/main" userId="e65b0fb4b927df02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72626"/>
    <a:srgbClr val="FBB040"/>
    <a:srgbClr val="E15D29"/>
    <a:srgbClr val="286AA6"/>
    <a:srgbClr val="3692C4"/>
    <a:srgbClr val="3FAA4C"/>
    <a:srgbClr val="39AB47"/>
    <a:srgbClr val="D92229"/>
    <a:srgbClr val="D9222A"/>
    <a:srgbClr val="41AE6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4715" autoAdjust="0"/>
    <p:restoredTop sz="94700"/>
  </p:normalViewPr>
  <p:slideViewPr>
    <p:cSldViewPr snapToGrid="0" snapToObjects="1">
      <p:cViewPr varScale="1">
        <p:scale>
          <a:sx n="67" d="100"/>
          <a:sy n="67" d="100"/>
        </p:scale>
        <p:origin x="78" y="564"/>
      </p:cViewPr>
      <p:guideLst>
        <p:guide orient="horz" pos="4320"/>
        <p:guide orient="horz" pos="709"/>
        <p:guide pos="846"/>
        <p:guide orient="horz" pos="1026"/>
        <p:guide pos="4407"/>
        <p:guide pos="3772"/>
        <p:guide orient="horz" pos="3566"/>
        <p:guide pos="3318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" Type="http://schemas.openxmlformats.org/officeDocument/2006/relationships/slideMaster" Target="slideMasters/slideMaster3.xml"/><Relationship Id="rId21" Type="http://schemas.openxmlformats.org/officeDocument/2006/relationships/presProps" Target="pres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theme" Target="theme/theme1.xml"/><Relationship Id="rId10" Type="http://schemas.openxmlformats.org/officeDocument/2006/relationships/slide" Target="slides/slide7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157A62-84B4-8648-A3B4-77B6ADAB1D91}" type="datetimeFigureOut">
              <a:rPr lang="en-US" smtClean="0"/>
              <a:t>9/7/2023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1D70A8-8575-AB47-B894-1AEE29AFC9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0798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B7A567-C346-EC4C-81B3-352B4A2A7B5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C477F3-E611-7E45-8AE2-097C8FF5FEB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0B24C5-4A46-314F-A6B0-A0AEA344FCF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9/7/2023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60B5CB-F8E8-5C49-BD7A-A5A5566D62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7D686A-F2F0-6C44-BDCB-ADBE21F2F8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77705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6E7217-BF18-5842-8490-C3A25B8A13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D3EAF89-2F6F-0C47-A6E6-A5D6E671E73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8A7F3D-AFA3-4D48-8805-B3522C97071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9/7/2023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4F82B3-3072-2441-B8E9-8C80F1D2FA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4918DB-151F-9B45-9681-B0089BCA80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34309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315F1F5-3193-6541-8C01-933BAF51480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57936C9-0818-2844-B013-63377799454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F95CF6-002C-6F44-A17B-5A74FC426E6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9/7/2023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909011-E4F7-7A48-B4E9-20F25A239F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A671D0-C0C6-F147-A8F4-B34324B11F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984243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F7AFA6-987F-154E-8022-2D2DFF0683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4C69BD1-8686-954F-AE01-109DC8A0623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1A1AF57-0BA0-134C-AD55-D6CE33A8BD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83711-07B3-E741-BE38-7C034DBEDB85}" type="datetimeFigureOut">
              <a:rPr lang="en-US" smtClean="0"/>
              <a:t>9/7/2023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69ED82-6929-AE4B-AAA7-F4D4AD5DCE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DF868A-DDEA-1D4E-81D7-E59CF7C8F3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82C07-520D-814B-9B7A-BBBF825EE0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090514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AA9EE6-B3D8-7C4C-8BD3-14E78C3E7D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28CE54A-4C1E-7242-858B-41C6F30A2FC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151040A-53F9-8041-A450-A2B65541B0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83711-07B3-E741-BE38-7C034DBEDB85}" type="datetimeFigureOut">
              <a:rPr lang="en-US" smtClean="0"/>
              <a:t>9/7/2023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1F0F6B-525A-1148-A37A-BAFC9D4E5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60A2532-0148-9F4B-B559-C8FF1D25F7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82C07-520D-814B-9B7A-BBBF825EE0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0541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9C7DF6-F305-4140-9CBE-68679EF44F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7BC6599-A7C6-1947-BD7D-F895FA2913C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2E8E79-550D-B842-AEEA-5C55D17B43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83711-07B3-E741-BE38-7C034DBEDB85}" type="datetimeFigureOut">
              <a:rPr lang="en-US" smtClean="0"/>
              <a:t>9/7/2023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0310195-23CC-664D-8BFB-770E61CC8E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3116B5D-A569-6746-9E30-9DFD0E8656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82C07-520D-814B-9B7A-BBBF825EE0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994757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DB5C81-162C-564E-9D5A-74760FD866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7C1F8A-3C86-4246-9B6C-9493EB52FB5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E0D2C7A-187B-F04B-BCCB-A3A0EE9C69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A96C342-90B2-1944-B268-41E33AD8D9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83711-07B3-E741-BE38-7C034DBEDB85}" type="datetimeFigureOut">
              <a:rPr lang="en-US" smtClean="0"/>
              <a:t>9/7/2023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9C8AB84-42D5-434F-9D57-75A3278EBA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4F56140-AC47-3645-ACEF-7471423A42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82C07-520D-814B-9B7A-BBBF825EE0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079363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BE7ED7-DDFC-7144-ACA2-6F56CBB9B4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F11AC4F-4582-C44C-AC10-71CD1ABE05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D00FBAF-10A1-A941-918E-69C4B439556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893D9F6-4553-2344-916B-8A6593745BF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54105EA-36FC-0844-AB4C-572E718E3C6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6F86211-67EF-1B49-A4B8-60E4238B75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83711-07B3-E741-BE38-7C034DBEDB85}" type="datetimeFigureOut">
              <a:rPr lang="en-US" smtClean="0"/>
              <a:t>9/7/2023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348259E-D3E8-BE4D-84DE-A8839C77C2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AFB9728-C8FA-3B40-928D-57BA1BE6FE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82C07-520D-814B-9B7A-BBBF825EE0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443295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333CEB-A4DD-A24D-A483-95B04408C9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64F1CFE-7DC9-3F42-90C8-E0C5F8FECA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83711-07B3-E741-BE38-7C034DBEDB85}" type="datetimeFigureOut">
              <a:rPr lang="en-US" smtClean="0"/>
              <a:t>9/7/2023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5CB998E-BF83-6244-80C0-AC04360AF4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BAF9B12-5623-3643-B615-33C8E7DAA5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82C07-520D-814B-9B7A-BBBF825EE0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635536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EBD8940-13AF-034D-B297-C420AACC17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83711-07B3-E741-BE38-7C034DBEDB85}" type="datetimeFigureOut">
              <a:rPr lang="en-US" smtClean="0"/>
              <a:t>9/7/2023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08E6B3B-5B8A-DB4C-AE40-DD53E365D0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29FE551-9E91-4244-A6D2-C9A7132BCD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82C07-520D-814B-9B7A-BBBF825EE0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229534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27AD88-5F6B-8041-9002-52E4E36CC1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230751C-E92D-2545-879E-CDC3A405D6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0ECBD2E-58C4-8B4F-A93D-12CD64CC39D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B90BE6E-8BCA-1A4D-88CD-D3B3A0C0B4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83711-07B3-E741-BE38-7C034DBEDB85}" type="datetimeFigureOut">
              <a:rPr lang="en-US" smtClean="0"/>
              <a:t>9/7/2023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603F5E4-09D1-064C-8087-FE5803791C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1D2F7A7-0EAA-CD4A-83E4-1E5967C510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82C07-520D-814B-9B7A-BBBF825EE0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47839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A1F93E-6EEB-A341-94D4-2A1B66217A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59CEC1-6291-D14E-A506-174AEEDB80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6CA970-6B07-3144-9346-1D52D079DA2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9/7/2023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8DCC2B-6780-1440-90DA-0FA23ABC60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0A26E3-9877-B245-B490-DDB5CB3C7B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43053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781BB2-DA6C-1044-B7A0-5F7CA71288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3FF4224-6F75-D147-8693-63EC69481DC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CE42B12-3D82-1F4D-9424-6BB0B2CE0A5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648D7D5-F6FC-234C-871F-3247DBCED6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83711-07B3-E741-BE38-7C034DBEDB85}" type="datetimeFigureOut">
              <a:rPr lang="en-US" smtClean="0"/>
              <a:t>9/7/2023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082B2D1-8042-ED40-8ABE-D22D107FE2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B0C60B9-0C3A-8940-9D51-208CE0EDD8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82C07-520D-814B-9B7A-BBBF825EE0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923020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9176FC-9C19-6E47-91C8-E995CB8B84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6A612F6-88F2-8A43-861B-FBAA475BE9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F0A1131-C5D5-9143-9097-7C190ADB11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83711-07B3-E741-BE38-7C034DBEDB85}" type="datetimeFigureOut">
              <a:rPr lang="en-US" smtClean="0"/>
              <a:t>9/7/2023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220CD8-0AC9-B54C-80E0-BFF8D55EC8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264787D-619B-AD47-8BDE-4CAA7A412D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82C07-520D-814B-9B7A-BBBF825EE0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734972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EFDC6EC-6AA9-514F-BC17-07B439FC2DB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8907E40-E068-9C4D-9A38-13AC10B4CF7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AA8AB05-5068-BB44-A798-C7F3503D2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83711-07B3-E741-BE38-7C034DBEDB85}" type="datetimeFigureOut">
              <a:rPr lang="en-US" smtClean="0"/>
              <a:t>9/7/2023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A036A5-3128-9946-8CAD-FA200BB50C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0EEA609-0301-0345-8D5F-BBD0C61919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82C07-520D-814B-9B7A-BBBF825EE0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674281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0BDC40-E66D-0349-9261-04A5DE153D2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F99D769-93F2-6E4C-A333-E32A5CA173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7FC7E93-5B72-DC47-8C5D-8A8E35EFA5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0AB04-A9C3-7748-AB29-D0E2983B98FA}" type="datetimeFigureOut">
              <a:rPr lang="en-US" smtClean="0"/>
              <a:t>9/7/2023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E461CD6-0570-A946-A3C6-6B046F9E0D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9BCF00D-89BB-A443-ACFA-0CBE56BCCB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7EB0D-2959-9A4D-A7E1-5E5E2086E9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357008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8070AD-4487-8E4A-945B-E1CCF2CCEF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5F1402-7B59-B14B-B10D-691D023813C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95C47C8-A621-CE4F-A2F8-F26A7CEFD0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0AB04-A9C3-7748-AB29-D0E2983B98FA}" type="datetimeFigureOut">
              <a:rPr lang="en-US" smtClean="0"/>
              <a:t>9/7/2023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E6815C-4AB1-1846-A578-2241E0B5A1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427A24C-11AB-5F4F-B577-73ED8C9CD5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7EB0D-2959-9A4D-A7E1-5E5E2086E9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757695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38385D-37B4-834D-B825-9CF6257DDB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5E9803E-CC2C-CD45-B1C6-69BA9CC360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3FD8A66-9B63-644A-8692-5C0AD45DCA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0AB04-A9C3-7748-AB29-D0E2983B98FA}" type="datetimeFigureOut">
              <a:rPr lang="en-US" smtClean="0"/>
              <a:t>9/7/2023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1025F8B-EEC5-1446-B9B5-1C41C4308F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AFEE92F-B983-0742-B77F-3121AD53DE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7EB0D-2959-9A4D-A7E1-5E5E2086E9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844487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2788FD-3B8D-FA41-A274-B8B57A6E46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15954E-1FCB-0449-B103-7A61EDC804A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0AD0969-F5AE-A040-8A4D-D2111E908FF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C14B2DA-8BAB-2D4E-84DA-6EC8CAB12B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0AB04-A9C3-7748-AB29-D0E2983B98FA}" type="datetimeFigureOut">
              <a:rPr lang="en-US" smtClean="0"/>
              <a:t>9/7/2023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94E6954-1640-F04D-A498-5D1EA94F24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9013354-BB56-B44D-BBF5-AE5D0DAE58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7EB0D-2959-9A4D-A7E1-5E5E2086E9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655109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700780-8895-6F48-A7AB-B913B25488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7BD5621-C8C2-8E41-B7DF-0AEA3FCC7AC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6A71A45-0B26-C843-8F82-9ADAE27E31C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0E85698-EAC4-214B-916E-03013A01F5A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3967851-BCFD-7548-BCCD-EB5C3097079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550B510-68ED-0440-AC96-A0A399C8C4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0AB04-A9C3-7748-AB29-D0E2983B98FA}" type="datetimeFigureOut">
              <a:rPr lang="en-US" smtClean="0"/>
              <a:t>9/7/2023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633D7FC-C2D4-4B46-A8D7-3FD2AF46D1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E958464-36B1-C041-ABFA-37D335E645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7EB0D-2959-9A4D-A7E1-5E5E2086E9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598429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4FB7AF-5C18-CE43-B67D-42C2CB660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246F9EE-8B37-5F46-8C53-ACC64FC16E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0AB04-A9C3-7748-AB29-D0E2983B98FA}" type="datetimeFigureOut">
              <a:rPr lang="en-US" smtClean="0"/>
              <a:t>9/7/2023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A4C466D-0FD3-E141-AA73-73AE0902C1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EFFECFD-F143-A542-B058-36EDBDF4F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7EB0D-2959-9A4D-A7E1-5E5E2086E9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263811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9BBA86F-C4DD-8445-89B6-A64C7F593E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0AB04-A9C3-7748-AB29-D0E2983B98FA}" type="datetimeFigureOut">
              <a:rPr lang="en-US" smtClean="0"/>
              <a:t>9/7/2023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0F13B13-2292-F047-B56A-4D3B77265F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BE72139-456E-784B-8C0C-5FB88EF6FC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7EB0D-2959-9A4D-A7E1-5E5E2086E9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1620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232975-10CE-9241-ACC1-D48E9E832B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33CDD5B-1DF2-224D-9333-262A23B6C9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5FD22C-FF97-0B4A-A819-69EF854D7CA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9/7/2023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E372C9-481C-CC40-9F15-774845EB48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55A42D-11B3-F34E-A1F6-F60981034D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972439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597209-9CD7-5D41-AB2A-3279DC757D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4324493-A3F0-EF44-A480-3EECAE23805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7C1217F-741B-7B42-90AC-10429DF6F9C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1C267F8-9501-B440-8E2C-4A29268006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0AB04-A9C3-7748-AB29-D0E2983B98FA}" type="datetimeFigureOut">
              <a:rPr lang="en-US" smtClean="0"/>
              <a:t>9/7/2023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7712C13-E7BE-D942-89BB-47E7164813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608F885-15CA-1444-A103-45953B6D6B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7EB0D-2959-9A4D-A7E1-5E5E2086E9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044581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E29E7A-B6CE-8F45-9282-000F29F544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9309869-734A-AC40-9C4D-828B82B9005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1CB0D73-B145-144C-8597-F685E6270FF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7D1C4F8-4814-1B44-8425-D8AD709CA4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0AB04-A9C3-7748-AB29-D0E2983B98FA}" type="datetimeFigureOut">
              <a:rPr lang="en-US" smtClean="0"/>
              <a:t>9/7/2023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412505E-CD13-F640-9897-FA161F701C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BA4272F-8F36-A448-B96C-4B7AB395AB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7EB0D-2959-9A4D-A7E1-5E5E2086E9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997103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3B1A64-F563-B647-89F8-8949CB3F74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6EDC7E2-73FF-1048-A209-90195EBAA72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4E2E384-5181-F145-94A6-23EC1739D7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0AB04-A9C3-7748-AB29-D0E2983B98FA}" type="datetimeFigureOut">
              <a:rPr lang="en-US" smtClean="0"/>
              <a:t>9/7/2023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013C34B-354B-0B45-9455-8606F46548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B2D7984-F619-7C46-A150-DA96A10533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7EB0D-2959-9A4D-A7E1-5E5E2086E9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455938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FE5824D-8201-764F-93DF-DFBB3327A16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C58893D-C53B-E94C-BEFC-A5A33BA5706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45AC85-348F-2141-A045-3903E58E83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0AB04-A9C3-7748-AB29-D0E2983B98FA}" type="datetimeFigureOut">
              <a:rPr lang="en-US" smtClean="0"/>
              <a:t>9/7/2023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3E6539A-CB73-2C4B-BB31-25AFB78541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F92738-28A5-BA46-9163-090C29B135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7EB0D-2959-9A4D-A7E1-5E5E2086E9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99211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53E0A1-35F4-474B-9E15-DAB0931A06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1EEF4A-88B7-FE49-93F6-E0730760D8B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5A60EAF-692B-3041-BEFA-1684645062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35E4078-3E81-4744-85EB-95583E8D499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9/7/2023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0557587-E802-8C43-9282-4E4236EF75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3B6DA22-F2E3-754C-87D2-F33F448E8B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50868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A1F684-8CB6-8144-BD88-F2A2281768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D211B69-B12B-E041-9BA9-C2D2742C93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17129C1-C36E-AE49-A155-86CBB1FD699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9D6945F-4ACF-E349-91E3-38505F648F7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CA55598-E616-5540-B231-F20BD617E37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BFC62E4-7F02-0B42-9712-B2B5DAE1A2F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9/7/2023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4DD2559-C58C-DB4E-B4F5-3FC0119796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A24B161-A867-8A46-9470-4B495EF207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99940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80A97B-4198-144F-97BF-2449827F40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FD4F5AB-2292-1F41-B665-8C3DF70F3AC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9/7/2023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975DF89-2EC4-8046-AD28-B77C3593FB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6F74EC6-73B8-534E-8B77-CE42C8152A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71085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841627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CAF654-4FDA-1F49-BD3A-27EA52954D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2C7AE0-5C45-B549-822A-5297A8411D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EB75C8A-B0E0-DD45-8F16-0FA8D8FB003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A70DFE5-98A6-8F4E-A544-69144B47F87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9/7/2023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9CD1533-5E63-B740-8A36-B29960B7F6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00F822E-3322-5847-8BA9-C244DA1ABE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15769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033041-C148-E84B-836B-E037BCCA1F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75D008-E154-2E48-B20A-FB6B457C3C6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C422176-1C4A-5C4C-B297-7EB5FB7535E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51DA34E-3EB6-704C-AF7A-D25F397ED54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9/7/2023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E9D187-EC78-6740-BFC7-898B3151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0475F41-45AD-BA44-AA6A-E68CC8BEAF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1784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5D2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5234A27B-9AD7-7045-B0F9-6FFCE0EC5F6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BB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0790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3DC8C2E-F0DC-9E4D-A67A-835613ADDF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1635AE1-7ACC-C149-91D2-A93D4342475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D13A446-DF37-7E49-B0FB-6666B38B3BA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083711-07B3-E741-BE38-7C034DBEDB85}" type="datetimeFigureOut">
              <a:rPr lang="en-US" smtClean="0"/>
              <a:t>9/7/2023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88E56C1-3AEF-364C-9ACB-166C2BA17B0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E94B0B-4BE2-EE41-985E-DA3A9DAD04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A82C07-520D-814B-9B7A-BBBF825EE0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6318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50B0B47F-F0F9-3745-A90B-9B2392938140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BB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EB8B2D"/>
              </a:solidFill>
            </a:endParaRPr>
          </a:p>
        </p:txBody>
      </p:sp>
      <p:pic>
        <p:nvPicPr>
          <p:cNvPr id="8" name="Picture 7" descr="Background pattern&#10;&#10;Description automatically generated with low confidence">
            <a:extLst>
              <a:ext uri="{FF2B5EF4-FFF2-40B4-BE49-F238E27FC236}">
                <a16:creationId xmlns:a16="http://schemas.microsoft.com/office/drawing/2014/main" id="{880AF6F1-394F-E24F-9078-7F313DF43AEA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8508" y="388526"/>
            <a:ext cx="11354984" cy="6080948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</p:pic>
      <p:pic>
        <p:nvPicPr>
          <p:cNvPr id="9" name="Picture 8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1F4EA0D0-DE9B-6E40-B27E-D26E74C38370}"/>
              </a:ext>
            </a:extLst>
          </p:cNvPr>
          <p:cNvPicPr>
            <a:picLocks noChangeAspect="1"/>
          </p:cNvPicPr>
          <p:nvPr userDrawn="1"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B5E5DAC-A1ED-CA4D-A5B8-36AAEC5903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FB56A2D-1B9C-4646-9360-75D6BDA427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9C28BC-2A02-F24B-B262-12869213D86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30AB04-A9C3-7748-AB29-D0E2983B98FA}" type="datetimeFigureOut">
              <a:rPr lang="en-US" smtClean="0"/>
              <a:t>9/7/2023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D28D884-CDF4-7345-B4C6-64F69396BB0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DAB38E4-2865-8E4A-BFAB-35A48D6558D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A7EB0D-2959-9A4D-A7E1-5E5E2086E9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01285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png"/><Relationship Id="rId4" Type="http://schemas.openxmlformats.org/officeDocument/2006/relationships/image" Target="../media/image22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>
            <a:extLst>
              <a:ext uri="{FF2B5EF4-FFF2-40B4-BE49-F238E27FC236}">
                <a16:creationId xmlns:a16="http://schemas.microsoft.com/office/drawing/2014/main" id="{EA05DA94-3BC7-9F9B-485E-6CEC079CE723}"/>
              </a:ext>
            </a:extLst>
          </p:cNvPr>
          <p:cNvGrpSpPr/>
          <p:nvPr/>
        </p:nvGrpSpPr>
        <p:grpSpPr>
          <a:xfrm>
            <a:off x="840557" y="1633457"/>
            <a:ext cx="10510886" cy="3591085"/>
            <a:chOff x="840557" y="1633457"/>
            <a:chExt cx="10510886" cy="3591085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EA5974AE-25BB-4949-8F6C-99373565C0A5}"/>
                </a:ext>
              </a:extLst>
            </p:cNvPr>
            <p:cNvSpPr/>
            <p:nvPr/>
          </p:nvSpPr>
          <p:spPr>
            <a:xfrm>
              <a:off x="840557" y="1633457"/>
              <a:ext cx="10510886" cy="359108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4" name="Picture 3" descr="A group of people around a donkey&#10;&#10;Description automatically generated">
              <a:extLst>
                <a:ext uri="{FF2B5EF4-FFF2-40B4-BE49-F238E27FC236}">
                  <a16:creationId xmlns:a16="http://schemas.microsoft.com/office/drawing/2014/main" id="{CF0D8C20-1ACA-4F3A-7EEF-B9C49489715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924961" y="1713834"/>
              <a:ext cx="3379508" cy="3430328"/>
            </a:xfrm>
            <a:prstGeom prst="rect">
              <a:avLst/>
            </a:prstGeom>
          </p:spPr>
        </p:pic>
        <p:pic>
          <p:nvPicPr>
            <p:cNvPr id="8" name="Picture 7" descr="A black and white illustration of people in a temple&#10;&#10;Description automatically generated">
              <a:extLst>
                <a:ext uri="{FF2B5EF4-FFF2-40B4-BE49-F238E27FC236}">
                  <a16:creationId xmlns:a16="http://schemas.microsoft.com/office/drawing/2014/main" id="{86EF5D70-A4F8-1AE6-7D78-FDAE10C68EC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397207" y="1713834"/>
              <a:ext cx="3404509" cy="3411618"/>
            </a:xfrm>
            <a:prstGeom prst="rect">
              <a:avLst/>
            </a:prstGeom>
          </p:spPr>
        </p:pic>
        <p:pic>
          <p:nvPicPr>
            <p:cNvPr id="16" name="Picture 15" descr="A painting of a crucifixion&#10;&#10;Description automatically generated">
              <a:extLst>
                <a:ext uri="{FF2B5EF4-FFF2-40B4-BE49-F238E27FC236}">
                  <a16:creationId xmlns:a16="http://schemas.microsoft.com/office/drawing/2014/main" id="{75ACEA47-B72A-CD6A-6281-FA5F0EDB636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886121" y="1713834"/>
              <a:ext cx="3380917" cy="3411617"/>
            </a:xfrm>
            <a:prstGeom prst="rect">
              <a:avLst/>
            </a:prstGeom>
          </p:spPr>
        </p:pic>
      </p:grpSp>
      <p:sp>
        <p:nvSpPr>
          <p:cNvPr id="12" name="Title 1">
            <a:extLst>
              <a:ext uri="{FF2B5EF4-FFF2-40B4-BE49-F238E27FC236}">
                <a16:creationId xmlns:a16="http://schemas.microsoft.com/office/drawing/2014/main" id="{2FBAD0AC-E01F-284D-A466-36E73E823A66}"/>
              </a:ext>
            </a:extLst>
          </p:cNvPr>
          <p:cNvSpPr txBox="1">
            <a:spLocks/>
          </p:cNvSpPr>
          <p:nvPr/>
        </p:nvSpPr>
        <p:spPr>
          <a:xfrm>
            <a:off x="0" y="492557"/>
            <a:ext cx="12192000" cy="630942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500"/>
              </a:spcBef>
            </a:pPr>
            <a:r>
              <a:rPr lang="en-GB" sz="35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Holy Week Religious Festival Story</a:t>
            </a:r>
          </a:p>
        </p:txBody>
      </p:sp>
      <p:pic>
        <p:nvPicPr>
          <p:cNvPr id="9" name="Picture 8" descr="Graphical user interface, text, application, chat or text message&#10;&#10;Description automatically generated">
            <a:extLst>
              <a:ext uri="{FF2B5EF4-FFF2-40B4-BE49-F238E27FC236}">
                <a16:creationId xmlns:a16="http://schemas.microsoft.com/office/drawing/2014/main" id="{E7B17661-B3D1-DE4A-AE83-40193340EE2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1918" y="5735456"/>
            <a:ext cx="1690777" cy="965741"/>
          </a:xfrm>
          <a:prstGeom prst="rect">
            <a:avLst/>
          </a:prstGeom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3BFBC98B-9082-AE47-A085-66E8873C876E}"/>
              </a:ext>
            </a:extLst>
          </p:cNvPr>
          <p:cNvSpPr txBox="1">
            <a:spLocks/>
          </p:cNvSpPr>
          <p:nvPr/>
        </p:nvSpPr>
        <p:spPr>
          <a:xfrm>
            <a:off x="8976595" y="6022650"/>
            <a:ext cx="3013487" cy="707886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>
              <a:lnSpc>
                <a:spcPct val="100000"/>
              </a:lnSpc>
              <a:spcBef>
                <a:spcPts val="0"/>
              </a:spcBef>
            </a:pPr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Religious Education KS1</a:t>
            </a:r>
          </a:p>
          <a:p>
            <a:pPr algn="r">
              <a:lnSpc>
                <a:spcPct val="100000"/>
              </a:lnSpc>
              <a:spcBef>
                <a:spcPts val="0"/>
              </a:spcBef>
            </a:pPr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Christianity</a:t>
            </a:r>
          </a:p>
        </p:txBody>
      </p:sp>
      <p:pic>
        <p:nvPicPr>
          <p:cNvPr id="14" name="Picture 13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C5CF27FC-05C2-BE43-9178-43A90C184517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61973" y="6134745"/>
            <a:ext cx="770062" cy="211458"/>
          </a:xfrm>
          <a:prstGeom prst="rect">
            <a:avLst/>
          </a:prstGeom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8EB37F33-D558-A84F-A2A7-0E197CD11A1F}"/>
              </a:ext>
            </a:extLst>
          </p:cNvPr>
          <p:cNvSpPr txBox="1">
            <a:spLocks/>
          </p:cNvSpPr>
          <p:nvPr/>
        </p:nvSpPr>
        <p:spPr>
          <a:xfrm>
            <a:off x="1812926" y="6122379"/>
            <a:ext cx="412749" cy="230832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GB" sz="9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from</a:t>
            </a:r>
            <a:endParaRPr lang="en-US" sz="9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895240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1A7977E7-3523-4AE8-E71A-76E4245F5DC6}"/>
              </a:ext>
            </a:extLst>
          </p:cNvPr>
          <p:cNvSpPr txBox="1"/>
          <p:nvPr/>
        </p:nvSpPr>
        <p:spPr>
          <a:xfrm>
            <a:off x="5086961" y="1758568"/>
            <a:ext cx="6238835" cy="40164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Clr>
                <a:srgbClr val="FBB040"/>
              </a:buClr>
              <a:buFont typeface="Arial" panose="020B0604020202020204" pitchFamily="34" charset="0"/>
              <a:buChar char="•"/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He washed the disciples’ feet.</a:t>
            </a:r>
          </a:p>
          <a:p>
            <a:pPr>
              <a:buClr>
                <a:srgbClr val="FBB040"/>
              </a:buClr>
            </a:pPr>
            <a:endParaRPr lang="en-GB" sz="900" dirty="0">
              <a:solidFill>
                <a:srgbClr val="272626"/>
              </a:solidFill>
              <a:latin typeface="Comic Sans MS" panose="030F0702030302020204" pitchFamily="66" charset="0"/>
            </a:endParaRPr>
          </a:p>
          <a:p>
            <a:pPr marL="342900" indent="-342900">
              <a:buClr>
                <a:srgbClr val="FBB040"/>
              </a:buClr>
              <a:buFont typeface="Arial" panose="020B0604020202020204" pitchFamily="34" charset="0"/>
              <a:buChar char="•"/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He took bread, broke it and gave a piece to each of his disciples. He said the bread was his body.</a:t>
            </a:r>
          </a:p>
          <a:p>
            <a:pPr>
              <a:buClr>
                <a:srgbClr val="FBB040"/>
              </a:buClr>
            </a:pPr>
            <a:endParaRPr lang="en-GB" sz="900" dirty="0">
              <a:solidFill>
                <a:srgbClr val="272626"/>
              </a:solidFill>
              <a:latin typeface="Comic Sans MS" panose="030F0702030302020204" pitchFamily="66" charset="0"/>
            </a:endParaRPr>
          </a:p>
          <a:p>
            <a:pPr marL="342900" indent="-342900">
              <a:buClr>
                <a:srgbClr val="FBB040"/>
              </a:buClr>
              <a:buFont typeface="Arial" panose="020B0604020202020204" pitchFamily="34" charset="0"/>
              <a:buChar char="•"/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He took wine and shared it with his disciples.</a:t>
            </a:r>
            <a:b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</a:b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He said the wine was his blood.</a:t>
            </a:r>
          </a:p>
          <a:p>
            <a:pPr>
              <a:buClr>
                <a:srgbClr val="FBB040"/>
              </a:buClr>
            </a:pPr>
            <a:endParaRPr lang="en-GB" sz="900" dirty="0">
              <a:solidFill>
                <a:srgbClr val="272626"/>
              </a:solidFill>
              <a:latin typeface="Comic Sans MS" panose="030F0702030302020204" pitchFamily="66" charset="0"/>
            </a:endParaRPr>
          </a:p>
          <a:p>
            <a:pPr marL="342900" indent="-342900">
              <a:buClr>
                <a:srgbClr val="FBB040"/>
              </a:buClr>
              <a:buFont typeface="Arial" panose="020B0604020202020204" pitchFamily="34" charset="0"/>
              <a:buChar char="•"/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He said that every time they met together, they should share bread and wine to remember Jesus.</a:t>
            </a:r>
          </a:p>
          <a:p>
            <a:pPr>
              <a:buClr>
                <a:srgbClr val="FBB040"/>
              </a:buClr>
            </a:pPr>
            <a:r>
              <a:rPr lang="en-GB" sz="900" dirty="0">
                <a:solidFill>
                  <a:srgbClr val="272626"/>
                </a:solidFill>
                <a:latin typeface="Comic Sans MS" panose="030F0702030302020204" pitchFamily="66" charset="0"/>
              </a:rPr>
              <a:t> </a:t>
            </a:r>
          </a:p>
          <a:p>
            <a:pPr marL="342900" indent="-342900">
              <a:buClr>
                <a:srgbClr val="FBB040"/>
              </a:buClr>
              <a:buFont typeface="Arial" panose="020B0604020202020204" pitchFamily="34" charset="0"/>
              <a:buChar char="•"/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He gave the disciples a new commandment: ‘love one another as I have loved you’. (The Latin word for commandment is ‘</a:t>
            </a:r>
            <a:r>
              <a:rPr lang="en-GB" sz="1900" dirty="0" err="1">
                <a:solidFill>
                  <a:srgbClr val="272626"/>
                </a:solidFill>
                <a:latin typeface="Comic Sans MS" panose="030F0702030302020204" pitchFamily="66" charset="0"/>
              </a:rPr>
              <a:t>mandatum</a:t>
            </a: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’, which is where the name ‘Maundy’ comes from.)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9C6CD7E-E628-950F-2C7C-4FD765D86AB1}"/>
              </a:ext>
            </a:extLst>
          </p:cNvPr>
          <p:cNvSpPr txBox="1"/>
          <p:nvPr/>
        </p:nvSpPr>
        <p:spPr>
          <a:xfrm>
            <a:off x="1304234" y="936671"/>
            <a:ext cx="5725426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Jesus did several unique things during this meal:</a:t>
            </a:r>
          </a:p>
        </p:txBody>
      </p:sp>
      <p:pic>
        <p:nvPicPr>
          <p:cNvPr id="8" name="Picture 7" descr="A chalice of wine next to a bible&#10;&#10;Description automatically generated">
            <a:extLst>
              <a:ext uri="{FF2B5EF4-FFF2-40B4-BE49-F238E27FC236}">
                <a16:creationId xmlns:a16="http://schemas.microsoft.com/office/drawing/2014/main" id="{B26D9235-558E-2CA7-5B94-362AC9653FD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43025" y="1645180"/>
            <a:ext cx="3295035" cy="40164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1206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CEF8DEE0-3EFF-FE49-A06D-6C102CC40A36}"/>
              </a:ext>
            </a:extLst>
          </p:cNvPr>
          <p:cNvSpPr txBox="1"/>
          <p:nvPr/>
        </p:nvSpPr>
        <p:spPr>
          <a:xfrm>
            <a:off x="5890660" y="2117623"/>
            <a:ext cx="4958313" cy="25160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After the meal, Jesus and his disciples went to the garden of Gethsemane.</a:t>
            </a:r>
          </a:p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Jesus asked them to stay awake while he went to pray.</a:t>
            </a:r>
          </a:p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Then Judas arrived.</a:t>
            </a:r>
          </a:p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He betrayed Jesus with a kiss.</a:t>
            </a:r>
          </a:p>
        </p:txBody>
      </p:sp>
      <p:pic>
        <p:nvPicPr>
          <p:cNvPr id="6" name="Picture 5" descr="A person in a robe kissing another person&#10;&#10;Description automatically generated">
            <a:extLst>
              <a:ext uri="{FF2B5EF4-FFF2-40B4-BE49-F238E27FC236}">
                <a16:creationId xmlns:a16="http://schemas.microsoft.com/office/drawing/2014/main" id="{8E2D0AFE-747F-2D30-78CA-1610314E4F5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43026" y="1125538"/>
            <a:ext cx="3941244" cy="45354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7510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CEF8DEE0-3EFF-FE49-A06D-6C102CC40A36}"/>
              </a:ext>
            </a:extLst>
          </p:cNvPr>
          <p:cNvSpPr txBox="1"/>
          <p:nvPr/>
        </p:nvSpPr>
        <p:spPr>
          <a:xfrm>
            <a:off x="5919136" y="2364730"/>
            <a:ext cx="5043638" cy="25160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Jesus was taken and tried before the Jewish authorities.</a:t>
            </a:r>
          </a:p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Later the crowd shouted, ‘crucify him!’.</a:t>
            </a:r>
          </a:p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He was taken to Golgotha to be hanged on a cross.</a:t>
            </a:r>
          </a:p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This was called Crucifixion.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F45A09E-5B18-6DCA-EADD-D5AA5E6C70F5}"/>
              </a:ext>
            </a:extLst>
          </p:cNvPr>
          <p:cNvSpPr txBox="1"/>
          <p:nvPr/>
        </p:nvSpPr>
        <p:spPr>
          <a:xfrm>
            <a:off x="0" y="728032"/>
            <a:ext cx="1211323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000" b="1" dirty="0">
                <a:solidFill>
                  <a:srgbClr val="FBB040"/>
                </a:solidFill>
                <a:latin typeface="Comic Sans MS" panose="030F0702030302020204" pitchFamily="66" charset="0"/>
              </a:rPr>
              <a:t>Good Friday</a:t>
            </a:r>
          </a:p>
        </p:txBody>
      </p:sp>
      <p:pic>
        <p:nvPicPr>
          <p:cNvPr id="6" name="Picture 5" descr="A painting of a crucifixion&#10;&#10;Description automatically generated">
            <a:extLst>
              <a:ext uri="{FF2B5EF4-FFF2-40B4-BE49-F238E27FC236}">
                <a16:creationId xmlns:a16="http://schemas.microsoft.com/office/drawing/2014/main" id="{790109D6-2753-5FDC-5365-0804E2090BD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02265" y="1611550"/>
            <a:ext cx="2449682" cy="4049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1474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stone building with a hole in the wall&#10;&#10;Description automatically generated">
            <a:extLst>
              <a:ext uri="{FF2B5EF4-FFF2-40B4-BE49-F238E27FC236}">
                <a16:creationId xmlns:a16="http://schemas.microsoft.com/office/drawing/2014/main" id="{ED3D6D52-8E50-A14D-330B-F64D777679A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43025" y="1628774"/>
            <a:ext cx="3924299" cy="403225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EF8DEE0-3EFF-FE49-A06D-6C102CC40A36}"/>
              </a:ext>
            </a:extLst>
          </p:cNvPr>
          <p:cNvSpPr txBox="1"/>
          <p:nvPr/>
        </p:nvSpPr>
        <p:spPr>
          <a:xfrm>
            <a:off x="5896275" y="1748805"/>
            <a:ext cx="5553777" cy="38241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After Jesus died, they laid his body in a tomb and sealed the entrance with a stone.</a:t>
            </a:r>
          </a:p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On the Sunday morning, Mary of Magdala came to the tomb and found it empty. </a:t>
            </a:r>
          </a:p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Then an angel appeared and told her that Jesus had risen.</a:t>
            </a:r>
          </a:p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Later Jesus himself appeared to Mary.</a:t>
            </a:r>
          </a:p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Later still he appeared to his disciples.</a:t>
            </a:r>
          </a:p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We call this the Resurrection.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F45A09E-5B18-6DCA-EADD-D5AA5E6C70F5}"/>
              </a:ext>
            </a:extLst>
          </p:cNvPr>
          <p:cNvSpPr txBox="1"/>
          <p:nvPr/>
        </p:nvSpPr>
        <p:spPr>
          <a:xfrm>
            <a:off x="0" y="728032"/>
            <a:ext cx="1211323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000" b="1" dirty="0">
                <a:solidFill>
                  <a:srgbClr val="FBB040"/>
                </a:solidFill>
                <a:latin typeface="Comic Sans MS" panose="030F0702030302020204" pitchFamily="66" charset="0"/>
              </a:rPr>
              <a:t>Easter Sunday</a:t>
            </a:r>
          </a:p>
        </p:txBody>
      </p:sp>
    </p:spTree>
    <p:extLst>
      <p:ext uri="{BB962C8B-B14F-4D97-AF65-F5344CB8AC3E}">
        <p14:creationId xmlns:p14="http://schemas.microsoft.com/office/powerpoint/2010/main" val="3505179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cross made from palm leaves&#10;&#10;Description automatically generated">
            <a:extLst>
              <a:ext uri="{FF2B5EF4-FFF2-40B4-BE49-F238E27FC236}">
                <a16:creationId xmlns:a16="http://schemas.microsoft.com/office/drawing/2014/main" id="{5B3D4C64-46D9-DC92-FB2C-A51320D44B75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679" y="1089893"/>
            <a:ext cx="4832217" cy="483221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B4A7C38-B744-A47E-2D05-0A1B25351D83}"/>
              </a:ext>
            </a:extLst>
          </p:cNvPr>
          <p:cNvSpPr txBox="1"/>
          <p:nvPr/>
        </p:nvSpPr>
        <p:spPr>
          <a:xfrm>
            <a:off x="4950877" y="1055273"/>
            <a:ext cx="6329931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hangingPunct="0">
              <a:spcAft>
                <a:spcPts val="1200"/>
              </a:spcAft>
            </a:pPr>
            <a:r>
              <a:rPr lang="en-GB" sz="2000" b="1" dirty="0">
                <a:solidFill>
                  <a:srgbClr val="272626"/>
                </a:solidFill>
                <a:latin typeface="Comic Sans MS" panose="030F0902030302020204" pitchFamily="66" charset="0"/>
              </a:rPr>
              <a:t>Questions to think about:</a:t>
            </a:r>
          </a:p>
          <a:p>
            <a:pPr>
              <a:spcAft>
                <a:spcPts val="1200"/>
              </a:spcAft>
              <a:buClr>
                <a:srgbClr val="EB8B2D"/>
              </a:buClr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Look at Jesus in the temple on Holy Monday.</a:t>
            </a:r>
            <a:b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</a:b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What made him cross? What makes you cross?</a:t>
            </a:r>
          </a:p>
          <a:p>
            <a:pPr>
              <a:spcAft>
                <a:spcPts val="1200"/>
              </a:spcAft>
              <a:buClr>
                <a:srgbClr val="EB8B2D"/>
              </a:buClr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On Holy Tuesday, Judas planned to betray Jesus. How do you feel when your friends let you down?</a:t>
            </a:r>
          </a:p>
          <a:p>
            <a:pPr>
              <a:spcAft>
                <a:spcPts val="1200"/>
              </a:spcAft>
              <a:buClr>
                <a:srgbClr val="EB8B2D"/>
              </a:buClr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On Maundy Thursday Jesus had a special meal with his friends. What did Jesus share with his friends?</a:t>
            </a:r>
          </a:p>
          <a:p>
            <a:pPr>
              <a:spcAft>
                <a:spcPts val="1200"/>
              </a:spcAft>
              <a:buClr>
                <a:srgbClr val="EB8B2D"/>
              </a:buClr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Jesus asked his friends to stay on watch. What do you like to do for your friends and what do you like them to do for you?</a:t>
            </a:r>
          </a:p>
          <a:p>
            <a:pPr>
              <a:spcAft>
                <a:spcPts val="1200"/>
              </a:spcAft>
              <a:buClr>
                <a:srgbClr val="EB8B2D"/>
              </a:buClr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What do you understand by fairness?</a:t>
            </a:r>
          </a:p>
          <a:p>
            <a:pPr>
              <a:spcAft>
                <a:spcPts val="1200"/>
              </a:spcAft>
              <a:buClr>
                <a:srgbClr val="EB8B2D"/>
              </a:buClr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What do you think about Judas?</a:t>
            </a:r>
          </a:p>
        </p:txBody>
      </p:sp>
    </p:spTree>
    <p:extLst>
      <p:ext uri="{BB962C8B-B14F-4D97-AF65-F5344CB8AC3E}">
        <p14:creationId xmlns:p14="http://schemas.microsoft.com/office/powerpoint/2010/main" val="454463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Group 27">
            <a:extLst>
              <a:ext uri="{FF2B5EF4-FFF2-40B4-BE49-F238E27FC236}">
                <a16:creationId xmlns:a16="http://schemas.microsoft.com/office/drawing/2014/main" id="{0FDC69AC-8CDE-965F-10A9-B4E9D95DF24F}"/>
              </a:ext>
            </a:extLst>
          </p:cNvPr>
          <p:cNvGrpSpPr/>
          <p:nvPr/>
        </p:nvGrpSpPr>
        <p:grpSpPr>
          <a:xfrm>
            <a:off x="1921230" y="1918508"/>
            <a:ext cx="8343849" cy="2850709"/>
            <a:chOff x="840557" y="1633457"/>
            <a:chExt cx="10510886" cy="3591085"/>
          </a:xfrm>
        </p:grpSpPr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36062099-3E4D-F0AB-9F19-F2EEE6C66236}"/>
                </a:ext>
              </a:extLst>
            </p:cNvPr>
            <p:cNvSpPr/>
            <p:nvPr/>
          </p:nvSpPr>
          <p:spPr>
            <a:xfrm>
              <a:off x="840557" y="1633457"/>
              <a:ext cx="10510886" cy="359108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30" name="Picture 29" descr="A group of people around a donkey&#10;&#10;Description automatically generated">
              <a:extLst>
                <a:ext uri="{FF2B5EF4-FFF2-40B4-BE49-F238E27FC236}">
                  <a16:creationId xmlns:a16="http://schemas.microsoft.com/office/drawing/2014/main" id="{F6900CAF-83C4-5498-BFFD-71E712172EA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924961" y="1713834"/>
              <a:ext cx="3379508" cy="3430328"/>
            </a:xfrm>
            <a:prstGeom prst="rect">
              <a:avLst/>
            </a:prstGeom>
          </p:spPr>
        </p:pic>
        <p:pic>
          <p:nvPicPr>
            <p:cNvPr id="31" name="Picture 30" descr="A black and white illustration of people in a temple&#10;&#10;Description automatically generated">
              <a:extLst>
                <a:ext uri="{FF2B5EF4-FFF2-40B4-BE49-F238E27FC236}">
                  <a16:creationId xmlns:a16="http://schemas.microsoft.com/office/drawing/2014/main" id="{74CA73E2-4857-75DA-3DAC-6D08A6A133B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397207" y="1713834"/>
              <a:ext cx="3404509" cy="3411618"/>
            </a:xfrm>
            <a:prstGeom prst="rect">
              <a:avLst/>
            </a:prstGeom>
          </p:spPr>
        </p:pic>
        <p:pic>
          <p:nvPicPr>
            <p:cNvPr id="32" name="Picture 31" descr="A painting of a crucifixion&#10;&#10;Description automatically generated">
              <a:extLst>
                <a:ext uri="{FF2B5EF4-FFF2-40B4-BE49-F238E27FC236}">
                  <a16:creationId xmlns:a16="http://schemas.microsoft.com/office/drawing/2014/main" id="{4B10EE56-DA1A-29DA-4ED8-230EDCB9F6B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886121" y="1713834"/>
              <a:ext cx="3380917" cy="3411617"/>
            </a:xfrm>
            <a:prstGeom prst="rect">
              <a:avLst/>
            </a:prstGeom>
          </p:spPr>
        </p:pic>
      </p:grpSp>
      <p:sp>
        <p:nvSpPr>
          <p:cNvPr id="8" name="Subtitle 2">
            <a:extLst>
              <a:ext uri="{FF2B5EF4-FFF2-40B4-BE49-F238E27FC236}">
                <a16:creationId xmlns:a16="http://schemas.microsoft.com/office/drawing/2014/main" id="{64F33721-A788-CD43-86F1-DE8C74C45397}"/>
              </a:ext>
            </a:extLst>
          </p:cNvPr>
          <p:cNvSpPr txBox="1">
            <a:spLocks/>
          </p:cNvSpPr>
          <p:nvPr/>
        </p:nvSpPr>
        <p:spPr>
          <a:xfrm>
            <a:off x="0" y="693238"/>
            <a:ext cx="12192000" cy="115790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600" b="1" dirty="0">
                <a:solidFill>
                  <a:schemeClr val="bg1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Holy Week Religious Festival Story</a:t>
            </a: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6E195D00-317E-0946-BF7E-3809AA427265}"/>
              </a:ext>
            </a:extLst>
          </p:cNvPr>
          <p:cNvSpPr txBox="1">
            <a:spLocks/>
          </p:cNvSpPr>
          <p:nvPr/>
        </p:nvSpPr>
        <p:spPr>
          <a:xfrm>
            <a:off x="0" y="5350495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5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Well done!</a:t>
            </a:r>
          </a:p>
        </p:txBody>
      </p:sp>
      <p:pic>
        <p:nvPicPr>
          <p:cNvPr id="10" name="Picture 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345DE7B4-C7DC-3047-882C-8EC6C79292FE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78685" y="6483694"/>
            <a:ext cx="944078" cy="259243"/>
          </a:xfrm>
          <a:prstGeom prst="rect">
            <a:avLst/>
          </a:prstGeom>
        </p:spPr>
      </p:pic>
      <p:sp>
        <p:nvSpPr>
          <p:cNvPr id="11" name="Subtitle 2">
            <a:extLst>
              <a:ext uri="{FF2B5EF4-FFF2-40B4-BE49-F238E27FC236}">
                <a16:creationId xmlns:a16="http://schemas.microsoft.com/office/drawing/2014/main" id="{255F2D42-BD04-7449-9F38-19C51633EB9D}"/>
              </a:ext>
            </a:extLst>
          </p:cNvPr>
          <p:cNvSpPr txBox="1">
            <a:spLocks/>
          </p:cNvSpPr>
          <p:nvPr/>
        </p:nvSpPr>
        <p:spPr>
          <a:xfrm>
            <a:off x="82569" y="6547270"/>
            <a:ext cx="4389113" cy="35908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Copyright © 2023 </a:t>
            </a:r>
            <a:r>
              <a:rPr lang="en-GB" sz="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iChild</a:t>
            </a: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its licensors. All rights reserved. Not for commercial use.</a:t>
            </a:r>
          </a:p>
        </p:txBody>
      </p:sp>
    </p:spTree>
    <p:extLst>
      <p:ext uri="{BB962C8B-B14F-4D97-AF65-F5344CB8AC3E}">
        <p14:creationId xmlns:p14="http://schemas.microsoft.com/office/powerpoint/2010/main" val="40761531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cross made from palm leaves&#10;&#10;Description automatically generated">
            <a:extLst>
              <a:ext uri="{FF2B5EF4-FFF2-40B4-BE49-F238E27FC236}">
                <a16:creationId xmlns:a16="http://schemas.microsoft.com/office/drawing/2014/main" id="{61168807-2937-878A-DD58-E4FF0A82E2A9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3310" y="1005031"/>
            <a:ext cx="5270500" cy="52705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EF8DEE0-3EFF-FE49-A06D-6C102CC40A36}"/>
              </a:ext>
            </a:extLst>
          </p:cNvPr>
          <p:cNvSpPr txBox="1"/>
          <p:nvPr/>
        </p:nvSpPr>
        <p:spPr>
          <a:xfrm>
            <a:off x="6187425" y="1905190"/>
            <a:ext cx="4796986" cy="37471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500"/>
              </a:spcBef>
            </a:pPr>
            <a:r>
              <a:rPr lang="en-GB" sz="2000" b="1" dirty="0">
                <a:solidFill>
                  <a:srgbClr val="272626"/>
                </a:solidFill>
                <a:latin typeface="Comic Sans MS" panose="030F0702030302020204" pitchFamily="66" charset="0"/>
              </a:rPr>
              <a:t>Holy Week </a:t>
            </a: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traces the last week of Jesus’s life.</a:t>
            </a:r>
          </a:p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Holy Week begins on Palm Sunday. </a:t>
            </a:r>
          </a:p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This story looks at each day of that week, including the Crucifixion on Good Friday and the Resurrection on Easter Sunday.</a:t>
            </a:r>
          </a:p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These events happened over 2,000 years ago, and Christians celebrate them every year.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01AA520-BE1E-726F-E2FA-5DE3F0BE1D63}"/>
              </a:ext>
            </a:extLst>
          </p:cNvPr>
          <p:cNvSpPr txBox="1"/>
          <p:nvPr/>
        </p:nvSpPr>
        <p:spPr>
          <a:xfrm>
            <a:off x="0" y="728032"/>
            <a:ext cx="1211323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000" b="1" dirty="0">
                <a:solidFill>
                  <a:srgbClr val="FBB040"/>
                </a:solidFill>
                <a:latin typeface="Comic Sans MS" panose="030F0702030302020204" pitchFamily="66" charset="0"/>
              </a:rPr>
              <a:t>Holy Week</a:t>
            </a:r>
          </a:p>
        </p:txBody>
      </p:sp>
    </p:spTree>
    <p:extLst>
      <p:ext uri="{BB962C8B-B14F-4D97-AF65-F5344CB8AC3E}">
        <p14:creationId xmlns:p14="http://schemas.microsoft.com/office/powerpoint/2010/main" val="2410273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group of hands holding palm leaves&#10;&#10;Description automatically generated">
            <a:extLst>
              <a:ext uri="{FF2B5EF4-FFF2-40B4-BE49-F238E27FC236}">
                <a16:creationId xmlns:a16="http://schemas.microsoft.com/office/drawing/2014/main" id="{9A01F3C5-A175-57CC-75FE-70E159F0431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21140" y="1722304"/>
            <a:ext cx="4771648" cy="366784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EF8DEE0-3EFF-FE49-A06D-6C102CC40A36}"/>
              </a:ext>
            </a:extLst>
          </p:cNvPr>
          <p:cNvSpPr txBox="1"/>
          <p:nvPr/>
        </p:nvSpPr>
        <p:spPr>
          <a:xfrm>
            <a:off x="6890697" y="1885933"/>
            <a:ext cx="4205293" cy="37471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500"/>
              </a:spcAft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On Palm Sunday, Jesus rode</a:t>
            </a:r>
            <a:b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</a:b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into Jerusalem on the back of</a:t>
            </a:r>
            <a:b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</a:b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a donkey. </a:t>
            </a:r>
          </a:p>
          <a:p>
            <a:pPr>
              <a:spcAft>
                <a:spcPts val="1500"/>
              </a:spcAft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This symbolised that he came</a:t>
            </a:r>
            <a:b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</a:b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in peace.</a:t>
            </a:r>
          </a:p>
          <a:p>
            <a:pPr>
              <a:spcAft>
                <a:spcPts val="1500"/>
              </a:spcAft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The crowds pulled down branches of palm from the nearby trees.  </a:t>
            </a:r>
          </a:p>
          <a:p>
            <a:pPr>
              <a:spcAft>
                <a:spcPts val="1500"/>
              </a:spcAft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They scattered the branches on the road and shouted, ‘Hosanna’, which means ‘Save Now’.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01AA520-BE1E-726F-E2FA-5DE3F0BE1D63}"/>
              </a:ext>
            </a:extLst>
          </p:cNvPr>
          <p:cNvSpPr txBox="1"/>
          <p:nvPr/>
        </p:nvSpPr>
        <p:spPr>
          <a:xfrm>
            <a:off x="0" y="728032"/>
            <a:ext cx="1211323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000" b="1" dirty="0">
                <a:solidFill>
                  <a:srgbClr val="FBB040"/>
                </a:solidFill>
                <a:latin typeface="Comic Sans MS" panose="030F0702030302020204" pitchFamily="66" charset="0"/>
              </a:rPr>
              <a:t>Palm Sunday</a:t>
            </a:r>
          </a:p>
        </p:txBody>
      </p:sp>
    </p:spTree>
    <p:extLst>
      <p:ext uri="{BB962C8B-B14F-4D97-AF65-F5344CB8AC3E}">
        <p14:creationId xmlns:p14="http://schemas.microsoft.com/office/powerpoint/2010/main" val="4070890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CEF8DEE0-3EFF-FE49-A06D-6C102CC40A36}"/>
              </a:ext>
            </a:extLst>
          </p:cNvPr>
          <p:cNvSpPr txBox="1"/>
          <p:nvPr/>
        </p:nvSpPr>
        <p:spPr>
          <a:xfrm>
            <a:off x="6890697" y="2036849"/>
            <a:ext cx="4205293" cy="27469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Jesus was fulfilling the prophecy of Zechariah  (who was a prophet and priest in the time of King Herod, before Jesus was born).</a:t>
            </a:r>
          </a:p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The prophecy had said that the King of the Jews would enter the Holy City, ‘a saviour, humble and riding on a donkey’.</a:t>
            </a:r>
          </a:p>
        </p:txBody>
      </p:sp>
      <p:pic>
        <p:nvPicPr>
          <p:cNvPr id="6" name="Picture 5" descr="A group of people around a donkey&#10;&#10;Description automatically generated">
            <a:extLst>
              <a:ext uri="{FF2B5EF4-FFF2-40B4-BE49-F238E27FC236}">
                <a16:creationId xmlns:a16="http://schemas.microsoft.com/office/drawing/2014/main" id="{BBD8F526-3094-2594-0AE6-99172879A5D9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63387" y="774700"/>
            <a:ext cx="5245100" cy="530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1841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ross made from palm leaves&#10;&#10;Description automatically generated">
            <a:extLst>
              <a:ext uri="{FF2B5EF4-FFF2-40B4-BE49-F238E27FC236}">
                <a16:creationId xmlns:a16="http://schemas.microsoft.com/office/drawing/2014/main" id="{02482465-F98F-6098-D19D-783FF01D349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99326" y="880378"/>
            <a:ext cx="5270500" cy="52705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EF8DEE0-3EFF-FE49-A06D-6C102CC40A36}"/>
              </a:ext>
            </a:extLst>
          </p:cNvPr>
          <p:cNvSpPr txBox="1"/>
          <p:nvPr/>
        </p:nvSpPr>
        <p:spPr>
          <a:xfrm>
            <a:off x="6890698" y="2489235"/>
            <a:ext cx="4043602" cy="1823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500"/>
              </a:spcAft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Nowadays, palm crosses are handed out at church services on Palm Sunday. </a:t>
            </a:r>
          </a:p>
          <a:p>
            <a:pPr>
              <a:spcAft>
                <a:spcPts val="1500"/>
              </a:spcAft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This is in memory of that event, the first Palm Sunday.</a:t>
            </a:r>
          </a:p>
        </p:txBody>
      </p:sp>
    </p:spTree>
    <p:extLst>
      <p:ext uri="{BB962C8B-B14F-4D97-AF65-F5344CB8AC3E}">
        <p14:creationId xmlns:p14="http://schemas.microsoft.com/office/powerpoint/2010/main" val="4116490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CEF8DEE0-3EFF-FE49-A06D-6C102CC40A36}"/>
              </a:ext>
            </a:extLst>
          </p:cNvPr>
          <p:cNvSpPr txBox="1"/>
          <p:nvPr/>
        </p:nvSpPr>
        <p:spPr>
          <a:xfrm>
            <a:off x="5890661" y="1981753"/>
            <a:ext cx="5168767" cy="34394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Jesus returned to Jerusalem.</a:t>
            </a:r>
          </a:p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He was very disappointed and cross to see that the people were holding a market in the Temple of Jerusalem.</a:t>
            </a:r>
          </a:p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The Temple was a special place to worship God. Jesus wanted it to be used for</a:t>
            </a:r>
            <a:b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</a:b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that purpose.</a:t>
            </a:r>
          </a:p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He made the people leave. We now call this episode, ‘Jesus cleansing the temple’.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F45A09E-5B18-6DCA-EADD-D5AA5E6C70F5}"/>
              </a:ext>
            </a:extLst>
          </p:cNvPr>
          <p:cNvSpPr txBox="1"/>
          <p:nvPr/>
        </p:nvSpPr>
        <p:spPr>
          <a:xfrm>
            <a:off x="0" y="728032"/>
            <a:ext cx="1211323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000" b="1" dirty="0">
                <a:solidFill>
                  <a:srgbClr val="FBB040"/>
                </a:solidFill>
                <a:latin typeface="Comic Sans MS" panose="030F0702030302020204" pitchFamily="66" charset="0"/>
              </a:rPr>
              <a:t>Holy Monday</a:t>
            </a:r>
          </a:p>
        </p:txBody>
      </p:sp>
      <p:pic>
        <p:nvPicPr>
          <p:cNvPr id="7" name="Picture 6" descr="A black and white illustration of people in a temple&#10;&#10;Description automatically generated">
            <a:extLst>
              <a:ext uri="{FF2B5EF4-FFF2-40B4-BE49-F238E27FC236}">
                <a16:creationId xmlns:a16="http://schemas.microsoft.com/office/drawing/2014/main" id="{52A44120-322E-B239-485E-0214869A4F4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43025" y="1647004"/>
            <a:ext cx="3941244" cy="41089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0370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CEF8DEE0-3EFF-FE49-A06D-6C102CC40A36}"/>
              </a:ext>
            </a:extLst>
          </p:cNvPr>
          <p:cNvSpPr txBox="1"/>
          <p:nvPr/>
        </p:nvSpPr>
        <p:spPr>
          <a:xfrm>
            <a:off x="5890661" y="2295973"/>
            <a:ext cx="5625064" cy="23237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Jesus was questioned by the Jewish authorities, by the Pharisees and by many religious groups.</a:t>
            </a:r>
          </a:p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They tried to trick him into saying things that would be against the religious rules.</a:t>
            </a:r>
          </a:p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This would give them an excuse to punish him.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F45A09E-5B18-6DCA-EADD-D5AA5E6C70F5}"/>
              </a:ext>
            </a:extLst>
          </p:cNvPr>
          <p:cNvSpPr txBox="1"/>
          <p:nvPr/>
        </p:nvSpPr>
        <p:spPr>
          <a:xfrm>
            <a:off x="0" y="728032"/>
            <a:ext cx="1211323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000" b="1" dirty="0">
                <a:solidFill>
                  <a:srgbClr val="FBB040"/>
                </a:solidFill>
                <a:latin typeface="Comic Sans MS" panose="030F0702030302020204" pitchFamily="66" charset="0"/>
              </a:rPr>
              <a:t>Holy Tuesday</a:t>
            </a:r>
          </a:p>
        </p:txBody>
      </p:sp>
      <p:pic>
        <p:nvPicPr>
          <p:cNvPr id="5" name="Picture 4" descr="A group of people standing around a person&#10;&#10;Description automatically generated">
            <a:extLst>
              <a:ext uri="{FF2B5EF4-FFF2-40B4-BE49-F238E27FC236}">
                <a16:creationId xmlns:a16="http://schemas.microsoft.com/office/drawing/2014/main" id="{3472B902-CCDA-CBD7-88A3-D3C08AEAF7A9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6694" y="1379077"/>
            <a:ext cx="4488582" cy="4600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8951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CEF8DEE0-3EFF-FE49-A06D-6C102CC40A36}"/>
              </a:ext>
            </a:extLst>
          </p:cNvPr>
          <p:cNvSpPr txBox="1"/>
          <p:nvPr/>
        </p:nvSpPr>
        <p:spPr>
          <a:xfrm>
            <a:off x="5890661" y="1958893"/>
            <a:ext cx="5168767" cy="34394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Judas was one of the Twelve Disciples.</a:t>
            </a:r>
          </a:p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He went to the authorities and offered to hand Jesus over to them.</a:t>
            </a:r>
          </a:p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He was given 30 pieces of silver. He told them where to find Jesus so that they could arrest him.</a:t>
            </a:r>
          </a:p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Later he tried to give the money back because he was sorry for what he had done. But it was too late.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F45A09E-5B18-6DCA-EADD-D5AA5E6C70F5}"/>
              </a:ext>
            </a:extLst>
          </p:cNvPr>
          <p:cNvSpPr txBox="1"/>
          <p:nvPr/>
        </p:nvSpPr>
        <p:spPr>
          <a:xfrm>
            <a:off x="0" y="728032"/>
            <a:ext cx="1211323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000" b="1" dirty="0">
                <a:solidFill>
                  <a:srgbClr val="FBB040"/>
                </a:solidFill>
                <a:latin typeface="Comic Sans MS" panose="030F0702030302020204" pitchFamily="66" charset="0"/>
              </a:rPr>
              <a:t>Holy Wednesday</a:t>
            </a:r>
          </a:p>
        </p:txBody>
      </p:sp>
      <p:pic>
        <p:nvPicPr>
          <p:cNvPr id="5" name="Picture 4" descr="A person with a beard and mustache&#10;&#10;Description automatically generated">
            <a:extLst>
              <a:ext uri="{FF2B5EF4-FFF2-40B4-BE49-F238E27FC236}">
                <a16:creationId xmlns:a16="http://schemas.microsoft.com/office/drawing/2014/main" id="{954FC085-98E1-1784-3A0D-9BFC8FA517C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07874" y="1645688"/>
            <a:ext cx="2844198" cy="40153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635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ainting of a person at a table with people around it&#10;&#10;Description automatically generated">
            <a:extLst>
              <a:ext uri="{FF2B5EF4-FFF2-40B4-BE49-F238E27FC236}">
                <a16:creationId xmlns:a16="http://schemas.microsoft.com/office/drawing/2014/main" id="{45934EE3-FA1A-2216-44E1-65CDC530AE5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43026" y="1647004"/>
            <a:ext cx="3941244" cy="410890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EF8DEE0-3EFF-FE49-A06D-6C102CC40A36}"/>
              </a:ext>
            </a:extLst>
          </p:cNvPr>
          <p:cNvSpPr txBox="1"/>
          <p:nvPr/>
        </p:nvSpPr>
        <p:spPr>
          <a:xfrm>
            <a:off x="5890661" y="2529842"/>
            <a:ext cx="4446872" cy="23237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On the first Maundy Thursday, Jesus ate a meal with his  disciples.</a:t>
            </a:r>
          </a:p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This was the Jewish festival meal of Passover.</a:t>
            </a:r>
          </a:p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Nowadays, Christians call this meal the Last Supper.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F45A09E-5B18-6DCA-EADD-D5AA5E6C70F5}"/>
              </a:ext>
            </a:extLst>
          </p:cNvPr>
          <p:cNvSpPr txBox="1"/>
          <p:nvPr/>
        </p:nvSpPr>
        <p:spPr>
          <a:xfrm>
            <a:off x="0" y="728032"/>
            <a:ext cx="1211323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000" b="1" dirty="0">
                <a:solidFill>
                  <a:srgbClr val="FBB040"/>
                </a:solidFill>
                <a:latin typeface="Comic Sans MS" panose="030F0702030302020204" pitchFamily="66" charset="0"/>
              </a:rPr>
              <a:t>Maundy Thursday</a:t>
            </a:r>
          </a:p>
        </p:txBody>
      </p:sp>
    </p:spTree>
    <p:extLst>
      <p:ext uri="{BB962C8B-B14F-4D97-AF65-F5344CB8AC3E}">
        <p14:creationId xmlns:p14="http://schemas.microsoft.com/office/powerpoint/2010/main" val="3015682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Custom 34">
      <a:dk1>
        <a:srgbClr val="1C1C1C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16673</TotalTime>
  <Words>823</Words>
  <Application>Microsoft Office PowerPoint</Application>
  <PresentationFormat>Widescreen</PresentationFormat>
  <Paragraphs>72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15</vt:i4>
      </vt:variant>
    </vt:vector>
  </HeadingPairs>
  <TitlesOfParts>
    <vt:vector size="22" baseType="lpstr">
      <vt:lpstr>Arial</vt:lpstr>
      <vt:lpstr>Calibri</vt:lpstr>
      <vt:lpstr>Calibri Light</vt:lpstr>
      <vt:lpstr>Comic Sans MS</vt:lpstr>
      <vt:lpstr>Office Theme</vt:lpstr>
      <vt:lpstr>Custom Design</vt:lpstr>
      <vt:lpstr>1_Custom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sandra moyes</dc:creator>
  <cp:lastModifiedBy>Cecilia Weiss</cp:lastModifiedBy>
  <cp:revision>558</cp:revision>
  <dcterms:created xsi:type="dcterms:W3CDTF">2021-01-11T17:47:06Z</dcterms:created>
  <dcterms:modified xsi:type="dcterms:W3CDTF">2023-09-07T16:25:40Z</dcterms:modified>
</cp:coreProperties>
</file>