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72" r:id="rId3"/>
  </p:sldMasterIdLst>
  <p:notesMasterIdLst>
    <p:notesMasterId r:id="rId14"/>
  </p:notesMasterIdLst>
  <p:sldIdLst>
    <p:sldId id="271" r:id="rId4"/>
    <p:sldId id="317" r:id="rId5"/>
    <p:sldId id="331" r:id="rId6"/>
    <p:sldId id="338" r:id="rId7"/>
    <p:sldId id="339" r:id="rId8"/>
    <p:sldId id="340" r:id="rId9"/>
    <p:sldId id="341" r:id="rId10"/>
    <p:sldId id="342" r:id="rId11"/>
    <p:sldId id="337" r:id="rId12"/>
    <p:sldId id="330"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20" userDrawn="1">
          <p15:clr>
            <a:srgbClr val="A4A3A4"/>
          </p15:clr>
        </p15:guide>
        <p15:guide id="6" orient="horz" pos="754" userDrawn="1">
          <p15:clr>
            <a:srgbClr val="A4A3A4"/>
          </p15:clr>
        </p15:guide>
        <p15:guide id="8" pos="846" userDrawn="1">
          <p15:clr>
            <a:srgbClr val="A4A3A4"/>
          </p15:clr>
        </p15:guide>
        <p15:guide id="9" orient="horz" pos="2795" userDrawn="1">
          <p15:clr>
            <a:srgbClr val="A4A3A4"/>
          </p15:clr>
        </p15:guide>
        <p15:guide id="10" pos="3454" userDrawn="1">
          <p15:clr>
            <a:srgbClr val="A4A3A4"/>
          </p15:clr>
        </p15:guide>
        <p15:guide id="11" pos="3001" userDrawn="1">
          <p15:clr>
            <a:srgbClr val="A4A3A4"/>
          </p15:clr>
        </p15:guide>
        <p15:guide id="12" orient="horz" pos="356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ecilia" initials="C" lastIdx="1" clrIdx="0">
    <p:extLst>
      <p:ext uri="{19B8F6BF-5375-455C-9EA6-DF929625EA0E}">
        <p15:presenceInfo xmlns:p15="http://schemas.microsoft.com/office/powerpoint/2012/main" userId="Cecilia" providerId="None"/>
      </p:ext>
    </p:extLst>
  </p:cmAuthor>
  <p:cmAuthor id="2" name="Amanda Hartley" initials="AH" lastIdx="25" clrIdx="1">
    <p:extLst>
      <p:ext uri="{19B8F6BF-5375-455C-9EA6-DF929625EA0E}">
        <p15:presenceInfo xmlns:p15="http://schemas.microsoft.com/office/powerpoint/2012/main" userId="e65b0fb4b927df02"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2626"/>
    <a:srgbClr val="286AA6"/>
    <a:srgbClr val="E15D29"/>
    <a:srgbClr val="3692C4"/>
    <a:srgbClr val="3FAA4C"/>
    <a:srgbClr val="39AB47"/>
    <a:srgbClr val="D92229"/>
    <a:srgbClr val="D9222A"/>
    <a:srgbClr val="41AE62"/>
    <a:srgbClr val="C9D9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972" autoAdjust="0"/>
    <p:restoredTop sz="94700"/>
  </p:normalViewPr>
  <p:slideViewPr>
    <p:cSldViewPr snapToGrid="0" snapToObjects="1">
      <p:cViewPr>
        <p:scale>
          <a:sx n="121" d="100"/>
          <a:sy n="121" d="100"/>
        </p:scale>
        <p:origin x="2688" y="1688"/>
      </p:cViewPr>
      <p:guideLst>
        <p:guide orient="horz" pos="4320"/>
        <p:guide orient="horz" pos="754"/>
        <p:guide pos="846"/>
        <p:guide orient="horz" pos="2795"/>
        <p:guide pos="3454"/>
        <p:guide pos="3001"/>
        <p:guide orient="horz" pos="3566"/>
      </p:guideLst>
    </p:cSldViewPr>
  </p:slideViewPr>
  <p:notesTextViewPr>
    <p:cViewPr>
      <p:scale>
        <a:sx n="3" d="2"/>
        <a:sy n="3" d="2"/>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commentAuthors" Target="commentAuthors.xml"/><Relationship Id="rId10" Type="http://schemas.openxmlformats.org/officeDocument/2006/relationships/slide" Target="slides/slide7.xml"/><Relationship Id="rId19"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9/7/23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9/7/23</a:t>
            </a:fld>
            <a:endParaRPr lang="en-US"/>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a:xfrm>
            <a:off x="838200" y="1825625"/>
            <a:ext cx="10515600" cy="43513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9/7/23</a:t>
            </a:fld>
            <a:endParaRPr lang="en-US"/>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033430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9/7/23</a:t>
            </a:fld>
            <a:endParaRPr lang="en-US"/>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1198424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7AFA6-987F-154E-8022-2D2DFF068309}"/>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B4C69BD1-8686-954F-AE01-109DC8A0623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61A1AF57-0BA0-134C-AD55-D6CE33A8BDE0}"/>
              </a:ext>
            </a:extLst>
          </p:cNvPr>
          <p:cNvSpPr>
            <a:spLocks noGrp="1"/>
          </p:cNvSpPr>
          <p:nvPr>
            <p:ph type="dt" sz="half" idx="10"/>
          </p:nvPr>
        </p:nvSpPr>
        <p:spPr/>
        <p:txBody>
          <a:bodyPr/>
          <a:lstStyle/>
          <a:p>
            <a:fld id="{3D083711-07B3-E741-BE38-7C034DBEDB85}" type="datetimeFigureOut">
              <a:rPr lang="en-US" smtClean="0"/>
              <a:t>9/7/23</a:t>
            </a:fld>
            <a:endParaRPr lang="en-US"/>
          </a:p>
        </p:txBody>
      </p:sp>
      <p:sp>
        <p:nvSpPr>
          <p:cNvPr id="5" name="Footer Placeholder 4">
            <a:extLst>
              <a:ext uri="{FF2B5EF4-FFF2-40B4-BE49-F238E27FC236}">
                <a16:creationId xmlns:a16="http://schemas.microsoft.com/office/drawing/2014/main" id="{1C69ED82-6929-AE4B-AAA7-F4D4AD5DCEC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4DF868A-DDEA-1D4E-81D7-E59CF7C8F380}"/>
              </a:ext>
            </a:extLst>
          </p:cNvPr>
          <p:cNvSpPr>
            <a:spLocks noGrp="1"/>
          </p:cNvSpPr>
          <p:nvPr>
            <p:ph type="sldNum" sz="quarter" idx="12"/>
          </p:nvPr>
        </p:nvSpPr>
        <p:spPr/>
        <p:txBody>
          <a:bodyPr/>
          <a:lstStyle/>
          <a:p>
            <a:fld id="{98A82C07-520D-814B-9B7A-BBBF825EE04C}" type="slidenum">
              <a:rPr lang="en-US" smtClean="0"/>
              <a:t>‹#›</a:t>
            </a:fld>
            <a:endParaRPr lang="en-US"/>
          </a:p>
        </p:txBody>
      </p:sp>
    </p:spTree>
    <p:extLst>
      <p:ext uri="{BB962C8B-B14F-4D97-AF65-F5344CB8AC3E}">
        <p14:creationId xmlns:p14="http://schemas.microsoft.com/office/powerpoint/2010/main" val="29309051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A9EE6-B3D8-7C4C-8BD3-14E78C3E7D87}"/>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328CE54A-4C1E-7242-858B-41C6F30A2FCA}"/>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151040A-53F9-8041-A450-A2B65541B093}"/>
              </a:ext>
            </a:extLst>
          </p:cNvPr>
          <p:cNvSpPr>
            <a:spLocks noGrp="1"/>
          </p:cNvSpPr>
          <p:nvPr>
            <p:ph type="dt" sz="half" idx="10"/>
          </p:nvPr>
        </p:nvSpPr>
        <p:spPr/>
        <p:txBody>
          <a:bodyPr/>
          <a:lstStyle/>
          <a:p>
            <a:fld id="{3D083711-07B3-E741-BE38-7C034DBEDB85}" type="datetimeFigureOut">
              <a:rPr lang="en-US" smtClean="0"/>
              <a:t>9/7/23</a:t>
            </a:fld>
            <a:endParaRPr lang="en-US"/>
          </a:p>
        </p:txBody>
      </p:sp>
      <p:sp>
        <p:nvSpPr>
          <p:cNvPr id="5" name="Footer Placeholder 4">
            <a:extLst>
              <a:ext uri="{FF2B5EF4-FFF2-40B4-BE49-F238E27FC236}">
                <a16:creationId xmlns:a16="http://schemas.microsoft.com/office/drawing/2014/main" id="{631F0F6B-525A-1148-A37A-BAFC9D4E5FC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0A2532-0148-9F4B-B559-C8FF1D25F7CD}"/>
              </a:ext>
            </a:extLst>
          </p:cNvPr>
          <p:cNvSpPr>
            <a:spLocks noGrp="1"/>
          </p:cNvSpPr>
          <p:nvPr>
            <p:ph type="sldNum" sz="quarter" idx="12"/>
          </p:nvPr>
        </p:nvSpPr>
        <p:spPr/>
        <p:txBody>
          <a:bodyPr/>
          <a:lstStyle/>
          <a:p>
            <a:fld id="{98A82C07-520D-814B-9B7A-BBBF825EE04C}" type="slidenum">
              <a:rPr lang="en-US" smtClean="0"/>
              <a:t>‹#›</a:t>
            </a:fld>
            <a:endParaRPr lang="en-US"/>
          </a:p>
        </p:txBody>
      </p:sp>
    </p:spTree>
    <p:extLst>
      <p:ext uri="{BB962C8B-B14F-4D97-AF65-F5344CB8AC3E}">
        <p14:creationId xmlns:p14="http://schemas.microsoft.com/office/powerpoint/2010/main" val="187054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9C7DF6-F305-4140-9CBE-68679EF44F54}"/>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F7BC6599-A7C6-1947-BD7D-F895FA2913C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3B2E8E79-550D-B842-AEEA-5C55D17B438C}"/>
              </a:ext>
            </a:extLst>
          </p:cNvPr>
          <p:cNvSpPr>
            <a:spLocks noGrp="1"/>
          </p:cNvSpPr>
          <p:nvPr>
            <p:ph type="dt" sz="half" idx="10"/>
          </p:nvPr>
        </p:nvSpPr>
        <p:spPr/>
        <p:txBody>
          <a:bodyPr/>
          <a:lstStyle/>
          <a:p>
            <a:fld id="{3D083711-07B3-E741-BE38-7C034DBEDB85}" type="datetimeFigureOut">
              <a:rPr lang="en-US" smtClean="0"/>
              <a:t>9/7/23</a:t>
            </a:fld>
            <a:endParaRPr lang="en-US"/>
          </a:p>
        </p:txBody>
      </p:sp>
      <p:sp>
        <p:nvSpPr>
          <p:cNvPr id="5" name="Footer Placeholder 4">
            <a:extLst>
              <a:ext uri="{FF2B5EF4-FFF2-40B4-BE49-F238E27FC236}">
                <a16:creationId xmlns:a16="http://schemas.microsoft.com/office/drawing/2014/main" id="{30310195-23CC-664D-8BFB-770E61CC8ED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3116B5D-A569-6746-9E30-9DFD0E8656FF}"/>
              </a:ext>
            </a:extLst>
          </p:cNvPr>
          <p:cNvSpPr>
            <a:spLocks noGrp="1"/>
          </p:cNvSpPr>
          <p:nvPr>
            <p:ph type="sldNum" sz="quarter" idx="12"/>
          </p:nvPr>
        </p:nvSpPr>
        <p:spPr/>
        <p:txBody>
          <a:bodyPr/>
          <a:lstStyle/>
          <a:p>
            <a:fld id="{98A82C07-520D-814B-9B7A-BBBF825EE04C}" type="slidenum">
              <a:rPr lang="en-US" smtClean="0"/>
              <a:t>‹#›</a:t>
            </a:fld>
            <a:endParaRPr lang="en-US"/>
          </a:p>
        </p:txBody>
      </p:sp>
    </p:spTree>
    <p:extLst>
      <p:ext uri="{BB962C8B-B14F-4D97-AF65-F5344CB8AC3E}">
        <p14:creationId xmlns:p14="http://schemas.microsoft.com/office/powerpoint/2010/main" val="22599475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DB5C81-162C-564E-9D5A-74760FD866F7}"/>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6D7C1F8A-3C86-4246-9B6C-9493EB52FB59}"/>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1E0D2C7A-187B-F04B-BCCB-A3A0EE9C6997}"/>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EA96C342-90B2-1944-B268-41E33AD8D9D1}"/>
              </a:ext>
            </a:extLst>
          </p:cNvPr>
          <p:cNvSpPr>
            <a:spLocks noGrp="1"/>
          </p:cNvSpPr>
          <p:nvPr>
            <p:ph type="dt" sz="half" idx="10"/>
          </p:nvPr>
        </p:nvSpPr>
        <p:spPr/>
        <p:txBody>
          <a:bodyPr/>
          <a:lstStyle/>
          <a:p>
            <a:fld id="{3D083711-07B3-E741-BE38-7C034DBEDB85}" type="datetimeFigureOut">
              <a:rPr lang="en-US" smtClean="0"/>
              <a:t>9/7/23</a:t>
            </a:fld>
            <a:endParaRPr lang="en-US"/>
          </a:p>
        </p:txBody>
      </p:sp>
      <p:sp>
        <p:nvSpPr>
          <p:cNvPr id="6" name="Footer Placeholder 5">
            <a:extLst>
              <a:ext uri="{FF2B5EF4-FFF2-40B4-BE49-F238E27FC236}">
                <a16:creationId xmlns:a16="http://schemas.microsoft.com/office/drawing/2014/main" id="{39C8AB84-42D5-434F-9D57-75A3278EBA3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4F56140-AC47-3645-ACEF-7471423A42B9}"/>
              </a:ext>
            </a:extLst>
          </p:cNvPr>
          <p:cNvSpPr>
            <a:spLocks noGrp="1"/>
          </p:cNvSpPr>
          <p:nvPr>
            <p:ph type="sldNum" sz="quarter" idx="12"/>
          </p:nvPr>
        </p:nvSpPr>
        <p:spPr/>
        <p:txBody>
          <a:bodyPr/>
          <a:lstStyle/>
          <a:p>
            <a:fld id="{98A82C07-520D-814B-9B7A-BBBF825EE04C}" type="slidenum">
              <a:rPr lang="en-US" smtClean="0"/>
              <a:t>‹#›</a:t>
            </a:fld>
            <a:endParaRPr lang="en-US"/>
          </a:p>
        </p:txBody>
      </p:sp>
    </p:spTree>
    <p:extLst>
      <p:ext uri="{BB962C8B-B14F-4D97-AF65-F5344CB8AC3E}">
        <p14:creationId xmlns:p14="http://schemas.microsoft.com/office/powerpoint/2010/main" val="29807936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BE7ED7-DDFC-7144-ACA2-6F56CBB9B4DE}"/>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7F11AC4F-4582-C44C-AC10-71CD1ABE05B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1D00FBAF-10A1-A941-918E-69C4B4395568}"/>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0893D9F6-4553-2344-916B-8A6593745BF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A54105EA-36FC-0844-AB4C-572E718E3C60}"/>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66F86211-67EF-1B49-A4B8-60E4238B7548}"/>
              </a:ext>
            </a:extLst>
          </p:cNvPr>
          <p:cNvSpPr>
            <a:spLocks noGrp="1"/>
          </p:cNvSpPr>
          <p:nvPr>
            <p:ph type="dt" sz="half" idx="10"/>
          </p:nvPr>
        </p:nvSpPr>
        <p:spPr/>
        <p:txBody>
          <a:bodyPr/>
          <a:lstStyle/>
          <a:p>
            <a:fld id="{3D083711-07B3-E741-BE38-7C034DBEDB85}" type="datetimeFigureOut">
              <a:rPr lang="en-US" smtClean="0"/>
              <a:t>9/7/23</a:t>
            </a:fld>
            <a:endParaRPr lang="en-US"/>
          </a:p>
        </p:txBody>
      </p:sp>
      <p:sp>
        <p:nvSpPr>
          <p:cNvPr id="8" name="Footer Placeholder 7">
            <a:extLst>
              <a:ext uri="{FF2B5EF4-FFF2-40B4-BE49-F238E27FC236}">
                <a16:creationId xmlns:a16="http://schemas.microsoft.com/office/drawing/2014/main" id="{A348259E-D3E8-BE4D-84DE-A8839C77C2C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AFB9728-C8FA-3B40-928D-57BA1BE6FE9E}"/>
              </a:ext>
            </a:extLst>
          </p:cNvPr>
          <p:cNvSpPr>
            <a:spLocks noGrp="1"/>
          </p:cNvSpPr>
          <p:nvPr>
            <p:ph type="sldNum" sz="quarter" idx="12"/>
          </p:nvPr>
        </p:nvSpPr>
        <p:spPr/>
        <p:txBody>
          <a:bodyPr/>
          <a:lstStyle/>
          <a:p>
            <a:fld id="{98A82C07-520D-814B-9B7A-BBBF825EE04C}" type="slidenum">
              <a:rPr lang="en-US" smtClean="0"/>
              <a:t>‹#›</a:t>
            </a:fld>
            <a:endParaRPr lang="en-US"/>
          </a:p>
        </p:txBody>
      </p:sp>
    </p:spTree>
    <p:extLst>
      <p:ext uri="{BB962C8B-B14F-4D97-AF65-F5344CB8AC3E}">
        <p14:creationId xmlns:p14="http://schemas.microsoft.com/office/powerpoint/2010/main" val="29544329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333CEB-A4DD-A24D-A483-95B04408C907}"/>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764F1CFE-7DC9-3F42-90C8-E0C5F8FECA0D}"/>
              </a:ext>
            </a:extLst>
          </p:cNvPr>
          <p:cNvSpPr>
            <a:spLocks noGrp="1"/>
          </p:cNvSpPr>
          <p:nvPr>
            <p:ph type="dt" sz="half" idx="10"/>
          </p:nvPr>
        </p:nvSpPr>
        <p:spPr/>
        <p:txBody>
          <a:bodyPr/>
          <a:lstStyle/>
          <a:p>
            <a:fld id="{3D083711-07B3-E741-BE38-7C034DBEDB85}" type="datetimeFigureOut">
              <a:rPr lang="en-US" smtClean="0"/>
              <a:t>9/7/23</a:t>
            </a:fld>
            <a:endParaRPr lang="en-US"/>
          </a:p>
        </p:txBody>
      </p:sp>
      <p:sp>
        <p:nvSpPr>
          <p:cNvPr id="4" name="Footer Placeholder 3">
            <a:extLst>
              <a:ext uri="{FF2B5EF4-FFF2-40B4-BE49-F238E27FC236}">
                <a16:creationId xmlns:a16="http://schemas.microsoft.com/office/drawing/2014/main" id="{65CB998E-BF83-6244-80C0-AC04360AF4A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BAF9B12-5623-3643-B615-33C8E7DAA51E}"/>
              </a:ext>
            </a:extLst>
          </p:cNvPr>
          <p:cNvSpPr>
            <a:spLocks noGrp="1"/>
          </p:cNvSpPr>
          <p:nvPr>
            <p:ph type="sldNum" sz="quarter" idx="12"/>
          </p:nvPr>
        </p:nvSpPr>
        <p:spPr/>
        <p:txBody>
          <a:bodyPr/>
          <a:lstStyle/>
          <a:p>
            <a:fld id="{98A82C07-520D-814B-9B7A-BBBF825EE04C}" type="slidenum">
              <a:rPr lang="en-US" smtClean="0"/>
              <a:t>‹#›</a:t>
            </a:fld>
            <a:endParaRPr lang="en-US"/>
          </a:p>
        </p:txBody>
      </p:sp>
    </p:spTree>
    <p:extLst>
      <p:ext uri="{BB962C8B-B14F-4D97-AF65-F5344CB8AC3E}">
        <p14:creationId xmlns:p14="http://schemas.microsoft.com/office/powerpoint/2010/main" val="23063553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EBD8940-13AF-034D-B297-C420AACC1768}"/>
              </a:ext>
            </a:extLst>
          </p:cNvPr>
          <p:cNvSpPr>
            <a:spLocks noGrp="1"/>
          </p:cNvSpPr>
          <p:nvPr>
            <p:ph type="dt" sz="half" idx="10"/>
          </p:nvPr>
        </p:nvSpPr>
        <p:spPr/>
        <p:txBody>
          <a:bodyPr/>
          <a:lstStyle/>
          <a:p>
            <a:fld id="{3D083711-07B3-E741-BE38-7C034DBEDB85}" type="datetimeFigureOut">
              <a:rPr lang="en-US" smtClean="0"/>
              <a:t>9/7/23</a:t>
            </a:fld>
            <a:endParaRPr lang="en-US"/>
          </a:p>
        </p:txBody>
      </p:sp>
      <p:sp>
        <p:nvSpPr>
          <p:cNvPr id="3" name="Footer Placeholder 2">
            <a:extLst>
              <a:ext uri="{FF2B5EF4-FFF2-40B4-BE49-F238E27FC236}">
                <a16:creationId xmlns:a16="http://schemas.microsoft.com/office/drawing/2014/main" id="{308E6B3B-5B8A-DB4C-AE40-DD53E365D04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29FE551-9E91-4244-A6D2-C9A7132BCDE4}"/>
              </a:ext>
            </a:extLst>
          </p:cNvPr>
          <p:cNvSpPr>
            <a:spLocks noGrp="1"/>
          </p:cNvSpPr>
          <p:nvPr>
            <p:ph type="sldNum" sz="quarter" idx="12"/>
          </p:nvPr>
        </p:nvSpPr>
        <p:spPr/>
        <p:txBody>
          <a:bodyPr/>
          <a:lstStyle/>
          <a:p>
            <a:fld id="{98A82C07-520D-814B-9B7A-BBBF825EE04C}" type="slidenum">
              <a:rPr lang="en-US" smtClean="0"/>
              <a:t>‹#›</a:t>
            </a:fld>
            <a:endParaRPr lang="en-US"/>
          </a:p>
        </p:txBody>
      </p:sp>
    </p:spTree>
    <p:extLst>
      <p:ext uri="{BB962C8B-B14F-4D97-AF65-F5344CB8AC3E}">
        <p14:creationId xmlns:p14="http://schemas.microsoft.com/office/powerpoint/2010/main" val="34522953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27AD88-5F6B-8041-9002-52E4E36CC19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8230751C-E92D-2545-879E-CDC3A405D6F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F0ECBD2E-58C4-8B4F-A93D-12CD64CC39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B90BE6E-8BCA-1A4D-88CD-D3B3A0C0B4D9}"/>
              </a:ext>
            </a:extLst>
          </p:cNvPr>
          <p:cNvSpPr>
            <a:spLocks noGrp="1"/>
          </p:cNvSpPr>
          <p:nvPr>
            <p:ph type="dt" sz="half" idx="10"/>
          </p:nvPr>
        </p:nvSpPr>
        <p:spPr/>
        <p:txBody>
          <a:bodyPr/>
          <a:lstStyle/>
          <a:p>
            <a:fld id="{3D083711-07B3-E741-BE38-7C034DBEDB85}" type="datetimeFigureOut">
              <a:rPr lang="en-US" smtClean="0"/>
              <a:t>9/7/23</a:t>
            </a:fld>
            <a:endParaRPr lang="en-US"/>
          </a:p>
        </p:txBody>
      </p:sp>
      <p:sp>
        <p:nvSpPr>
          <p:cNvPr id="6" name="Footer Placeholder 5">
            <a:extLst>
              <a:ext uri="{FF2B5EF4-FFF2-40B4-BE49-F238E27FC236}">
                <a16:creationId xmlns:a16="http://schemas.microsoft.com/office/drawing/2014/main" id="{A603F5E4-09D1-064C-8087-FE5803791CF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1D2F7A7-0EAA-CD4A-83E4-1E5967C510B5}"/>
              </a:ext>
            </a:extLst>
          </p:cNvPr>
          <p:cNvSpPr>
            <a:spLocks noGrp="1"/>
          </p:cNvSpPr>
          <p:nvPr>
            <p:ph type="sldNum" sz="quarter" idx="12"/>
          </p:nvPr>
        </p:nvSpPr>
        <p:spPr/>
        <p:txBody>
          <a:bodyPr/>
          <a:lstStyle/>
          <a:p>
            <a:fld id="{98A82C07-520D-814B-9B7A-BBBF825EE04C}" type="slidenum">
              <a:rPr lang="en-US" smtClean="0"/>
              <a:t>‹#›</a:t>
            </a:fld>
            <a:endParaRPr lang="en-US"/>
          </a:p>
        </p:txBody>
      </p:sp>
    </p:spTree>
    <p:extLst>
      <p:ext uri="{BB962C8B-B14F-4D97-AF65-F5344CB8AC3E}">
        <p14:creationId xmlns:p14="http://schemas.microsoft.com/office/powerpoint/2010/main" val="14747839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a:xfrm>
            <a:off x="838200" y="1825625"/>
            <a:ext cx="10515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9/7/23</a:t>
            </a:fld>
            <a:endParaRPr lang="en-US"/>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324305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781BB2-DA6C-1044-B7A0-5F7CA712887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B3FF4224-6F75-D147-8693-63EC69481D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CE42B12-3D82-1F4D-9424-6BB0B2CE0A5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648D7D5-F6FC-234C-871F-3247DBCED662}"/>
              </a:ext>
            </a:extLst>
          </p:cNvPr>
          <p:cNvSpPr>
            <a:spLocks noGrp="1"/>
          </p:cNvSpPr>
          <p:nvPr>
            <p:ph type="dt" sz="half" idx="10"/>
          </p:nvPr>
        </p:nvSpPr>
        <p:spPr/>
        <p:txBody>
          <a:bodyPr/>
          <a:lstStyle/>
          <a:p>
            <a:fld id="{3D083711-07B3-E741-BE38-7C034DBEDB85}" type="datetimeFigureOut">
              <a:rPr lang="en-US" smtClean="0"/>
              <a:t>9/7/23</a:t>
            </a:fld>
            <a:endParaRPr lang="en-US"/>
          </a:p>
        </p:txBody>
      </p:sp>
      <p:sp>
        <p:nvSpPr>
          <p:cNvPr id="6" name="Footer Placeholder 5">
            <a:extLst>
              <a:ext uri="{FF2B5EF4-FFF2-40B4-BE49-F238E27FC236}">
                <a16:creationId xmlns:a16="http://schemas.microsoft.com/office/drawing/2014/main" id="{4082B2D1-8042-ED40-8ABE-D22D107FE29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B0C60B9-0C3A-8940-9D51-208CE0EDD809}"/>
              </a:ext>
            </a:extLst>
          </p:cNvPr>
          <p:cNvSpPr>
            <a:spLocks noGrp="1"/>
          </p:cNvSpPr>
          <p:nvPr>
            <p:ph type="sldNum" sz="quarter" idx="12"/>
          </p:nvPr>
        </p:nvSpPr>
        <p:spPr/>
        <p:txBody>
          <a:bodyPr/>
          <a:lstStyle/>
          <a:p>
            <a:fld id="{98A82C07-520D-814B-9B7A-BBBF825EE04C}" type="slidenum">
              <a:rPr lang="en-US" smtClean="0"/>
              <a:t>‹#›</a:t>
            </a:fld>
            <a:endParaRPr lang="en-US"/>
          </a:p>
        </p:txBody>
      </p:sp>
    </p:spTree>
    <p:extLst>
      <p:ext uri="{BB962C8B-B14F-4D97-AF65-F5344CB8AC3E}">
        <p14:creationId xmlns:p14="http://schemas.microsoft.com/office/powerpoint/2010/main" val="11292302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9176FC-9C19-6E47-91C8-E995CB8B842F}"/>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D6A612F6-88F2-8A43-861B-FBAA475BE901}"/>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8F0A1131-C5D5-9143-9097-7C190ADB1138}"/>
              </a:ext>
            </a:extLst>
          </p:cNvPr>
          <p:cNvSpPr>
            <a:spLocks noGrp="1"/>
          </p:cNvSpPr>
          <p:nvPr>
            <p:ph type="dt" sz="half" idx="10"/>
          </p:nvPr>
        </p:nvSpPr>
        <p:spPr/>
        <p:txBody>
          <a:bodyPr/>
          <a:lstStyle/>
          <a:p>
            <a:fld id="{3D083711-07B3-E741-BE38-7C034DBEDB85}" type="datetimeFigureOut">
              <a:rPr lang="en-US" smtClean="0"/>
              <a:t>9/7/23</a:t>
            </a:fld>
            <a:endParaRPr lang="en-US"/>
          </a:p>
        </p:txBody>
      </p:sp>
      <p:sp>
        <p:nvSpPr>
          <p:cNvPr id="5" name="Footer Placeholder 4">
            <a:extLst>
              <a:ext uri="{FF2B5EF4-FFF2-40B4-BE49-F238E27FC236}">
                <a16:creationId xmlns:a16="http://schemas.microsoft.com/office/drawing/2014/main" id="{E9220CD8-0AC9-B54C-80E0-BFF8D55EC82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264787D-619B-AD47-8BDE-4CAA7A412D4F}"/>
              </a:ext>
            </a:extLst>
          </p:cNvPr>
          <p:cNvSpPr>
            <a:spLocks noGrp="1"/>
          </p:cNvSpPr>
          <p:nvPr>
            <p:ph type="sldNum" sz="quarter" idx="12"/>
          </p:nvPr>
        </p:nvSpPr>
        <p:spPr/>
        <p:txBody>
          <a:bodyPr/>
          <a:lstStyle/>
          <a:p>
            <a:fld id="{98A82C07-520D-814B-9B7A-BBBF825EE04C}" type="slidenum">
              <a:rPr lang="en-US" smtClean="0"/>
              <a:t>‹#›</a:t>
            </a:fld>
            <a:endParaRPr lang="en-US"/>
          </a:p>
        </p:txBody>
      </p:sp>
    </p:spTree>
    <p:extLst>
      <p:ext uri="{BB962C8B-B14F-4D97-AF65-F5344CB8AC3E}">
        <p14:creationId xmlns:p14="http://schemas.microsoft.com/office/powerpoint/2010/main" val="10973497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EFDC6EC-6AA9-514F-BC17-07B439FC2DB4}"/>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F8907E40-E068-9C4D-9A38-13AC10B4CF74}"/>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AA8AB05-5068-BB44-A798-C7F3503D242C}"/>
              </a:ext>
            </a:extLst>
          </p:cNvPr>
          <p:cNvSpPr>
            <a:spLocks noGrp="1"/>
          </p:cNvSpPr>
          <p:nvPr>
            <p:ph type="dt" sz="half" idx="10"/>
          </p:nvPr>
        </p:nvSpPr>
        <p:spPr/>
        <p:txBody>
          <a:bodyPr/>
          <a:lstStyle/>
          <a:p>
            <a:fld id="{3D083711-07B3-E741-BE38-7C034DBEDB85}" type="datetimeFigureOut">
              <a:rPr lang="en-US" smtClean="0"/>
              <a:t>9/7/23</a:t>
            </a:fld>
            <a:endParaRPr lang="en-US"/>
          </a:p>
        </p:txBody>
      </p:sp>
      <p:sp>
        <p:nvSpPr>
          <p:cNvPr id="5" name="Footer Placeholder 4">
            <a:extLst>
              <a:ext uri="{FF2B5EF4-FFF2-40B4-BE49-F238E27FC236}">
                <a16:creationId xmlns:a16="http://schemas.microsoft.com/office/drawing/2014/main" id="{1CA036A5-3128-9946-8CAD-FA200BB50CF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0EEA609-0301-0345-8D5F-BBD0C61919CE}"/>
              </a:ext>
            </a:extLst>
          </p:cNvPr>
          <p:cNvSpPr>
            <a:spLocks noGrp="1"/>
          </p:cNvSpPr>
          <p:nvPr>
            <p:ph type="sldNum" sz="quarter" idx="12"/>
          </p:nvPr>
        </p:nvSpPr>
        <p:spPr/>
        <p:txBody>
          <a:bodyPr/>
          <a:lstStyle/>
          <a:p>
            <a:fld id="{98A82C07-520D-814B-9B7A-BBBF825EE04C}" type="slidenum">
              <a:rPr lang="en-US" smtClean="0"/>
              <a:t>‹#›</a:t>
            </a:fld>
            <a:endParaRPr lang="en-US"/>
          </a:p>
        </p:txBody>
      </p:sp>
    </p:spTree>
    <p:extLst>
      <p:ext uri="{BB962C8B-B14F-4D97-AF65-F5344CB8AC3E}">
        <p14:creationId xmlns:p14="http://schemas.microsoft.com/office/powerpoint/2010/main" val="194674281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0BDC40-E66D-0349-9261-04A5DE153D2A}"/>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9F99D769-93F2-6E4C-A333-E32A5CA1732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57FC7E93-5B72-DC47-8C5D-8A8E35EFA526}"/>
              </a:ext>
            </a:extLst>
          </p:cNvPr>
          <p:cNvSpPr>
            <a:spLocks noGrp="1"/>
          </p:cNvSpPr>
          <p:nvPr>
            <p:ph type="dt" sz="half" idx="10"/>
          </p:nvPr>
        </p:nvSpPr>
        <p:spPr/>
        <p:txBody>
          <a:bodyPr/>
          <a:lstStyle/>
          <a:p>
            <a:fld id="{CC30AB04-A9C3-7748-AB29-D0E2983B98FA}" type="datetimeFigureOut">
              <a:rPr lang="en-US" smtClean="0"/>
              <a:t>9/7/23</a:t>
            </a:fld>
            <a:endParaRPr lang="en-US"/>
          </a:p>
        </p:txBody>
      </p:sp>
      <p:sp>
        <p:nvSpPr>
          <p:cNvPr id="5" name="Footer Placeholder 4">
            <a:extLst>
              <a:ext uri="{FF2B5EF4-FFF2-40B4-BE49-F238E27FC236}">
                <a16:creationId xmlns:a16="http://schemas.microsoft.com/office/drawing/2014/main" id="{AE461CD6-0570-A946-A3C6-6B046F9E0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9BCF00D-89BB-A443-ACFA-0CBE56BCCB69}"/>
              </a:ext>
            </a:extLst>
          </p:cNvPr>
          <p:cNvSpPr>
            <a:spLocks noGrp="1"/>
          </p:cNvSpPr>
          <p:nvPr>
            <p:ph type="sldNum" sz="quarter" idx="12"/>
          </p:nvPr>
        </p:nvSpPr>
        <p:spPr/>
        <p:txBody>
          <a:bodyPr/>
          <a:lstStyle/>
          <a:p>
            <a:fld id="{81A7EB0D-2959-9A4D-A7E1-5E5E2086E90B}" type="slidenum">
              <a:rPr lang="en-US" smtClean="0"/>
              <a:t>‹#›</a:t>
            </a:fld>
            <a:endParaRPr lang="en-US"/>
          </a:p>
        </p:txBody>
      </p:sp>
    </p:spTree>
    <p:extLst>
      <p:ext uri="{BB962C8B-B14F-4D97-AF65-F5344CB8AC3E}">
        <p14:creationId xmlns:p14="http://schemas.microsoft.com/office/powerpoint/2010/main" val="26635700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8070AD-4487-8E4A-945B-E1CCF2CCEF9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65F1402-7B59-B14B-B10D-691D023813C5}"/>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695C47C8-A621-CE4F-A2F8-F26A7CEFD04D}"/>
              </a:ext>
            </a:extLst>
          </p:cNvPr>
          <p:cNvSpPr>
            <a:spLocks noGrp="1"/>
          </p:cNvSpPr>
          <p:nvPr>
            <p:ph type="dt" sz="half" idx="10"/>
          </p:nvPr>
        </p:nvSpPr>
        <p:spPr/>
        <p:txBody>
          <a:bodyPr/>
          <a:lstStyle/>
          <a:p>
            <a:fld id="{CC30AB04-A9C3-7748-AB29-D0E2983B98FA}" type="datetimeFigureOut">
              <a:rPr lang="en-US" smtClean="0"/>
              <a:t>9/7/23</a:t>
            </a:fld>
            <a:endParaRPr lang="en-US"/>
          </a:p>
        </p:txBody>
      </p:sp>
      <p:sp>
        <p:nvSpPr>
          <p:cNvPr id="5" name="Footer Placeholder 4">
            <a:extLst>
              <a:ext uri="{FF2B5EF4-FFF2-40B4-BE49-F238E27FC236}">
                <a16:creationId xmlns:a16="http://schemas.microsoft.com/office/drawing/2014/main" id="{45E6815C-4AB1-1846-A578-2241E0B5A1F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427A24C-11AB-5F4F-B577-73ED8C9CD5AA}"/>
              </a:ext>
            </a:extLst>
          </p:cNvPr>
          <p:cNvSpPr>
            <a:spLocks noGrp="1"/>
          </p:cNvSpPr>
          <p:nvPr>
            <p:ph type="sldNum" sz="quarter" idx="12"/>
          </p:nvPr>
        </p:nvSpPr>
        <p:spPr/>
        <p:txBody>
          <a:bodyPr/>
          <a:lstStyle/>
          <a:p>
            <a:fld id="{81A7EB0D-2959-9A4D-A7E1-5E5E2086E90B}" type="slidenum">
              <a:rPr lang="en-US" smtClean="0"/>
              <a:t>‹#›</a:t>
            </a:fld>
            <a:endParaRPr lang="en-US"/>
          </a:p>
        </p:txBody>
      </p:sp>
    </p:spTree>
    <p:extLst>
      <p:ext uri="{BB962C8B-B14F-4D97-AF65-F5344CB8AC3E}">
        <p14:creationId xmlns:p14="http://schemas.microsoft.com/office/powerpoint/2010/main" val="365757695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38385D-37B4-834D-B825-9CF6257DDB41}"/>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5E9803E-CC2C-CD45-B1C6-69BA9CC360D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63FD8A66-9B63-644A-8692-5C0AD45DCA9E}"/>
              </a:ext>
            </a:extLst>
          </p:cNvPr>
          <p:cNvSpPr>
            <a:spLocks noGrp="1"/>
          </p:cNvSpPr>
          <p:nvPr>
            <p:ph type="dt" sz="half" idx="10"/>
          </p:nvPr>
        </p:nvSpPr>
        <p:spPr/>
        <p:txBody>
          <a:bodyPr/>
          <a:lstStyle/>
          <a:p>
            <a:fld id="{CC30AB04-A9C3-7748-AB29-D0E2983B98FA}" type="datetimeFigureOut">
              <a:rPr lang="en-US" smtClean="0"/>
              <a:t>9/7/23</a:t>
            </a:fld>
            <a:endParaRPr lang="en-US"/>
          </a:p>
        </p:txBody>
      </p:sp>
      <p:sp>
        <p:nvSpPr>
          <p:cNvPr id="5" name="Footer Placeholder 4">
            <a:extLst>
              <a:ext uri="{FF2B5EF4-FFF2-40B4-BE49-F238E27FC236}">
                <a16:creationId xmlns:a16="http://schemas.microsoft.com/office/drawing/2014/main" id="{E1025F8B-EEC5-1446-B9B5-1C41C4308FE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AFEE92F-B983-0742-B77F-3121AD53DE00}"/>
              </a:ext>
            </a:extLst>
          </p:cNvPr>
          <p:cNvSpPr>
            <a:spLocks noGrp="1"/>
          </p:cNvSpPr>
          <p:nvPr>
            <p:ph type="sldNum" sz="quarter" idx="12"/>
          </p:nvPr>
        </p:nvSpPr>
        <p:spPr/>
        <p:txBody>
          <a:bodyPr/>
          <a:lstStyle/>
          <a:p>
            <a:fld id="{81A7EB0D-2959-9A4D-A7E1-5E5E2086E90B}" type="slidenum">
              <a:rPr lang="en-US" smtClean="0"/>
              <a:t>‹#›</a:t>
            </a:fld>
            <a:endParaRPr lang="en-US"/>
          </a:p>
        </p:txBody>
      </p:sp>
    </p:spTree>
    <p:extLst>
      <p:ext uri="{BB962C8B-B14F-4D97-AF65-F5344CB8AC3E}">
        <p14:creationId xmlns:p14="http://schemas.microsoft.com/office/powerpoint/2010/main" val="65844487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2788FD-3B8D-FA41-A274-B8B57A6E46C0}"/>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AD15954E-1FCB-0449-B103-7A61EDC804A0}"/>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0AD0969-F5AE-A040-8A4D-D2111E908FF2}"/>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5C14B2DA-8BAB-2D4E-84DA-6EC8CAB12BB5}"/>
              </a:ext>
            </a:extLst>
          </p:cNvPr>
          <p:cNvSpPr>
            <a:spLocks noGrp="1"/>
          </p:cNvSpPr>
          <p:nvPr>
            <p:ph type="dt" sz="half" idx="10"/>
          </p:nvPr>
        </p:nvSpPr>
        <p:spPr/>
        <p:txBody>
          <a:bodyPr/>
          <a:lstStyle/>
          <a:p>
            <a:fld id="{CC30AB04-A9C3-7748-AB29-D0E2983B98FA}" type="datetimeFigureOut">
              <a:rPr lang="en-US" smtClean="0"/>
              <a:t>9/7/23</a:t>
            </a:fld>
            <a:endParaRPr lang="en-US"/>
          </a:p>
        </p:txBody>
      </p:sp>
      <p:sp>
        <p:nvSpPr>
          <p:cNvPr id="6" name="Footer Placeholder 5">
            <a:extLst>
              <a:ext uri="{FF2B5EF4-FFF2-40B4-BE49-F238E27FC236}">
                <a16:creationId xmlns:a16="http://schemas.microsoft.com/office/drawing/2014/main" id="{194E6954-1640-F04D-A498-5D1EA94F240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9013354-BB56-B44D-BBF5-AE5D0DAE589C}"/>
              </a:ext>
            </a:extLst>
          </p:cNvPr>
          <p:cNvSpPr>
            <a:spLocks noGrp="1"/>
          </p:cNvSpPr>
          <p:nvPr>
            <p:ph type="sldNum" sz="quarter" idx="12"/>
          </p:nvPr>
        </p:nvSpPr>
        <p:spPr/>
        <p:txBody>
          <a:bodyPr/>
          <a:lstStyle/>
          <a:p>
            <a:fld id="{81A7EB0D-2959-9A4D-A7E1-5E5E2086E90B}" type="slidenum">
              <a:rPr lang="en-US" smtClean="0"/>
              <a:t>‹#›</a:t>
            </a:fld>
            <a:endParaRPr lang="en-US"/>
          </a:p>
        </p:txBody>
      </p:sp>
    </p:spTree>
    <p:extLst>
      <p:ext uri="{BB962C8B-B14F-4D97-AF65-F5344CB8AC3E}">
        <p14:creationId xmlns:p14="http://schemas.microsoft.com/office/powerpoint/2010/main" val="422655109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700780-8895-6F48-A7AB-B913B254888C}"/>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77BD5621-C8C2-8E41-B7DF-0AEA3FCC7AC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76A71A45-0B26-C843-8F82-9ADAE27E31CD}"/>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50E85698-EAC4-214B-916E-03013A01F5A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93967851-BCFD-7548-BCCD-EB5C3097079A}"/>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B550B510-68ED-0440-AC96-A0A399C8C499}"/>
              </a:ext>
            </a:extLst>
          </p:cNvPr>
          <p:cNvSpPr>
            <a:spLocks noGrp="1"/>
          </p:cNvSpPr>
          <p:nvPr>
            <p:ph type="dt" sz="half" idx="10"/>
          </p:nvPr>
        </p:nvSpPr>
        <p:spPr/>
        <p:txBody>
          <a:bodyPr/>
          <a:lstStyle/>
          <a:p>
            <a:fld id="{CC30AB04-A9C3-7748-AB29-D0E2983B98FA}" type="datetimeFigureOut">
              <a:rPr lang="en-US" smtClean="0"/>
              <a:t>9/7/23</a:t>
            </a:fld>
            <a:endParaRPr lang="en-US"/>
          </a:p>
        </p:txBody>
      </p:sp>
      <p:sp>
        <p:nvSpPr>
          <p:cNvPr id="8" name="Footer Placeholder 7">
            <a:extLst>
              <a:ext uri="{FF2B5EF4-FFF2-40B4-BE49-F238E27FC236}">
                <a16:creationId xmlns:a16="http://schemas.microsoft.com/office/drawing/2014/main" id="{8633D7FC-C2D4-4B46-A8D7-3FD2AF46D1B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E958464-36B1-C041-ABFA-37D335E64577}"/>
              </a:ext>
            </a:extLst>
          </p:cNvPr>
          <p:cNvSpPr>
            <a:spLocks noGrp="1"/>
          </p:cNvSpPr>
          <p:nvPr>
            <p:ph type="sldNum" sz="quarter" idx="12"/>
          </p:nvPr>
        </p:nvSpPr>
        <p:spPr/>
        <p:txBody>
          <a:bodyPr/>
          <a:lstStyle/>
          <a:p>
            <a:fld id="{81A7EB0D-2959-9A4D-A7E1-5E5E2086E90B}" type="slidenum">
              <a:rPr lang="en-US" smtClean="0"/>
              <a:t>‹#›</a:t>
            </a:fld>
            <a:endParaRPr lang="en-US"/>
          </a:p>
        </p:txBody>
      </p:sp>
    </p:spTree>
    <p:extLst>
      <p:ext uri="{BB962C8B-B14F-4D97-AF65-F5344CB8AC3E}">
        <p14:creationId xmlns:p14="http://schemas.microsoft.com/office/powerpoint/2010/main" val="248598429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4FB7AF-5C18-CE43-B67D-42C2CB6606AB}"/>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4246F9EE-8B37-5F46-8C53-ACC64FC16E74}"/>
              </a:ext>
            </a:extLst>
          </p:cNvPr>
          <p:cNvSpPr>
            <a:spLocks noGrp="1"/>
          </p:cNvSpPr>
          <p:nvPr>
            <p:ph type="dt" sz="half" idx="10"/>
          </p:nvPr>
        </p:nvSpPr>
        <p:spPr/>
        <p:txBody>
          <a:bodyPr/>
          <a:lstStyle/>
          <a:p>
            <a:fld id="{CC30AB04-A9C3-7748-AB29-D0E2983B98FA}" type="datetimeFigureOut">
              <a:rPr lang="en-US" smtClean="0"/>
              <a:t>9/7/23</a:t>
            </a:fld>
            <a:endParaRPr lang="en-US"/>
          </a:p>
        </p:txBody>
      </p:sp>
      <p:sp>
        <p:nvSpPr>
          <p:cNvPr id="4" name="Footer Placeholder 3">
            <a:extLst>
              <a:ext uri="{FF2B5EF4-FFF2-40B4-BE49-F238E27FC236}">
                <a16:creationId xmlns:a16="http://schemas.microsoft.com/office/drawing/2014/main" id="{2A4C466D-0FD3-E141-AA73-73AE0902C12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EFFECFD-F143-A542-B058-36EDBDF4F554}"/>
              </a:ext>
            </a:extLst>
          </p:cNvPr>
          <p:cNvSpPr>
            <a:spLocks noGrp="1"/>
          </p:cNvSpPr>
          <p:nvPr>
            <p:ph type="sldNum" sz="quarter" idx="12"/>
          </p:nvPr>
        </p:nvSpPr>
        <p:spPr/>
        <p:txBody>
          <a:bodyPr/>
          <a:lstStyle/>
          <a:p>
            <a:fld id="{81A7EB0D-2959-9A4D-A7E1-5E5E2086E90B}" type="slidenum">
              <a:rPr lang="en-US" smtClean="0"/>
              <a:t>‹#›</a:t>
            </a:fld>
            <a:endParaRPr lang="en-US"/>
          </a:p>
        </p:txBody>
      </p:sp>
    </p:spTree>
    <p:extLst>
      <p:ext uri="{BB962C8B-B14F-4D97-AF65-F5344CB8AC3E}">
        <p14:creationId xmlns:p14="http://schemas.microsoft.com/office/powerpoint/2010/main" val="69263811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9BBA86F-C4DD-8445-89B6-A64C7F593E92}"/>
              </a:ext>
            </a:extLst>
          </p:cNvPr>
          <p:cNvSpPr>
            <a:spLocks noGrp="1"/>
          </p:cNvSpPr>
          <p:nvPr>
            <p:ph type="dt" sz="half" idx="10"/>
          </p:nvPr>
        </p:nvSpPr>
        <p:spPr/>
        <p:txBody>
          <a:bodyPr/>
          <a:lstStyle/>
          <a:p>
            <a:fld id="{CC30AB04-A9C3-7748-AB29-D0E2983B98FA}" type="datetimeFigureOut">
              <a:rPr lang="en-US" smtClean="0"/>
              <a:t>9/7/23</a:t>
            </a:fld>
            <a:endParaRPr lang="en-US"/>
          </a:p>
        </p:txBody>
      </p:sp>
      <p:sp>
        <p:nvSpPr>
          <p:cNvPr id="3" name="Footer Placeholder 2">
            <a:extLst>
              <a:ext uri="{FF2B5EF4-FFF2-40B4-BE49-F238E27FC236}">
                <a16:creationId xmlns:a16="http://schemas.microsoft.com/office/drawing/2014/main" id="{30F13B13-2292-F047-B56A-4D3B77265FD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BE72139-456E-784B-8C0C-5FB88EF6FC79}"/>
              </a:ext>
            </a:extLst>
          </p:cNvPr>
          <p:cNvSpPr>
            <a:spLocks noGrp="1"/>
          </p:cNvSpPr>
          <p:nvPr>
            <p:ph type="sldNum" sz="quarter" idx="12"/>
          </p:nvPr>
        </p:nvSpPr>
        <p:spPr/>
        <p:txBody>
          <a:bodyPr/>
          <a:lstStyle/>
          <a:p>
            <a:fld id="{81A7EB0D-2959-9A4D-A7E1-5E5E2086E90B}" type="slidenum">
              <a:rPr lang="en-US" smtClean="0"/>
              <a:t>‹#›</a:t>
            </a:fld>
            <a:endParaRPr lang="en-US"/>
          </a:p>
        </p:txBody>
      </p:sp>
    </p:spTree>
    <p:extLst>
      <p:ext uri="{BB962C8B-B14F-4D97-AF65-F5344CB8AC3E}">
        <p14:creationId xmlns:p14="http://schemas.microsoft.com/office/powerpoint/2010/main" val="3631620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9/7/23</a:t>
            </a:fld>
            <a:endParaRPr lang="en-US"/>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03972439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597209-9CD7-5D41-AB2A-3279DC757DB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F4324493-A3F0-EF44-A480-3EECAE23805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D7C1217F-741B-7B42-90AC-10429DF6F9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61C267F8-9501-B440-8E2C-4A292680065D}"/>
              </a:ext>
            </a:extLst>
          </p:cNvPr>
          <p:cNvSpPr>
            <a:spLocks noGrp="1"/>
          </p:cNvSpPr>
          <p:nvPr>
            <p:ph type="dt" sz="half" idx="10"/>
          </p:nvPr>
        </p:nvSpPr>
        <p:spPr/>
        <p:txBody>
          <a:bodyPr/>
          <a:lstStyle/>
          <a:p>
            <a:fld id="{CC30AB04-A9C3-7748-AB29-D0E2983B98FA}" type="datetimeFigureOut">
              <a:rPr lang="en-US" smtClean="0"/>
              <a:t>9/7/23</a:t>
            </a:fld>
            <a:endParaRPr lang="en-US"/>
          </a:p>
        </p:txBody>
      </p:sp>
      <p:sp>
        <p:nvSpPr>
          <p:cNvPr id="6" name="Footer Placeholder 5">
            <a:extLst>
              <a:ext uri="{FF2B5EF4-FFF2-40B4-BE49-F238E27FC236}">
                <a16:creationId xmlns:a16="http://schemas.microsoft.com/office/drawing/2014/main" id="{07712C13-E7BE-D942-89BB-47E7164813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608F885-15CA-1444-A103-45953B6D6B36}"/>
              </a:ext>
            </a:extLst>
          </p:cNvPr>
          <p:cNvSpPr>
            <a:spLocks noGrp="1"/>
          </p:cNvSpPr>
          <p:nvPr>
            <p:ph type="sldNum" sz="quarter" idx="12"/>
          </p:nvPr>
        </p:nvSpPr>
        <p:spPr/>
        <p:txBody>
          <a:bodyPr/>
          <a:lstStyle/>
          <a:p>
            <a:fld id="{81A7EB0D-2959-9A4D-A7E1-5E5E2086E90B}" type="slidenum">
              <a:rPr lang="en-US" smtClean="0"/>
              <a:t>‹#›</a:t>
            </a:fld>
            <a:endParaRPr lang="en-US"/>
          </a:p>
        </p:txBody>
      </p:sp>
    </p:spTree>
    <p:extLst>
      <p:ext uri="{BB962C8B-B14F-4D97-AF65-F5344CB8AC3E}">
        <p14:creationId xmlns:p14="http://schemas.microsoft.com/office/powerpoint/2010/main" val="393044581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29E7A-B6CE-8F45-9282-000F29F5442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09309869-734A-AC40-9C4D-828B82B9005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1CB0D73-B145-144C-8597-F685E6270F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37D1C4F8-4814-1B44-8425-D8AD709CA4F0}"/>
              </a:ext>
            </a:extLst>
          </p:cNvPr>
          <p:cNvSpPr>
            <a:spLocks noGrp="1"/>
          </p:cNvSpPr>
          <p:nvPr>
            <p:ph type="dt" sz="half" idx="10"/>
          </p:nvPr>
        </p:nvSpPr>
        <p:spPr/>
        <p:txBody>
          <a:bodyPr/>
          <a:lstStyle/>
          <a:p>
            <a:fld id="{CC30AB04-A9C3-7748-AB29-D0E2983B98FA}" type="datetimeFigureOut">
              <a:rPr lang="en-US" smtClean="0"/>
              <a:t>9/7/23</a:t>
            </a:fld>
            <a:endParaRPr lang="en-US"/>
          </a:p>
        </p:txBody>
      </p:sp>
      <p:sp>
        <p:nvSpPr>
          <p:cNvPr id="6" name="Footer Placeholder 5">
            <a:extLst>
              <a:ext uri="{FF2B5EF4-FFF2-40B4-BE49-F238E27FC236}">
                <a16:creationId xmlns:a16="http://schemas.microsoft.com/office/drawing/2014/main" id="{3412505E-CD13-F640-9897-FA161F701CD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BA4272F-8F36-A448-B96C-4B7AB395ABB1}"/>
              </a:ext>
            </a:extLst>
          </p:cNvPr>
          <p:cNvSpPr>
            <a:spLocks noGrp="1"/>
          </p:cNvSpPr>
          <p:nvPr>
            <p:ph type="sldNum" sz="quarter" idx="12"/>
          </p:nvPr>
        </p:nvSpPr>
        <p:spPr/>
        <p:txBody>
          <a:bodyPr/>
          <a:lstStyle/>
          <a:p>
            <a:fld id="{81A7EB0D-2959-9A4D-A7E1-5E5E2086E90B}" type="slidenum">
              <a:rPr lang="en-US" smtClean="0"/>
              <a:t>‹#›</a:t>
            </a:fld>
            <a:endParaRPr lang="en-US"/>
          </a:p>
        </p:txBody>
      </p:sp>
    </p:spTree>
    <p:extLst>
      <p:ext uri="{BB962C8B-B14F-4D97-AF65-F5344CB8AC3E}">
        <p14:creationId xmlns:p14="http://schemas.microsoft.com/office/powerpoint/2010/main" val="357997103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3B1A64-F563-B647-89F8-8949CB3F7468}"/>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E6EDC7E2-73FF-1048-A209-90195EBAA72B}"/>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4E2E384-5181-F145-94A6-23EC1739D7C2}"/>
              </a:ext>
            </a:extLst>
          </p:cNvPr>
          <p:cNvSpPr>
            <a:spLocks noGrp="1"/>
          </p:cNvSpPr>
          <p:nvPr>
            <p:ph type="dt" sz="half" idx="10"/>
          </p:nvPr>
        </p:nvSpPr>
        <p:spPr/>
        <p:txBody>
          <a:bodyPr/>
          <a:lstStyle/>
          <a:p>
            <a:fld id="{CC30AB04-A9C3-7748-AB29-D0E2983B98FA}" type="datetimeFigureOut">
              <a:rPr lang="en-US" smtClean="0"/>
              <a:t>9/7/23</a:t>
            </a:fld>
            <a:endParaRPr lang="en-US"/>
          </a:p>
        </p:txBody>
      </p:sp>
      <p:sp>
        <p:nvSpPr>
          <p:cNvPr id="5" name="Footer Placeholder 4">
            <a:extLst>
              <a:ext uri="{FF2B5EF4-FFF2-40B4-BE49-F238E27FC236}">
                <a16:creationId xmlns:a16="http://schemas.microsoft.com/office/drawing/2014/main" id="{9013C34B-354B-0B45-9455-8606F465489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B2D7984-F619-7C46-A150-DA96A105339E}"/>
              </a:ext>
            </a:extLst>
          </p:cNvPr>
          <p:cNvSpPr>
            <a:spLocks noGrp="1"/>
          </p:cNvSpPr>
          <p:nvPr>
            <p:ph type="sldNum" sz="quarter" idx="12"/>
          </p:nvPr>
        </p:nvSpPr>
        <p:spPr/>
        <p:txBody>
          <a:bodyPr/>
          <a:lstStyle/>
          <a:p>
            <a:fld id="{81A7EB0D-2959-9A4D-A7E1-5E5E2086E90B}" type="slidenum">
              <a:rPr lang="en-US" smtClean="0"/>
              <a:t>‹#›</a:t>
            </a:fld>
            <a:endParaRPr lang="en-US"/>
          </a:p>
        </p:txBody>
      </p:sp>
    </p:spTree>
    <p:extLst>
      <p:ext uri="{BB962C8B-B14F-4D97-AF65-F5344CB8AC3E}">
        <p14:creationId xmlns:p14="http://schemas.microsoft.com/office/powerpoint/2010/main" val="34145593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FE5824D-8201-764F-93DF-DFBB3327A16B}"/>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EC58893D-C53B-E94C-BEFC-A5A33BA5706B}"/>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445AC85-348F-2141-A045-3903E58E833A}"/>
              </a:ext>
            </a:extLst>
          </p:cNvPr>
          <p:cNvSpPr>
            <a:spLocks noGrp="1"/>
          </p:cNvSpPr>
          <p:nvPr>
            <p:ph type="dt" sz="half" idx="10"/>
          </p:nvPr>
        </p:nvSpPr>
        <p:spPr/>
        <p:txBody>
          <a:bodyPr/>
          <a:lstStyle/>
          <a:p>
            <a:fld id="{CC30AB04-A9C3-7748-AB29-D0E2983B98FA}" type="datetimeFigureOut">
              <a:rPr lang="en-US" smtClean="0"/>
              <a:t>9/7/23</a:t>
            </a:fld>
            <a:endParaRPr lang="en-US"/>
          </a:p>
        </p:txBody>
      </p:sp>
      <p:sp>
        <p:nvSpPr>
          <p:cNvPr id="5" name="Footer Placeholder 4">
            <a:extLst>
              <a:ext uri="{FF2B5EF4-FFF2-40B4-BE49-F238E27FC236}">
                <a16:creationId xmlns:a16="http://schemas.microsoft.com/office/drawing/2014/main" id="{A3E6539A-CB73-2C4B-BB31-25AFB78541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FF92738-28A5-BA46-9163-090C29B135CB}"/>
              </a:ext>
            </a:extLst>
          </p:cNvPr>
          <p:cNvSpPr>
            <a:spLocks noGrp="1"/>
          </p:cNvSpPr>
          <p:nvPr>
            <p:ph type="sldNum" sz="quarter" idx="12"/>
          </p:nvPr>
        </p:nvSpPr>
        <p:spPr/>
        <p:txBody>
          <a:bodyPr/>
          <a:lstStyle/>
          <a:p>
            <a:fld id="{81A7EB0D-2959-9A4D-A7E1-5E5E2086E90B}" type="slidenum">
              <a:rPr lang="en-US" smtClean="0"/>
              <a:t>‹#›</a:t>
            </a:fld>
            <a:endParaRPr lang="en-US"/>
          </a:p>
        </p:txBody>
      </p:sp>
    </p:spTree>
    <p:extLst>
      <p:ext uri="{BB962C8B-B14F-4D97-AF65-F5344CB8AC3E}">
        <p14:creationId xmlns:p14="http://schemas.microsoft.com/office/powerpoint/2010/main" val="33899211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9/7/23</a:t>
            </a:fld>
            <a:endParaRPr lang="en-US"/>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9/7/23</a:t>
            </a:fld>
            <a:endParaRPr lang="en-US"/>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9/7/23</a:t>
            </a:fld>
            <a:endParaRPr lang="en-US"/>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4162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9/7/23</a:t>
            </a:fld>
            <a:endParaRPr lang="en-US"/>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021576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9/7/23</a:t>
            </a:fld>
            <a:endParaRPr lang="en-US"/>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171784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15D29"/>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234A27B-9AD7-7045-B0F9-6FFCE0EC5F6F}"/>
              </a:ext>
            </a:extLst>
          </p:cNvPr>
          <p:cNvSpPr/>
          <p:nvPr userDrawn="1"/>
        </p:nvSpPr>
        <p:spPr>
          <a:xfrm>
            <a:off x="0" y="0"/>
            <a:ext cx="12192000" cy="6858000"/>
          </a:xfrm>
          <a:prstGeom prst="rect">
            <a:avLst/>
          </a:prstGeom>
          <a:solidFill>
            <a:srgbClr val="286A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3DC8C2E-F0DC-9E4D-A67A-835613ADDF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91635AE1-7ACC-C149-91D2-A93D4342475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D13A446-DF37-7E49-B0FB-6666B38B3BA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083711-07B3-E741-BE38-7C034DBEDB85}" type="datetimeFigureOut">
              <a:rPr lang="en-US" smtClean="0"/>
              <a:t>9/7/23</a:t>
            </a:fld>
            <a:endParaRPr lang="en-US"/>
          </a:p>
        </p:txBody>
      </p:sp>
      <p:sp>
        <p:nvSpPr>
          <p:cNvPr id="5" name="Footer Placeholder 4">
            <a:extLst>
              <a:ext uri="{FF2B5EF4-FFF2-40B4-BE49-F238E27FC236}">
                <a16:creationId xmlns:a16="http://schemas.microsoft.com/office/drawing/2014/main" id="{188E56C1-3AEF-364C-9ACB-166C2BA17B0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3E94B0B-4BE2-EE41-985E-DA3A9DAD045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A82C07-520D-814B-9B7A-BBBF825EE04C}" type="slidenum">
              <a:rPr lang="en-US" smtClean="0"/>
              <a:t>‹#›</a:t>
            </a:fld>
            <a:endParaRPr lang="en-US"/>
          </a:p>
        </p:txBody>
      </p:sp>
    </p:spTree>
    <p:extLst>
      <p:ext uri="{BB962C8B-B14F-4D97-AF65-F5344CB8AC3E}">
        <p14:creationId xmlns:p14="http://schemas.microsoft.com/office/powerpoint/2010/main" val="28963185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0B0B47F-F0F9-3745-A90B-9B2392938140}"/>
              </a:ext>
            </a:extLst>
          </p:cNvPr>
          <p:cNvSpPr/>
          <p:nvPr userDrawn="1"/>
        </p:nvSpPr>
        <p:spPr>
          <a:xfrm>
            <a:off x="0" y="0"/>
            <a:ext cx="12192000" cy="6858000"/>
          </a:xfrm>
          <a:prstGeom prst="rect">
            <a:avLst/>
          </a:prstGeom>
          <a:solidFill>
            <a:srgbClr val="286A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pic>
        <p:nvPicPr>
          <p:cNvPr id="8" name="Picture 7" descr="Background pattern&#10;&#10;Description automatically generated with low confidence">
            <a:extLst>
              <a:ext uri="{FF2B5EF4-FFF2-40B4-BE49-F238E27FC236}">
                <a16:creationId xmlns:a16="http://schemas.microsoft.com/office/drawing/2014/main" id="{880AF6F1-394F-E24F-9078-7F313DF43AEA}"/>
              </a:ext>
            </a:extLst>
          </p:cNvPr>
          <p:cNvPicPr>
            <a:picLocks noChangeAspect="1"/>
          </p:cNvPicPr>
          <p:nvPr userDrawn="1"/>
        </p:nvPicPr>
        <p:blipFill>
          <a:blip r:embed="rId13" cstate="screen">
            <a:alphaModFix/>
            <a:extLst>
              <a:ext uri="{28A0092B-C50C-407E-A947-70E740481C1C}">
                <a14:useLocalDpi xmlns:a14="http://schemas.microsoft.com/office/drawing/2010/main"/>
              </a:ext>
            </a:extLst>
          </a:blip>
          <a:stretch>
            <a:fillRect/>
          </a:stretch>
        </p:blipFill>
        <p:spPr>
          <a:xfrm>
            <a:off x="418508" y="388526"/>
            <a:ext cx="11354984" cy="6080948"/>
          </a:xfrm>
          <a:prstGeom prst="rect">
            <a:avLst/>
          </a:prstGeom>
          <a:effectLst>
            <a:outerShdw blurRad="50800" dist="50800" dir="5400000" algn="ctr" rotWithShape="0">
              <a:srgbClr val="000000">
                <a:alpha val="0"/>
              </a:srgbClr>
            </a:outerShdw>
          </a:effectLst>
        </p:spPr>
      </p:pic>
      <p:pic>
        <p:nvPicPr>
          <p:cNvPr id="9" name="Picture 8" descr="A picture containing text, clipart&#10;&#10;Description automatically generated">
            <a:extLst>
              <a:ext uri="{FF2B5EF4-FFF2-40B4-BE49-F238E27FC236}">
                <a16:creationId xmlns:a16="http://schemas.microsoft.com/office/drawing/2014/main" id="{1F4EA0D0-DE9B-6E40-B27E-D26E74C38370}"/>
              </a:ext>
            </a:extLst>
          </p:cNvPr>
          <p:cNvPicPr>
            <a:picLocks noChangeAspect="1"/>
          </p:cNvPicPr>
          <p:nvPr userDrawn="1"/>
        </p:nvPicPr>
        <p:blipFill>
          <a:blip r:embed="rId1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2" name="Title Placeholder 1">
            <a:extLst>
              <a:ext uri="{FF2B5EF4-FFF2-40B4-BE49-F238E27FC236}">
                <a16:creationId xmlns:a16="http://schemas.microsoft.com/office/drawing/2014/main" id="{1B5E5DAC-A1ED-CA4D-A5B8-36AAEC5903C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FB56A2D-1B9C-4646-9360-75D6BDA427F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79C28BC-2A02-F24B-B262-12869213D86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C30AB04-A9C3-7748-AB29-D0E2983B98FA}" type="datetimeFigureOut">
              <a:rPr lang="en-US" smtClean="0"/>
              <a:t>9/7/23</a:t>
            </a:fld>
            <a:endParaRPr lang="en-US"/>
          </a:p>
        </p:txBody>
      </p:sp>
      <p:sp>
        <p:nvSpPr>
          <p:cNvPr id="5" name="Footer Placeholder 4">
            <a:extLst>
              <a:ext uri="{FF2B5EF4-FFF2-40B4-BE49-F238E27FC236}">
                <a16:creationId xmlns:a16="http://schemas.microsoft.com/office/drawing/2014/main" id="{9D28D884-CDF4-7345-B4C6-64F69396BB0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DAB38E4-2865-8E4A-BFAB-35A48D6558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A7EB0D-2959-9A4D-A7E1-5E5E2086E90B}" type="slidenum">
              <a:rPr lang="en-US" smtClean="0"/>
              <a:t>‹#›</a:t>
            </a:fld>
            <a:endParaRPr lang="en-US"/>
          </a:p>
        </p:txBody>
      </p:sp>
    </p:spTree>
    <p:extLst>
      <p:ext uri="{BB962C8B-B14F-4D97-AF65-F5344CB8AC3E}">
        <p14:creationId xmlns:p14="http://schemas.microsoft.com/office/powerpoint/2010/main" val="100012858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18.jpeg"/></Relationships>
</file>

<file path=ppt/slides/_rels/slide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DB876388-3699-1370-8AF9-B0906EB5D731}"/>
              </a:ext>
            </a:extLst>
          </p:cNvPr>
          <p:cNvGrpSpPr/>
          <p:nvPr/>
        </p:nvGrpSpPr>
        <p:grpSpPr>
          <a:xfrm>
            <a:off x="840557" y="1633457"/>
            <a:ext cx="10510886" cy="3591085"/>
            <a:chOff x="840557" y="1633457"/>
            <a:chExt cx="10510886" cy="3591085"/>
          </a:xfrm>
        </p:grpSpPr>
        <p:sp>
          <p:nvSpPr>
            <p:cNvPr id="10" name="Rectangle 9">
              <a:extLst>
                <a:ext uri="{FF2B5EF4-FFF2-40B4-BE49-F238E27FC236}">
                  <a16:creationId xmlns:a16="http://schemas.microsoft.com/office/drawing/2014/main" id="{EA5974AE-25BB-4949-8F6C-99373565C0A5}"/>
                </a:ext>
              </a:extLst>
            </p:cNvPr>
            <p:cNvSpPr/>
            <p:nvPr/>
          </p:nvSpPr>
          <p:spPr>
            <a:xfrm>
              <a:off x="840557" y="1633457"/>
              <a:ext cx="10510886" cy="35910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stained glass window with a group of people&#10;&#10;Description automatically generated">
              <a:extLst>
                <a:ext uri="{FF2B5EF4-FFF2-40B4-BE49-F238E27FC236}">
                  <a16:creationId xmlns:a16="http://schemas.microsoft.com/office/drawing/2014/main" id="{59975EA4-F8EE-53CB-99D7-FD6A8110AAA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886122" y="1712224"/>
              <a:ext cx="3375907" cy="3418110"/>
            </a:xfrm>
            <a:prstGeom prst="rect">
              <a:avLst/>
            </a:prstGeom>
          </p:spPr>
        </p:pic>
        <p:pic>
          <p:nvPicPr>
            <p:cNvPr id="8" name="Picture 7" descr="A wooden box full of gold nuggets&#10;&#10;Description automatically generated">
              <a:extLst>
                <a:ext uri="{FF2B5EF4-FFF2-40B4-BE49-F238E27FC236}">
                  <a16:creationId xmlns:a16="http://schemas.microsoft.com/office/drawing/2014/main" id="{C94D704F-CE6D-343E-6324-BD961FE6679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409298" y="1712224"/>
              <a:ext cx="3380917" cy="3431939"/>
            </a:xfrm>
            <a:prstGeom prst="rect">
              <a:avLst/>
            </a:prstGeom>
          </p:spPr>
        </p:pic>
        <p:pic>
          <p:nvPicPr>
            <p:cNvPr id="17" name="Picture 16" descr="A group of people riding camels&#10;&#10;Description automatically generated">
              <a:extLst>
                <a:ext uri="{FF2B5EF4-FFF2-40B4-BE49-F238E27FC236}">
                  <a16:creationId xmlns:a16="http://schemas.microsoft.com/office/drawing/2014/main" id="{F205DE6A-AC31-CF75-91C7-B1C528CFC7F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29971" y="1705217"/>
              <a:ext cx="3379509" cy="3438946"/>
            </a:xfrm>
            <a:prstGeom prst="rect">
              <a:avLst/>
            </a:prstGeom>
          </p:spPr>
        </p:pic>
      </p:grpSp>
      <p:sp>
        <p:nvSpPr>
          <p:cNvPr id="12" name="Title 1">
            <a:extLst>
              <a:ext uri="{FF2B5EF4-FFF2-40B4-BE49-F238E27FC236}">
                <a16:creationId xmlns:a16="http://schemas.microsoft.com/office/drawing/2014/main" id="{2FBAD0AC-E01F-284D-A466-36E73E823A66}"/>
              </a:ext>
            </a:extLst>
          </p:cNvPr>
          <p:cNvSpPr txBox="1">
            <a:spLocks/>
          </p:cNvSpPr>
          <p:nvPr/>
        </p:nvSpPr>
        <p:spPr>
          <a:xfrm>
            <a:off x="0" y="492557"/>
            <a:ext cx="12192000" cy="63094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500"/>
              </a:spcBef>
            </a:pPr>
            <a:r>
              <a:rPr lang="en-GB" sz="3500" b="1" dirty="0">
                <a:solidFill>
                  <a:schemeClr val="bg1"/>
                </a:solidFill>
                <a:latin typeface="Comic Sans MS" panose="030F0902030302020204" pitchFamily="66" charset="0"/>
                <a:cs typeface="Arial" panose="020B0604020202020204" pitchFamily="34" charset="0"/>
              </a:rPr>
              <a:t>Epiphany Religious Festival Story</a:t>
            </a:r>
          </a:p>
        </p:txBody>
      </p:sp>
      <p:pic>
        <p:nvPicPr>
          <p:cNvPr id="9" name="Picture 8" descr="Graphical user interface, text, application, chat or text message&#10;&#10;Description automatically generated">
            <a:extLst>
              <a:ext uri="{FF2B5EF4-FFF2-40B4-BE49-F238E27FC236}">
                <a16:creationId xmlns:a16="http://schemas.microsoft.com/office/drawing/2014/main" id="{E7B17661-B3D1-DE4A-AE83-40193340EE2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01918" y="5735456"/>
            <a:ext cx="1690777" cy="965741"/>
          </a:xfrm>
          <a:prstGeom prst="rect">
            <a:avLst/>
          </a:prstGeom>
        </p:spPr>
      </p:pic>
      <p:sp>
        <p:nvSpPr>
          <p:cNvPr id="13" name="Title 1">
            <a:extLst>
              <a:ext uri="{FF2B5EF4-FFF2-40B4-BE49-F238E27FC236}">
                <a16:creationId xmlns:a16="http://schemas.microsoft.com/office/drawing/2014/main" id="{3BFBC98B-9082-AE47-A085-66E8873C876E}"/>
              </a:ext>
            </a:extLst>
          </p:cNvPr>
          <p:cNvSpPr txBox="1">
            <a:spLocks/>
          </p:cNvSpPr>
          <p:nvPr/>
        </p:nvSpPr>
        <p:spPr>
          <a:xfrm>
            <a:off x="8976595" y="6022650"/>
            <a:ext cx="3013487" cy="707886"/>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00000"/>
              </a:lnSpc>
              <a:spcBef>
                <a:spcPts val="0"/>
              </a:spcBef>
            </a:pPr>
            <a:r>
              <a:rPr lang="en-US" sz="2000" dirty="0">
                <a:solidFill>
                  <a:schemeClr val="bg1"/>
                </a:solidFill>
                <a:latin typeface="Arial" panose="020B0604020202020204" pitchFamily="34" charset="0"/>
                <a:cs typeface="Arial" panose="020B0604020202020204" pitchFamily="34" charset="0"/>
              </a:rPr>
              <a:t>Religious Education KS1</a:t>
            </a:r>
          </a:p>
          <a:p>
            <a:pPr algn="r">
              <a:lnSpc>
                <a:spcPct val="100000"/>
              </a:lnSpc>
              <a:spcBef>
                <a:spcPts val="0"/>
              </a:spcBef>
            </a:pPr>
            <a:r>
              <a:rPr lang="en-US" sz="2000" dirty="0">
                <a:solidFill>
                  <a:schemeClr val="bg1"/>
                </a:solidFill>
                <a:latin typeface="Arial" panose="020B0604020202020204" pitchFamily="34" charset="0"/>
                <a:cs typeface="Arial" panose="020B0604020202020204" pitchFamily="34" charset="0"/>
              </a:rPr>
              <a:t>Christianity</a:t>
            </a:r>
          </a:p>
        </p:txBody>
      </p:sp>
      <p:pic>
        <p:nvPicPr>
          <p:cNvPr id="14" name="Picture 13" descr="A picture containing text, clipart&#10;&#10;Description automatically generated">
            <a:extLst>
              <a:ext uri="{FF2B5EF4-FFF2-40B4-BE49-F238E27FC236}">
                <a16:creationId xmlns:a16="http://schemas.microsoft.com/office/drawing/2014/main" id="{C5CF27FC-05C2-BE43-9178-43A90C18451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15" name="Title 1">
            <a:extLst>
              <a:ext uri="{FF2B5EF4-FFF2-40B4-BE49-F238E27FC236}">
                <a16:creationId xmlns:a16="http://schemas.microsoft.com/office/drawing/2014/main" id="{8EB37F33-D558-A84F-A2A7-0E197CD11A1F}"/>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dirty="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989524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124AB4-DF71-DD4C-BB72-6A1481AB566B}"/>
              </a:ext>
            </a:extLst>
          </p:cNvPr>
          <p:cNvGrpSpPr/>
          <p:nvPr/>
        </p:nvGrpSpPr>
        <p:grpSpPr>
          <a:xfrm>
            <a:off x="1929446" y="1910049"/>
            <a:ext cx="8339163" cy="2849107"/>
            <a:chOff x="840557" y="1633457"/>
            <a:chExt cx="10510886" cy="3591085"/>
          </a:xfrm>
        </p:grpSpPr>
        <p:sp>
          <p:nvSpPr>
            <p:cNvPr id="12" name="Rectangle 11">
              <a:extLst>
                <a:ext uri="{FF2B5EF4-FFF2-40B4-BE49-F238E27FC236}">
                  <a16:creationId xmlns:a16="http://schemas.microsoft.com/office/drawing/2014/main" id="{96CC4ABC-9C88-DF5D-292F-291A17B274E3}"/>
                </a:ext>
              </a:extLst>
            </p:cNvPr>
            <p:cNvSpPr/>
            <p:nvPr/>
          </p:nvSpPr>
          <p:spPr>
            <a:xfrm>
              <a:off x="840557" y="1633457"/>
              <a:ext cx="10510886" cy="35910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13" descr="A stained glass window with a group of people&#10;&#10;Description automatically generated">
              <a:extLst>
                <a:ext uri="{FF2B5EF4-FFF2-40B4-BE49-F238E27FC236}">
                  <a16:creationId xmlns:a16="http://schemas.microsoft.com/office/drawing/2014/main" id="{8FC832B0-4004-4F12-4C7D-503AD0E27A3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886122" y="1712224"/>
              <a:ext cx="3375907" cy="3418110"/>
            </a:xfrm>
            <a:prstGeom prst="rect">
              <a:avLst/>
            </a:prstGeom>
          </p:spPr>
        </p:pic>
        <p:pic>
          <p:nvPicPr>
            <p:cNvPr id="15" name="Picture 14" descr="A wooden box full of gold nuggets&#10;&#10;Description automatically generated">
              <a:extLst>
                <a:ext uri="{FF2B5EF4-FFF2-40B4-BE49-F238E27FC236}">
                  <a16:creationId xmlns:a16="http://schemas.microsoft.com/office/drawing/2014/main" id="{651FEB86-8F94-A6CF-A911-9905A42707B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409298" y="1712224"/>
              <a:ext cx="3380917" cy="3431939"/>
            </a:xfrm>
            <a:prstGeom prst="rect">
              <a:avLst/>
            </a:prstGeom>
          </p:spPr>
        </p:pic>
        <p:pic>
          <p:nvPicPr>
            <p:cNvPr id="16" name="Picture 15" descr="A group of people riding camels&#10;&#10;Description automatically generated">
              <a:extLst>
                <a:ext uri="{FF2B5EF4-FFF2-40B4-BE49-F238E27FC236}">
                  <a16:creationId xmlns:a16="http://schemas.microsoft.com/office/drawing/2014/main" id="{FE56A7F0-B29B-6D94-7274-72AB8DA18AB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29971" y="1705217"/>
              <a:ext cx="3379509" cy="3438946"/>
            </a:xfrm>
            <a:prstGeom prst="rect">
              <a:avLst/>
            </a:prstGeom>
          </p:spPr>
        </p:pic>
      </p:grpSp>
      <p:sp>
        <p:nvSpPr>
          <p:cNvPr id="8" name="Subtitle 2">
            <a:extLst>
              <a:ext uri="{FF2B5EF4-FFF2-40B4-BE49-F238E27FC236}">
                <a16:creationId xmlns:a16="http://schemas.microsoft.com/office/drawing/2014/main" id="{64F33721-A788-CD43-86F1-DE8C74C45397}"/>
              </a:ext>
            </a:extLst>
          </p:cNvPr>
          <p:cNvSpPr txBox="1">
            <a:spLocks/>
          </p:cNvSpPr>
          <p:nvPr/>
        </p:nvSpPr>
        <p:spPr>
          <a:xfrm>
            <a:off x="0" y="693238"/>
            <a:ext cx="12192000" cy="115790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600" b="1" dirty="0">
                <a:solidFill>
                  <a:schemeClr val="bg1"/>
                </a:solidFill>
                <a:latin typeface="Comic Sans MS" panose="030F0702030302020204" pitchFamily="66" charset="0"/>
                <a:cs typeface="Arial" panose="020B0604020202020204" pitchFamily="34" charset="0"/>
              </a:rPr>
              <a:t>Epiphany Religious Festival Story</a:t>
            </a:r>
          </a:p>
        </p:txBody>
      </p:sp>
      <p:sp>
        <p:nvSpPr>
          <p:cNvPr id="9" name="Subtitle 2">
            <a:extLst>
              <a:ext uri="{FF2B5EF4-FFF2-40B4-BE49-F238E27FC236}">
                <a16:creationId xmlns:a16="http://schemas.microsoft.com/office/drawing/2014/main" id="{6E195D00-317E-0946-BF7E-3809AA427265}"/>
              </a:ext>
            </a:extLst>
          </p:cNvPr>
          <p:cNvSpPr txBox="1">
            <a:spLocks/>
          </p:cNvSpPr>
          <p:nvPr/>
        </p:nvSpPr>
        <p:spPr>
          <a:xfrm>
            <a:off x="0" y="5350495"/>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Well done!</a:t>
            </a:r>
          </a:p>
        </p:txBody>
      </p:sp>
      <p:pic>
        <p:nvPicPr>
          <p:cNvPr id="10" name="Picture 9" descr="A picture containing text, clipart&#10;&#10;Description automatically generated">
            <a:extLst>
              <a:ext uri="{FF2B5EF4-FFF2-40B4-BE49-F238E27FC236}">
                <a16:creationId xmlns:a16="http://schemas.microsoft.com/office/drawing/2014/main" id="{345DE7B4-C7DC-3047-882C-8EC6C79292F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11" name="Subtitle 2">
            <a:extLst>
              <a:ext uri="{FF2B5EF4-FFF2-40B4-BE49-F238E27FC236}">
                <a16:creationId xmlns:a16="http://schemas.microsoft.com/office/drawing/2014/main" id="{255F2D42-BD04-7449-9F38-19C51633EB9D}"/>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2023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spTree>
    <p:extLst>
      <p:ext uri="{BB962C8B-B14F-4D97-AF65-F5344CB8AC3E}">
        <p14:creationId xmlns:p14="http://schemas.microsoft.com/office/powerpoint/2010/main" val="40761531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ained glass window with a group of people&#10;&#10;Description automatically generated">
            <a:extLst>
              <a:ext uri="{FF2B5EF4-FFF2-40B4-BE49-F238E27FC236}">
                <a16:creationId xmlns:a16="http://schemas.microsoft.com/office/drawing/2014/main" id="{91CAD9A1-62C5-51A8-203F-BDB779FB321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409758" y="1741522"/>
            <a:ext cx="4400114" cy="3772926"/>
          </a:xfrm>
          <a:prstGeom prst="rect">
            <a:avLst/>
          </a:prstGeom>
        </p:spPr>
      </p:pic>
      <p:sp>
        <p:nvSpPr>
          <p:cNvPr id="4" name="TextBox 3">
            <a:extLst>
              <a:ext uri="{FF2B5EF4-FFF2-40B4-BE49-F238E27FC236}">
                <a16:creationId xmlns:a16="http://schemas.microsoft.com/office/drawing/2014/main" id="{CEF8DEE0-3EFF-FE49-A06D-6C102CC40A36}"/>
              </a:ext>
            </a:extLst>
          </p:cNvPr>
          <p:cNvSpPr txBox="1"/>
          <p:nvPr/>
        </p:nvSpPr>
        <p:spPr>
          <a:xfrm>
            <a:off x="6324060" y="1720502"/>
            <a:ext cx="4669761" cy="3862596"/>
          </a:xfrm>
          <a:prstGeom prst="rect">
            <a:avLst/>
          </a:prstGeom>
          <a:noFill/>
        </p:spPr>
        <p:txBody>
          <a:bodyPr wrap="square" rtlCol="0">
            <a:spAutoFit/>
          </a:bodyPr>
          <a:lstStyle/>
          <a:p>
            <a:pPr>
              <a:spcAft>
                <a:spcPts val="1500"/>
              </a:spcAft>
            </a:pPr>
            <a:r>
              <a:rPr lang="en-GB" sz="2000" b="1" dirty="0">
                <a:solidFill>
                  <a:srgbClr val="272626"/>
                </a:solidFill>
                <a:latin typeface="Comic Sans MS" panose="030F0702030302020204" pitchFamily="66" charset="0"/>
              </a:rPr>
              <a:t>Epiphany</a:t>
            </a:r>
            <a:r>
              <a:rPr lang="en-GB" sz="2000" dirty="0">
                <a:solidFill>
                  <a:srgbClr val="272626"/>
                </a:solidFill>
                <a:latin typeface="Comic Sans MS" panose="030F0702030302020204" pitchFamily="66" charset="0"/>
              </a:rPr>
              <a:t> is a Christian festival celebrated on 6th January.</a:t>
            </a:r>
          </a:p>
          <a:p>
            <a:pPr>
              <a:spcAft>
                <a:spcPts val="1500"/>
              </a:spcAft>
            </a:pPr>
            <a:r>
              <a:rPr lang="en-GB" sz="2000" dirty="0">
                <a:solidFill>
                  <a:srgbClr val="272626"/>
                </a:solidFill>
                <a:latin typeface="Comic Sans MS" panose="030F0702030302020204" pitchFamily="66" charset="0"/>
              </a:rPr>
              <a:t>In some countries, Epiphany is called the Feast of Kings because, according to the Christmas Story, it is the day that the Three Kings, also known as the Magi or the Three Wise Men, arrived at the stable where Baby Jesus lay.</a:t>
            </a:r>
          </a:p>
          <a:p>
            <a:pPr>
              <a:spcAft>
                <a:spcPts val="1500"/>
              </a:spcAft>
            </a:pPr>
            <a:r>
              <a:rPr lang="en-GB" sz="2000" dirty="0">
                <a:solidFill>
                  <a:srgbClr val="272626"/>
                </a:solidFill>
                <a:latin typeface="Comic Sans MS" panose="030F0702030302020204" pitchFamily="66" charset="0"/>
              </a:rPr>
              <a:t>The Three Kings were called Balthasar, </a:t>
            </a:r>
            <a:r>
              <a:rPr lang="en-GB" sz="2000" dirty="0" err="1">
                <a:solidFill>
                  <a:srgbClr val="272626"/>
                </a:solidFill>
                <a:latin typeface="Comic Sans MS" panose="030F0702030302020204" pitchFamily="66" charset="0"/>
              </a:rPr>
              <a:t>Melchoir</a:t>
            </a:r>
            <a:r>
              <a:rPr lang="en-GB" sz="2000" dirty="0">
                <a:solidFill>
                  <a:srgbClr val="272626"/>
                </a:solidFill>
                <a:latin typeface="Comic Sans MS" panose="030F0702030302020204" pitchFamily="66" charset="0"/>
              </a:rPr>
              <a:t> and Caspar.</a:t>
            </a:r>
          </a:p>
        </p:txBody>
      </p:sp>
      <p:sp>
        <p:nvSpPr>
          <p:cNvPr id="2" name="TextBox 1">
            <a:extLst>
              <a:ext uri="{FF2B5EF4-FFF2-40B4-BE49-F238E27FC236}">
                <a16:creationId xmlns:a16="http://schemas.microsoft.com/office/drawing/2014/main" id="{501AA520-BE1E-726F-E2FA-5DE3F0BE1D63}"/>
              </a:ext>
            </a:extLst>
          </p:cNvPr>
          <p:cNvSpPr txBox="1"/>
          <p:nvPr/>
        </p:nvSpPr>
        <p:spPr>
          <a:xfrm>
            <a:off x="0" y="728032"/>
            <a:ext cx="12113231" cy="553998"/>
          </a:xfrm>
          <a:prstGeom prst="rect">
            <a:avLst/>
          </a:prstGeom>
          <a:noFill/>
        </p:spPr>
        <p:txBody>
          <a:bodyPr wrap="square" rtlCol="0">
            <a:spAutoFit/>
          </a:bodyPr>
          <a:lstStyle/>
          <a:p>
            <a:pPr algn="ctr"/>
            <a:r>
              <a:rPr lang="en-GB" sz="3000" b="1" dirty="0">
                <a:solidFill>
                  <a:srgbClr val="286AA6"/>
                </a:solidFill>
                <a:latin typeface="Comic Sans MS" panose="030F0702030302020204" pitchFamily="66" charset="0"/>
              </a:rPr>
              <a:t>Epiphany</a:t>
            </a:r>
          </a:p>
        </p:txBody>
      </p:sp>
    </p:spTree>
    <p:extLst>
      <p:ext uri="{BB962C8B-B14F-4D97-AF65-F5344CB8AC3E}">
        <p14:creationId xmlns:p14="http://schemas.microsoft.com/office/powerpoint/2010/main" val="2410273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EF8DEE0-3EFF-FE49-A06D-6C102CC40A36}"/>
              </a:ext>
            </a:extLst>
          </p:cNvPr>
          <p:cNvSpPr txBox="1"/>
          <p:nvPr/>
        </p:nvSpPr>
        <p:spPr>
          <a:xfrm>
            <a:off x="1146483" y="4168908"/>
            <a:ext cx="9899033" cy="1887696"/>
          </a:xfrm>
          <a:prstGeom prst="rect">
            <a:avLst/>
          </a:prstGeom>
          <a:noFill/>
        </p:spPr>
        <p:txBody>
          <a:bodyPr wrap="square" rtlCol="0">
            <a:spAutoFit/>
          </a:bodyPr>
          <a:lstStyle/>
          <a:p>
            <a:pPr>
              <a:spcAft>
                <a:spcPts val="1000"/>
              </a:spcAft>
            </a:pPr>
            <a:r>
              <a:rPr lang="en-GB" sz="2000" dirty="0">
                <a:solidFill>
                  <a:srgbClr val="272626"/>
                </a:solidFill>
                <a:latin typeface="Comic Sans MS" panose="030F0702030302020204" pitchFamily="66" charset="0"/>
              </a:rPr>
              <a:t>Epiphany is not the same as Twelfth Night.</a:t>
            </a:r>
          </a:p>
          <a:p>
            <a:pPr>
              <a:spcAft>
                <a:spcPts val="1000"/>
              </a:spcAft>
            </a:pPr>
            <a:r>
              <a:rPr lang="en-GB" sz="2000" dirty="0">
                <a:solidFill>
                  <a:srgbClr val="272626"/>
                </a:solidFill>
                <a:latin typeface="Comic Sans MS" panose="030F0702030302020204" pitchFamily="66" charset="0"/>
              </a:rPr>
              <a:t>In Medieval times, days ended at sunset and they counted days and nights separately. Christmas Night began at sunset on 25th December, and the first day of Christmas was 26th December (St Stephen’s or Boxing Day).</a:t>
            </a:r>
          </a:p>
          <a:p>
            <a:pPr>
              <a:spcAft>
                <a:spcPts val="1000"/>
              </a:spcAft>
            </a:pPr>
            <a:r>
              <a:rPr lang="en-GB" sz="2000" dirty="0">
                <a:solidFill>
                  <a:srgbClr val="272626"/>
                </a:solidFill>
                <a:latin typeface="Comic Sans MS" panose="030F0702030302020204" pitchFamily="66" charset="0"/>
              </a:rPr>
              <a:t>Twelfth Night starts at sunset on 5th January, before Epiphany, on 6th January.</a:t>
            </a:r>
          </a:p>
        </p:txBody>
      </p:sp>
      <p:pic>
        <p:nvPicPr>
          <p:cNvPr id="3" name="Picture 2" descr="A group of gold crowns in front of a starry sky&#10;&#10;Description automatically generated">
            <a:extLst>
              <a:ext uri="{FF2B5EF4-FFF2-40B4-BE49-F238E27FC236}">
                <a16:creationId xmlns:a16="http://schemas.microsoft.com/office/drawing/2014/main" id="{FB7F05A5-D092-843D-460B-CC5C86C2B87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973550" y="922187"/>
            <a:ext cx="6244897" cy="2828451"/>
          </a:xfrm>
          <a:prstGeom prst="rect">
            <a:avLst/>
          </a:prstGeom>
        </p:spPr>
      </p:pic>
    </p:spTree>
    <p:extLst>
      <p:ext uri="{BB962C8B-B14F-4D97-AF65-F5344CB8AC3E}">
        <p14:creationId xmlns:p14="http://schemas.microsoft.com/office/powerpoint/2010/main" val="2572927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EF8DEE0-3EFF-FE49-A06D-6C102CC40A36}"/>
              </a:ext>
            </a:extLst>
          </p:cNvPr>
          <p:cNvSpPr txBox="1"/>
          <p:nvPr/>
        </p:nvSpPr>
        <p:spPr>
          <a:xfrm>
            <a:off x="1146483" y="4147888"/>
            <a:ext cx="9899033" cy="1272143"/>
          </a:xfrm>
          <a:prstGeom prst="rect">
            <a:avLst/>
          </a:prstGeom>
          <a:noFill/>
        </p:spPr>
        <p:txBody>
          <a:bodyPr wrap="square" rtlCol="0">
            <a:spAutoFit/>
          </a:bodyPr>
          <a:lstStyle/>
          <a:p>
            <a:pPr>
              <a:spcAft>
                <a:spcPts val="1000"/>
              </a:spcAft>
            </a:pPr>
            <a:r>
              <a:rPr lang="en-GB" sz="2000" kern="1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One night Balthasar, </a:t>
            </a:r>
            <a:r>
              <a:rPr lang="en-GB" sz="2000" kern="100" dirty="0" err="1">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Melchoir</a:t>
            </a:r>
            <a:r>
              <a:rPr lang="en-GB" sz="2000" kern="1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 and Casper, the Three Kings, saw a bright star.</a:t>
            </a:r>
          </a:p>
          <a:p>
            <a:pPr>
              <a:spcAft>
                <a:spcPts val="1000"/>
              </a:spcAft>
            </a:pPr>
            <a:r>
              <a:rPr lang="en-GB" sz="2000" kern="1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They knew this meant a great king had been born.</a:t>
            </a:r>
          </a:p>
          <a:p>
            <a:pPr>
              <a:spcAft>
                <a:spcPts val="1000"/>
              </a:spcAft>
            </a:pPr>
            <a:r>
              <a:rPr lang="en-GB" sz="2000" kern="1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They set off on a long journey to find Him.</a:t>
            </a:r>
          </a:p>
        </p:txBody>
      </p:sp>
      <p:pic>
        <p:nvPicPr>
          <p:cNvPr id="5" name="Picture 4" descr="A group of people riding camels&#10;&#10;Description automatically generated">
            <a:extLst>
              <a:ext uri="{FF2B5EF4-FFF2-40B4-BE49-F238E27FC236}">
                <a16:creationId xmlns:a16="http://schemas.microsoft.com/office/drawing/2014/main" id="{45319E45-A7FA-3B46-0772-B98F251F044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47382" y="922187"/>
            <a:ext cx="4297231" cy="2828451"/>
          </a:xfrm>
          <a:prstGeom prst="rect">
            <a:avLst/>
          </a:prstGeom>
        </p:spPr>
      </p:pic>
    </p:spTree>
    <p:extLst>
      <p:ext uri="{BB962C8B-B14F-4D97-AF65-F5344CB8AC3E}">
        <p14:creationId xmlns:p14="http://schemas.microsoft.com/office/powerpoint/2010/main" val="2067578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EF8DEE0-3EFF-FE49-A06D-6C102CC40A36}"/>
              </a:ext>
            </a:extLst>
          </p:cNvPr>
          <p:cNvSpPr txBox="1"/>
          <p:nvPr/>
        </p:nvSpPr>
        <p:spPr>
          <a:xfrm>
            <a:off x="1146483" y="4158399"/>
            <a:ext cx="9647641" cy="1579920"/>
          </a:xfrm>
          <a:prstGeom prst="rect">
            <a:avLst/>
          </a:prstGeom>
          <a:noFill/>
        </p:spPr>
        <p:txBody>
          <a:bodyPr wrap="square" rtlCol="0">
            <a:spAutoFit/>
          </a:bodyPr>
          <a:lstStyle/>
          <a:p>
            <a:pPr>
              <a:spcAft>
                <a:spcPts val="1000"/>
              </a:spcAft>
            </a:pPr>
            <a:r>
              <a:rPr lang="en-GB" sz="2000" kern="1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The Three Kings followed the star by day and by night.</a:t>
            </a:r>
          </a:p>
          <a:p>
            <a:pPr>
              <a:spcAft>
                <a:spcPts val="1000"/>
              </a:spcAft>
            </a:pPr>
            <a:r>
              <a:rPr lang="en-GB" sz="2000" kern="1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At last they reached Baby Jesus.</a:t>
            </a:r>
          </a:p>
          <a:p>
            <a:pPr>
              <a:spcAft>
                <a:spcPts val="1000"/>
              </a:spcAft>
            </a:pPr>
            <a:r>
              <a:rPr lang="en-GB" sz="2000" kern="1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They offered Him gifts of gold, frankincense and myrrh. </a:t>
            </a:r>
            <a:r>
              <a:rPr lang="en-GB" sz="20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These gifts had special meanings</a:t>
            </a:r>
            <a:endParaRPr lang="en-GB" sz="2000" dirty="0">
              <a:solidFill>
                <a:srgbClr val="272626"/>
              </a:solidFill>
              <a:latin typeface="Comic Sans MS" panose="030F0702030302020204" pitchFamily="66" charset="0"/>
            </a:endParaRPr>
          </a:p>
        </p:txBody>
      </p:sp>
      <p:pic>
        <p:nvPicPr>
          <p:cNvPr id="3" name="Picture 2" descr="A silhouette of a manger in a manger&#10;&#10;Description automatically generated">
            <a:extLst>
              <a:ext uri="{FF2B5EF4-FFF2-40B4-BE49-F238E27FC236}">
                <a16:creationId xmlns:a16="http://schemas.microsoft.com/office/drawing/2014/main" id="{243DF445-1386-A68A-D28A-453802FD32A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25509" y="922187"/>
            <a:ext cx="5956301" cy="2829738"/>
          </a:xfrm>
          <a:prstGeom prst="rect">
            <a:avLst/>
          </a:prstGeom>
        </p:spPr>
      </p:pic>
    </p:spTree>
    <p:extLst>
      <p:ext uri="{BB962C8B-B14F-4D97-AF65-F5344CB8AC3E}">
        <p14:creationId xmlns:p14="http://schemas.microsoft.com/office/powerpoint/2010/main" val="1487504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EF8DEE0-3EFF-FE49-A06D-6C102CC40A36}"/>
              </a:ext>
            </a:extLst>
          </p:cNvPr>
          <p:cNvSpPr txBox="1"/>
          <p:nvPr/>
        </p:nvSpPr>
        <p:spPr>
          <a:xfrm>
            <a:off x="6229459" y="1536174"/>
            <a:ext cx="4375479" cy="3785652"/>
          </a:xfrm>
          <a:prstGeom prst="rect">
            <a:avLst/>
          </a:prstGeom>
          <a:noFill/>
        </p:spPr>
        <p:txBody>
          <a:bodyPr wrap="square" rtlCol="0">
            <a:spAutoFit/>
          </a:bodyPr>
          <a:lstStyle/>
          <a:p>
            <a:r>
              <a:rPr lang="en-GB" sz="2000" b="1" kern="100" dirty="0">
                <a:solidFill>
                  <a:srgbClr val="286AA6"/>
                </a:solidFill>
                <a:effectLst/>
                <a:latin typeface="Comic Sans MS" panose="030F0702030302020204" pitchFamily="66" charset="0"/>
                <a:ea typeface="Calibri" panose="020F0502020204030204" pitchFamily="34" charset="0"/>
                <a:cs typeface="Times New Roman" panose="02020603050405020304" pitchFamily="18" charset="0"/>
              </a:rPr>
              <a:t>Gold</a:t>
            </a:r>
            <a:r>
              <a:rPr lang="en-GB" sz="2000" kern="100" dirty="0">
                <a:effectLst/>
                <a:latin typeface="Comic Sans MS" panose="030F0702030302020204" pitchFamily="66" charset="0"/>
                <a:ea typeface="Calibri" panose="020F0502020204030204" pitchFamily="34" charset="0"/>
                <a:cs typeface="Times New Roman" panose="02020603050405020304" pitchFamily="18" charset="0"/>
              </a:rPr>
              <a:t> </a:t>
            </a:r>
            <a:r>
              <a:rPr lang="en-GB" sz="2000" kern="1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was for a King. </a:t>
            </a:r>
          </a:p>
          <a:p>
            <a:r>
              <a:rPr lang="en-GB" sz="2000" kern="1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We still use gold now as a symbol of money and power.</a:t>
            </a:r>
          </a:p>
          <a:p>
            <a:endParaRPr lang="en-GB" sz="2000" kern="100" dirty="0">
              <a:effectLst/>
              <a:latin typeface="Comic Sans MS" panose="030F0702030302020204" pitchFamily="66" charset="0"/>
              <a:ea typeface="Calibri" panose="020F0502020204030204" pitchFamily="34" charset="0"/>
              <a:cs typeface="Times New Roman" panose="02020603050405020304" pitchFamily="18" charset="0"/>
            </a:endParaRPr>
          </a:p>
          <a:p>
            <a:r>
              <a:rPr lang="en-GB" sz="2000" b="1" kern="100" dirty="0">
                <a:solidFill>
                  <a:srgbClr val="286AA6"/>
                </a:solidFill>
                <a:effectLst/>
                <a:latin typeface="Comic Sans MS" panose="030F0702030302020204" pitchFamily="66" charset="0"/>
                <a:ea typeface="Calibri" panose="020F0502020204030204" pitchFamily="34" charset="0"/>
                <a:cs typeface="Times New Roman" panose="02020603050405020304" pitchFamily="18" charset="0"/>
              </a:rPr>
              <a:t>Frankincense</a:t>
            </a:r>
            <a:r>
              <a:rPr lang="en-GB" sz="2000" kern="100" dirty="0">
                <a:effectLst/>
                <a:latin typeface="Comic Sans MS" panose="030F0702030302020204" pitchFamily="66" charset="0"/>
                <a:ea typeface="Calibri" panose="020F0502020204030204" pitchFamily="34" charset="0"/>
                <a:cs typeface="Times New Roman" panose="02020603050405020304" pitchFamily="18" charset="0"/>
              </a:rPr>
              <a:t> </a:t>
            </a:r>
            <a:r>
              <a:rPr lang="en-GB" sz="2000" kern="1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was for a God. </a:t>
            </a:r>
          </a:p>
          <a:p>
            <a:r>
              <a:rPr lang="en-GB" sz="2000" kern="1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Some churches use incense today as a symbol of worship.</a:t>
            </a:r>
          </a:p>
          <a:p>
            <a:endParaRPr lang="en-GB" sz="2000" kern="100" dirty="0">
              <a:effectLst/>
              <a:latin typeface="Comic Sans MS" panose="030F0702030302020204" pitchFamily="66" charset="0"/>
              <a:ea typeface="Calibri" panose="020F0502020204030204" pitchFamily="34" charset="0"/>
              <a:cs typeface="Times New Roman" panose="02020603050405020304" pitchFamily="18" charset="0"/>
            </a:endParaRPr>
          </a:p>
          <a:p>
            <a:r>
              <a:rPr lang="en-GB" sz="2000" b="1" kern="100" dirty="0">
                <a:solidFill>
                  <a:srgbClr val="286AA6"/>
                </a:solidFill>
                <a:effectLst/>
                <a:latin typeface="Comic Sans MS" panose="030F0702030302020204" pitchFamily="66" charset="0"/>
                <a:ea typeface="Calibri" panose="020F0502020204030204" pitchFamily="34" charset="0"/>
                <a:cs typeface="Times New Roman" panose="02020603050405020304" pitchFamily="18" charset="0"/>
              </a:rPr>
              <a:t>Myrrh</a:t>
            </a:r>
            <a:r>
              <a:rPr lang="en-GB" sz="2000" kern="100" dirty="0">
                <a:effectLst/>
                <a:latin typeface="Comic Sans MS" panose="030F0702030302020204" pitchFamily="66" charset="0"/>
                <a:ea typeface="Calibri" panose="020F0502020204030204" pitchFamily="34" charset="0"/>
                <a:cs typeface="Times New Roman" panose="02020603050405020304" pitchFamily="18" charset="0"/>
              </a:rPr>
              <a:t> </a:t>
            </a:r>
            <a:r>
              <a:rPr lang="en-GB" sz="2000" kern="1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was for death. </a:t>
            </a:r>
          </a:p>
          <a:p>
            <a:r>
              <a:rPr lang="en-GB" sz="2000" kern="1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It is an embalming oil and was a </a:t>
            </a:r>
            <a:r>
              <a:rPr lang="en-GB" sz="20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symbol that Jesus would die for the sins of everyone.</a:t>
            </a:r>
            <a:endParaRPr lang="en-GB" sz="2000" dirty="0">
              <a:solidFill>
                <a:srgbClr val="272626"/>
              </a:solidFill>
              <a:latin typeface="Comic Sans MS" panose="030F0702030302020204" pitchFamily="66" charset="0"/>
            </a:endParaRPr>
          </a:p>
        </p:txBody>
      </p:sp>
      <p:pic>
        <p:nvPicPr>
          <p:cNvPr id="5" name="Picture 4" descr="A wooden box full of gold nuggets&#10;&#10;Description automatically generated">
            <a:extLst>
              <a:ext uri="{FF2B5EF4-FFF2-40B4-BE49-F238E27FC236}">
                <a16:creationId xmlns:a16="http://schemas.microsoft.com/office/drawing/2014/main" id="{626E1460-A4A4-0C19-AF7D-699510E07F9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343025" y="1196975"/>
            <a:ext cx="4140200" cy="4464050"/>
          </a:xfrm>
          <a:prstGeom prst="rect">
            <a:avLst/>
          </a:prstGeom>
        </p:spPr>
      </p:pic>
    </p:spTree>
    <p:extLst>
      <p:ext uri="{BB962C8B-B14F-4D97-AF65-F5344CB8AC3E}">
        <p14:creationId xmlns:p14="http://schemas.microsoft.com/office/powerpoint/2010/main" val="1289473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EF8DEE0-3EFF-FE49-A06D-6C102CC40A36}"/>
              </a:ext>
            </a:extLst>
          </p:cNvPr>
          <p:cNvSpPr txBox="1"/>
          <p:nvPr/>
        </p:nvSpPr>
        <p:spPr>
          <a:xfrm>
            <a:off x="4764088" y="2421032"/>
            <a:ext cx="6084887" cy="2015936"/>
          </a:xfrm>
          <a:prstGeom prst="rect">
            <a:avLst/>
          </a:prstGeom>
          <a:noFill/>
        </p:spPr>
        <p:txBody>
          <a:bodyPr wrap="square" rtlCol="0">
            <a:spAutoFit/>
          </a:bodyPr>
          <a:lstStyle/>
          <a:p>
            <a:pPr>
              <a:spcAft>
                <a:spcPts val="1500"/>
              </a:spcAft>
            </a:pPr>
            <a:r>
              <a:rPr lang="en-GB" sz="2000" kern="1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The Twelfth Night is the night before Epiphany.</a:t>
            </a:r>
          </a:p>
          <a:p>
            <a:pPr>
              <a:spcAft>
                <a:spcPts val="1500"/>
              </a:spcAft>
            </a:pPr>
            <a:r>
              <a:rPr lang="en-GB" sz="2000" kern="1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Some Christians celebrate this as the last day of</a:t>
            </a:r>
            <a:br>
              <a:rPr lang="en-GB" sz="2000" kern="1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br>
            <a:r>
              <a:rPr lang="en-GB" sz="2000" kern="1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Christmas festivities.</a:t>
            </a:r>
          </a:p>
          <a:p>
            <a:pPr>
              <a:spcAft>
                <a:spcPts val="1500"/>
              </a:spcAft>
            </a:pPr>
            <a:r>
              <a:rPr lang="en-GB" sz="2000" kern="1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It is traditionally the night many of us take down our Christmas decorations.</a:t>
            </a:r>
          </a:p>
        </p:txBody>
      </p:sp>
      <p:pic>
        <p:nvPicPr>
          <p:cNvPr id="3" name="Picture 2" descr="A christmas tree made of snowflakes&#10;&#10;Description automatically generated">
            <a:extLst>
              <a:ext uri="{FF2B5EF4-FFF2-40B4-BE49-F238E27FC236}">
                <a16:creationId xmlns:a16="http://schemas.microsoft.com/office/drawing/2014/main" id="{6ABD34E0-B179-79B2-B30D-BD5C0A2543A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343025" y="1196975"/>
            <a:ext cx="2761045" cy="4464050"/>
          </a:xfrm>
          <a:prstGeom prst="rect">
            <a:avLst/>
          </a:prstGeom>
        </p:spPr>
      </p:pic>
    </p:spTree>
    <p:extLst>
      <p:ext uri="{BB962C8B-B14F-4D97-AF65-F5344CB8AC3E}">
        <p14:creationId xmlns:p14="http://schemas.microsoft.com/office/powerpoint/2010/main" val="4273173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rown on a cake&#10;&#10;Description automatically generated">
            <a:extLst>
              <a:ext uri="{FF2B5EF4-FFF2-40B4-BE49-F238E27FC236}">
                <a16:creationId xmlns:a16="http://schemas.microsoft.com/office/drawing/2014/main" id="{3FBCED3F-9B6C-6067-C3BA-810D8DF055F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288010" y="1646138"/>
            <a:ext cx="4674532" cy="3565724"/>
          </a:xfrm>
          <a:prstGeom prst="rect">
            <a:avLst/>
          </a:prstGeom>
        </p:spPr>
      </p:pic>
      <p:sp>
        <p:nvSpPr>
          <p:cNvPr id="6" name="TextBox 5">
            <a:extLst>
              <a:ext uri="{FF2B5EF4-FFF2-40B4-BE49-F238E27FC236}">
                <a16:creationId xmlns:a16="http://schemas.microsoft.com/office/drawing/2014/main" id="{7A4B90A0-7042-0C94-F829-A4E7AAE9DD95}"/>
              </a:ext>
            </a:extLst>
          </p:cNvPr>
          <p:cNvSpPr txBox="1"/>
          <p:nvPr/>
        </p:nvSpPr>
        <p:spPr>
          <a:xfrm>
            <a:off x="6229459" y="2102745"/>
            <a:ext cx="4480582" cy="2631490"/>
          </a:xfrm>
          <a:prstGeom prst="rect">
            <a:avLst/>
          </a:prstGeom>
          <a:noFill/>
        </p:spPr>
        <p:txBody>
          <a:bodyPr wrap="square" rtlCol="0">
            <a:spAutoFit/>
          </a:bodyPr>
          <a:lstStyle/>
          <a:p>
            <a:pPr>
              <a:spcAft>
                <a:spcPts val="1500"/>
              </a:spcAft>
            </a:pPr>
            <a:r>
              <a:rPr lang="en-GB" sz="2000" kern="1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Today many people celebrate Epiphany as the day of the Feast</a:t>
            </a:r>
            <a:br>
              <a:rPr lang="en-GB" sz="2000" kern="1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br>
            <a:r>
              <a:rPr lang="en-GB" sz="2000" kern="1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of Kings.</a:t>
            </a:r>
          </a:p>
          <a:p>
            <a:pPr>
              <a:spcAft>
                <a:spcPts val="1500"/>
              </a:spcAft>
            </a:pPr>
            <a:r>
              <a:rPr lang="en-GB" sz="2000" kern="1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In some countries, a coin is placed in a cake.</a:t>
            </a:r>
          </a:p>
          <a:p>
            <a:pPr>
              <a:spcAft>
                <a:spcPts val="1500"/>
              </a:spcAft>
            </a:pPr>
            <a:r>
              <a:rPr lang="en-GB" sz="2000" kern="1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The person who finds the coin is crowned king, or queen, for the day.</a:t>
            </a:r>
          </a:p>
        </p:txBody>
      </p:sp>
    </p:spTree>
    <p:extLst>
      <p:ext uri="{BB962C8B-B14F-4D97-AF65-F5344CB8AC3E}">
        <p14:creationId xmlns:p14="http://schemas.microsoft.com/office/powerpoint/2010/main" val="4083701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B4A7C38-B744-A47E-2D05-0A1B25351D83}"/>
              </a:ext>
            </a:extLst>
          </p:cNvPr>
          <p:cNvSpPr txBox="1"/>
          <p:nvPr/>
        </p:nvSpPr>
        <p:spPr>
          <a:xfrm>
            <a:off x="6192758" y="1305340"/>
            <a:ext cx="4853615" cy="4247317"/>
          </a:xfrm>
          <a:prstGeom prst="rect">
            <a:avLst/>
          </a:prstGeom>
          <a:noFill/>
        </p:spPr>
        <p:txBody>
          <a:bodyPr wrap="square" rtlCol="0">
            <a:spAutoFit/>
          </a:bodyPr>
          <a:lstStyle/>
          <a:p>
            <a:pPr hangingPunct="0">
              <a:spcAft>
                <a:spcPts val="1500"/>
              </a:spcAft>
            </a:pPr>
            <a:r>
              <a:rPr lang="en-GB" sz="2000" b="1" dirty="0">
                <a:solidFill>
                  <a:srgbClr val="272626"/>
                </a:solidFill>
                <a:latin typeface="Comic Sans MS" panose="030F0902030302020204" pitchFamily="66" charset="0"/>
              </a:rPr>
              <a:t>Questions to think about:</a:t>
            </a:r>
          </a:p>
          <a:p>
            <a:pPr>
              <a:spcAft>
                <a:spcPts val="1500"/>
              </a:spcAft>
            </a:pPr>
            <a:r>
              <a:rPr lang="en-GB" sz="2000" kern="100"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The Three Kings brought gifts to Baby Jesus. We give presents at Christmas.</a:t>
            </a:r>
          </a:p>
          <a:p>
            <a:pPr>
              <a:spcAft>
                <a:spcPts val="1500"/>
              </a:spcAft>
            </a:pPr>
            <a:r>
              <a:rPr lang="en-GB" sz="2000" kern="100"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What do you think is good about</a:t>
            </a:r>
            <a:br>
              <a:rPr lang="en-GB" sz="2000" kern="100"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br>
            <a:r>
              <a:rPr lang="en-GB" sz="2000" kern="100"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giving presents?</a:t>
            </a:r>
          </a:p>
          <a:p>
            <a:pPr>
              <a:spcAft>
                <a:spcPts val="1500"/>
              </a:spcAft>
            </a:pPr>
            <a:r>
              <a:rPr lang="en-GB" sz="2000" kern="100"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These gifts had a special meaning to the life of Baby Jesus. Discuss what the gifts tell us.</a:t>
            </a:r>
          </a:p>
          <a:p>
            <a:pPr>
              <a:spcAft>
                <a:spcPts val="1500"/>
              </a:spcAft>
            </a:pPr>
            <a:r>
              <a:rPr lang="en-GB" sz="2000" kern="100"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There is a carol all about the wise men’s journey and their gifts.</a:t>
            </a:r>
            <a:br>
              <a:rPr lang="en-GB" sz="2000" kern="100"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br>
            <a:r>
              <a:rPr lang="en-GB" sz="2000"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What do you think it is?</a:t>
            </a:r>
            <a:endParaRPr lang="en-GB" sz="2000" dirty="0">
              <a:solidFill>
                <a:srgbClr val="272626"/>
              </a:solidFill>
              <a:latin typeface="Comic Sans MS" panose="030F0702030302020204" pitchFamily="66" charset="0"/>
            </a:endParaRPr>
          </a:p>
        </p:txBody>
      </p:sp>
      <p:pic>
        <p:nvPicPr>
          <p:cNvPr id="4" name="Picture 3" descr="A stained glass window with a group of people&#10;&#10;Description automatically generated">
            <a:extLst>
              <a:ext uri="{FF2B5EF4-FFF2-40B4-BE49-F238E27FC236}">
                <a16:creationId xmlns:a16="http://schemas.microsoft.com/office/drawing/2014/main" id="{F80F17DD-96D1-C27F-53CD-97C364BCF36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502979" y="1011620"/>
            <a:ext cx="3993931" cy="4834759"/>
          </a:xfrm>
          <a:prstGeom prst="rect">
            <a:avLst/>
          </a:prstGeom>
        </p:spPr>
      </p:pic>
    </p:spTree>
    <p:extLst>
      <p:ext uri="{BB962C8B-B14F-4D97-AF65-F5344CB8AC3E}">
        <p14:creationId xmlns:p14="http://schemas.microsoft.com/office/powerpoint/2010/main" val="454463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Custom 34">
      <a:dk1>
        <a:srgbClr val="1C1C1C"/>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16601</TotalTime>
  <Words>456</Words>
  <Application>Microsoft Macintosh PowerPoint</Application>
  <PresentationFormat>Widescreen</PresentationFormat>
  <Paragraphs>39</Paragraphs>
  <Slides>10</Slides>
  <Notes>0</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10</vt:i4>
      </vt:variant>
    </vt:vector>
  </HeadingPairs>
  <TitlesOfParts>
    <vt:vector size="17" baseType="lpstr">
      <vt:lpstr>Arial</vt:lpstr>
      <vt:lpstr>Calibri</vt:lpstr>
      <vt:lpstr>Calibri Light</vt:lpstr>
      <vt:lpstr>Comic Sans MS</vt:lpstr>
      <vt:lpstr>Office Theme</vt:lpstr>
      <vt:lpstr>Custom Design</vt:lpstr>
      <vt:lpstr>1_Custom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sandra moyes</cp:lastModifiedBy>
  <cp:revision>552</cp:revision>
  <dcterms:created xsi:type="dcterms:W3CDTF">2021-01-11T17:47:06Z</dcterms:created>
  <dcterms:modified xsi:type="dcterms:W3CDTF">2023-09-07T09:59:07Z</dcterms:modified>
</cp:coreProperties>
</file>