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71" r:id="rId4"/>
    <p:sldId id="317" r:id="rId5"/>
    <p:sldId id="319" r:id="rId6"/>
    <p:sldId id="331" r:id="rId7"/>
    <p:sldId id="332" r:id="rId8"/>
    <p:sldId id="333" r:id="rId9"/>
    <p:sldId id="335" r:id="rId10"/>
    <p:sldId id="33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982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067" userDrawn="1">
          <p15:clr>
            <a:srgbClr val="A4A3A4"/>
          </p15:clr>
        </p15:guide>
        <p15:guide id="11" pos="3636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826"/>
    <a:srgbClr val="7F3F98"/>
    <a:srgbClr val="E12147"/>
    <a:srgbClr val="272626"/>
    <a:srgbClr val="286AA6"/>
    <a:srgbClr val="3692C4"/>
    <a:srgbClr val="E15D29"/>
    <a:srgbClr val="3FAA4C"/>
    <a:srgbClr val="39AB47"/>
    <a:srgbClr val="D92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0" autoAdjust="0"/>
    <p:restoredTop sz="94700"/>
  </p:normalViewPr>
  <p:slideViewPr>
    <p:cSldViewPr snapToGrid="0" snapToObjects="1">
      <p:cViewPr varScale="1">
        <p:scale>
          <a:sx n="67" d="100"/>
          <a:sy n="67" d="100"/>
        </p:scale>
        <p:origin x="102" y="366"/>
      </p:cViewPr>
      <p:guideLst>
        <p:guide orient="horz" pos="4320"/>
        <p:guide orient="horz" pos="572"/>
        <p:guide pos="982"/>
        <p:guide orient="horz" pos="5"/>
        <p:guide pos="4067"/>
        <p:guide pos="3636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2969321" y="1619389"/>
            <a:ext cx="6273209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goat with a mosque and a dome&#10;&#10;Description automatically generated with medium confidence">
            <a:extLst>
              <a:ext uri="{FF2B5EF4-FFF2-40B4-BE49-F238E27FC236}">
                <a16:creationId xmlns:a16="http://schemas.microsoft.com/office/drawing/2014/main" id="{274A5475-AFA7-D34A-9596-44D9A4D70A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4164" y="1691148"/>
            <a:ext cx="6143523" cy="342511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514679"/>
            <a:ext cx="12192000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Eid al-Adha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1772913" y="3717604"/>
            <a:ext cx="885098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al-Adha is also known as ‘The Festival of Sacrifice’ or ‘Greater Eid’. It is a four-day public holiday in Muslim countries.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celebrates the end of the Hajj (the Hajj is the pilgrimage to Mecca), on the tenth day of the twelfth month of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Dhul-Hijja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Eid al-Adha commemorates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Ibriham’s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devotion to Allah, and his submission to the will of Allah.</a:t>
            </a:r>
          </a:p>
        </p:txBody>
      </p:sp>
      <p:pic>
        <p:nvPicPr>
          <p:cNvPr id="2" name="Picture 1" descr="A goat with a mosque and a dome&#10;&#10;Description automatically generated with medium confidence">
            <a:extLst>
              <a:ext uri="{FF2B5EF4-FFF2-40B4-BE49-F238E27FC236}">
                <a16:creationId xmlns:a16="http://schemas.microsoft.com/office/drawing/2014/main" id="{993D27A3-131B-3304-B267-EB04B5B060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2766" y="933562"/>
            <a:ext cx="4305030" cy="240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4394" y="1548451"/>
            <a:ext cx="4381525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The story of Ibrahim and </a:t>
            </a:r>
            <a:r>
              <a:rPr lang="en-GB" sz="2000" b="1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Isma’il</a:t>
            </a:r>
            <a:endParaRPr lang="en-GB" sz="20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Ibrahim is commanded by Allah to take his son,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Isma’il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 to offer as a sacrifice at Mina.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know that Allah’s command was not intended to take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Isma’il’s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life, but was a lesson for humanity.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Ibrahim did not know that at the time. He only knew that his God had given him a command.</a:t>
            </a:r>
          </a:p>
        </p:txBody>
      </p:sp>
      <p:pic>
        <p:nvPicPr>
          <p:cNvPr id="3" name="Picture 2" descr="A painting of a family&#10;&#10;Description automatically generated">
            <a:extLst>
              <a:ext uri="{FF2B5EF4-FFF2-40B4-BE49-F238E27FC236}">
                <a16:creationId xmlns:a16="http://schemas.microsoft.com/office/drawing/2014/main" id="{83964686-4EB8-724C-48F8-47CD392792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9996" y="908050"/>
            <a:ext cx="4222154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58444" y="2331263"/>
            <a:ext cx="4002298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Ibrahim prepares to obey Allah, even though he does not want his son,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Isma’il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, to die.</a:t>
            </a:r>
          </a:p>
          <a:p>
            <a:pPr>
              <a:spcAft>
                <a:spcPts val="20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Ibrahim shows Allah that he will always do what Allah asks him to do.</a:t>
            </a:r>
          </a:p>
        </p:txBody>
      </p:sp>
      <p:pic>
        <p:nvPicPr>
          <p:cNvPr id="3" name="Picture 2" descr="A stained glass window with a person holding a person&#10;&#10;Description automatically generated">
            <a:extLst>
              <a:ext uri="{FF2B5EF4-FFF2-40B4-BE49-F238E27FC236}">
                <a16:creationId xmlns:a16="http://schemas.microsoft.com/office/drawing/2014/main" id="{1941BF54-5591-DBB1-FAF2-CCFF9059FD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925" y="908050"/>
            <a:ext cx="421322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5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73192" y="2671612"/>
            <a:ext cx="404833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But at the last minute, Allah provides a sheep for Ibrahim.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latin typeface="Comic Sans MS" panose="030F0702030302020204" pitchFamily="66" charset="0"/>
              </a:rPr>
              <a:t>Now Ibrahim can sacrifice the sheep and not his son, </a:t>
            </a:r>
            <a:r>
              <a:rPr lang="en-GB" sz="2000" dirty="0" err="1">
                <a:latin typeface="Comic Sans MS" panose="030F0702030302020204" pitchFamily="66" charset="0"/>
              </a:rPr>
              <a:t>Isma’il</a:t>
            </a:r>
            <a:r>
              <a:rPr lang="en-GB" sz="20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5" name="Picture 4" descr="A close-up of a ram&#10;&#10;Description automatically generated">
            <a:extLst>
              <a:ext uri="{FF2B5EF4-FFF2-40B4-BE49-F238E27FC236}">
                <a16:creationId xmlns:a16="http://schemas.microsoft.com/office/drawing/2014/main" id="{73BAD550-3E1E-571E-F866-115DFBD338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925" y="908050"/>
            <a:ext cx="4213225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9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5817" y="2767280"/>
            <a:ext cx="4048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Muslims celebrate this event to remind themselves that they must be humble and always submit to the will of Allah.</a:t>
            </a:r>
          </a:p>
        </p:txBody>
      </p:sp>
      <p:pic>
        <p:nvPicPr>
          <p:cNvPr id="3" name="Picture 2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991B9BD1-CCC4-4641-F535-AFD5DC4719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925" y="908050"/>
            <a:ext cx="4213226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17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6E1FFD-6E58-E18F-FFC4-7C6F84433414}"/>
              </a:ext>
            </a:extLst>
          </p:cNvPr>
          <p:cNvSpPr/>
          <p:nvPr/>
        </p:nvSpPr>
        <p:spPr>
          <a:xfrm>
            <a:off x="1558925" y="908050"/>
            <a:ext cx="4213225" cy="5041900"/>
          </a:xfrm>
          <a:prstGeom prst="rect">
            <a:avLst/>
          </a:prstGeom>
          <a:solidFill>
            <a:srgbClr val="0018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360859" y="1239944"/>
            <a:ext cx="4496137" cy="4439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latin typeface="Comic Sans MS" panose="030F0702030302020204" pitchFamily="66" charset="0"/>
              </a:rPr>
              <a:t>Questions to think about: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about this story?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How do you feel when you do as you are told.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Talk about times when you do not do as you are told.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Allah is compassionate (kind) and all-wise. His gave his command to Ibrahim for a reason, and was not going to let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Isma’il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lose his life.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about this? </a:t>
            </a:r>
          </a:p>
        </p:txBody>
      </p:sp>
      <p:pic>
        <p:nvPicPr>
          <p:cNvPr id="2" name="Picture 1" descr="A goat with a mosque and a dome&#10;&#10;Description automatically generated with medium confidence">
            <a:extLst>
              <a:ext uri="{FF2B5EF4-FFF2-40B4-BE49-F238E27FC236}">
                <a16:creationId xmlns:a16="http://schemas.microsoft.com/office/drawing/2014/main" id="{DB95A107-6A27-10F8-657C-F96B68E8E7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8925" y="2112996"/>
            <a:ext cx="4213225" cy="234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Eid al-Adha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9FC0D5-F1EE-87FD-1961-F06B9EC28D76}"/>
              </a:ext>
            </a:extLst>
          </p:cNvPr>
          <p:cNvGrpSpPr/>
          <p:nvPr/>
        </p:nvGrpSpPr>
        <p:grpSpPr>
          <a:xfrm>
            <a:off x="3119273" y="1613563"/>
            <a:ext cx="5953453" cy="3408041"/>
            <a:chOff x="2969321" y="1619389"/>
            <a:chExt cx="6273209" cy="359108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70D1EBF-DB25-3708-2C80-1598933DFA7A}"/>
                </a:ext>
              </a:extLst>
            </p:cNvPr>
            <p:cNvSpPr/>
            <p:nvPr/>
          </p:nvSpPr>
          <p:spPr>
            <a:xfrm>
              <a:off x="2969321" y="1619389"/>
              <a:ext cx="6273209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goat with a mosque and a dome&#10;&#10;Description automatically generated with medium confidence">
              <a:extLst>
                <a:ext uri="{FF2B5EF4-FFF2-40B4-BE49-F238E27FC236}">
                  <a16:creationId xmlns:a16="http://schemas.microsoft.com/office/drawing/2014/main" id="{30123668-F63D-C05E-9998-64674146F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34164" y="1691148"/>
              <a:ext cx="6143523" cy="34251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16620</TotalTime>
  <Words>331</Words>
  <Application>Microsoft Office PowerPoint</Application>
  <PresentationFormat>Widescreen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533</cp:revision>
  <dcterms:created xsi:type="dcterms:W3CDTF">2021-01-11T17:47:06Z</dcterms:created>
  <dcterms:modified xsi:type="dcterms:W3CDTF">2023-09-01T12:44:02Z</dcterms:modified>
</cp:coreProperties>
</file>