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0"/>
  </p:notesMasterIdLst>
  <p:sldIdLst>
    <p:sldId id="271" r:id="rId4"/>
    <p:sldId id="317" r:id="rId5"/>
    <p:sldId id="319" r:id="rId6"/>
    <p:sldId id="331" r:id="rId7"/>
    <p:sldId id="332" r:id="rId8"/>
    <p:sldId id="33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572" userDrawn="1">
          <p15:clr>
            <a:srgbClr val="A4A3A4"/>
          </p15:clr>
        </p15:guide>
        <p15:guide id="8" pos="1050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3795" userDrawn="1">
          <p15:clr>
            <a:srgbClr val="A4A3A4"/>
          </p15:clr>
        </p15:guide>
        <p15:guide id="11" pos="3386" userDrawn="1">
          <p15:clr>
            <a:srgbClr val="A4A3A4"/>
          </p15:clr>
        </p15:guide>
        <p15:guide id="12" orient="horz" pos="37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75BC"/>
    <a:srgbClr val="272626"/>
    <a:srgbClr val="286AA6"/>
    <a:srgbClr val="3692C4"/>
    <a:srgbClr val="E15D29"/>
    <a:srgbClr val="3FAA4C"/>
    <a:srgbClr val="39AB47"/>
    <a:srgbClr val="D92229"/>
    <a:srgbClr val="D9222A"/>
    <a:srgbClr val="41AE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20" autoAdjust="0"/>
    <p:restoredTop sz="94700"/>
  </p:normalViewPr>
  <p:slideViewPr>
    <p:cSldViewPr snapToGrid="0" snapToObjects="1">
      <p:cViewPr varScale="1">
        <p:scale>
          <a:sx n="67" d="100"/>
          <a:sy n="67" d="100"/>
        </p:scale>
        <p:origin x="66" y="366"/>
      </p:cViewPr>
      <p:guideLst>
        <p:guide orient="horz" pos="4320"/>
        <p:guide orient="horz" pos="572"/>
        <p:guide pos="1050"/>
        <p:guide orient="horz" pos="5"/>
        <p:guide pos="3795"/>
        <p:guide pos="3386"/>
        <p:guide orient="horz" pos="374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7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7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A5974AE-25BB-4949-8F6C-99373565C0A5}"/>
              </a:ext>
            </a:extLst>
          </p:cNvPr>
          <p:cNvSpPr/>
          <p:nvPr/>
        </p:nvSpPr>
        <p:spPr>
          <a:xfrm>
            <a:off x="840557" y="1633457"/>
            <a:ext cx="10510886" cy="3591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492557"/>
            <a:ext cx="12192000" cy="63094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Jonah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 KS1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whale in the water&#10;&#10;Description automatically generated">
            <a:extLst>
              <a:ext uri="{FF2B5EF4-FFF2-40B4-BE49-F238E27FC236}">
                <a16:creationId xmlns:a16="http://schemas.microsoft.com/office/drawing/2014/main" id="{D8153BA6-81A7-29BF-9F5F-E069E6E6BA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172" y="1686540"/>
            <a:ext cx="10327655" cy="3493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957649" y="1709298"/>
            <a:ext cx="4567477" cy="3439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latin typeface="Comic Sans MS" panose="030F0702030302020204" pitchFamily="66" charset="0"/>
              </a:rPr>
              <a:t>A long time ago, the prophet Jonah was preaching in the land of Israel.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latin typeface="Comic Sans MS" panose="030F0702030302020204" pitchFamily="66" charset="0"/>
              </a:rPr>
              <a:t>God asked Jonah to preach in Nineveh (which is in Northern Iraq), but Jonah didn’t want to because he viewed the people as enemies of his country, Israel.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latin typeface="Comic Sans MS" panose="030F0702030302020204" pitchFamily="66" charset="0"/>
              </a:rPr>
              <a:t>So he decided to escape.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latin typeface="Comic Sans MS" panose="030F0702030302020204" pitchFamily="66" charset="0"/>
              </a:rPr>
              <a:t>He joined a ship and fled out to sea.</a:t>
            </a:r>
          </a:p>
        </p:txBody>
      </p:sp>
      <p:pic>
        <p:nvPicPr>
          <p:cNvPr id="3" name="Picture 2" descr="A religious painting of a person holding a scroll&#10;&#10;Description automatically generated">
            <a:extLst>
              <a:ext uri="{FF2B5EF4-FFF2-40B4-BE49-F238E27FC236}">
                <a16:creationId xmlns:a16="http://schemas.microsoft.com/office/drawing/2014/main" id="{6CF8963C-F88B-E925-4172-2AE6DE94DD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4" y="908050"/>
            <a:ext cx="3728905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945188" y="2017075"/>
            <a:ext cx="4760484" cy="2823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latin typeface="Comic Sans MS" panose="030F0702030302020204" pitchFamily="66" charset="0"/>
              </a:rPr>
              <a:t>There was a terrible storm.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latin typeface="Comic Sans MS" panose="030F0702030302020204" pitchFamily="66" charset="0"/>
              </a:rPr>
              <a:t>The sailors thought the ship would be destroyed and they would all drown.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latin typeface="Comic Sans MS" panose="030F0702030302020204" pitchFamily="66" charset="0"/>
              </a:rPr>
              <a:t>Jonah believed that the storm was because God was angry with him.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latin typeface="Comic Sans MS" panose="030F0702030302020204" pitchFamily="66" charset="0"/>
              </a:rPr>
              <a:t>He persuaded the sailors to throw</a:t>
            </a:r>
            <a:br>
              <a:rPr lang="en-GB" sz="2000" dirty="0">
                <a:latin typeface="Comic Sans MS" panose="030F0702030302020204" pitchFamily="66" charset="0"/>
              </a:rPr>
            </a:br>
            <a:r>
              <a:rPr lang="en-GB" sz="2000" dirty="0">
                <a:latin typeface="Comic Sans MS" panose="030F0702030302020204" pitchFamily="66" charset="0"/>
              </a:rPr>
              <a:t>him into the sea. </a:t>
            </a:r>
          </a:p>
        </p:txBody>
      </p:sp>
      <p:pic>
        <p:nvPicPr>
          <p:cNvPr id="3" name="Picture 2" descr="A drawing of a boat being pulled by a person&#10;&#10;Description automatically generated with medium confidence">
            <a:extLst>
              <a:ext uri="{FF2B5EF4-FFF2-40B4-BE49-F238E27FC236}">
                <a16:creationId xmlns:a16="http://schemas.microsoft.com/office/drawing/2014/main" id="{A6F8C581-E676-5E7A-D69C-021D32424E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874" y="908050"/>
            <a:ext cx="3708401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37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2129212" y="3848129"/>
            <a:ext cx="7929188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GB" sz="2000" dirty="0">
                <a:latin typeface="Comic Sans MS" panose="030F0702030302020204" pitchFamily="66" charset="0"/>
              </a:rPr>
              <a:t>When Jonah hit the water, a big sea creature swallowed him up.</a:t>
            </a:r>
          </a:p>
          <a:p>
            <a:pPr>
              <a:spcAft>
                <a:spcPts val="1000"/>
              </a:spcAft>
            </a:pPr>
            <a:r>
              <a:rPr lang="en-GB" sz="2000" dirty="0">
                <a:latin typeface="Comic Sans MS" panose="030F0702030302020204" pitchFamily="66" charset="0"/>
              </a:rPr>
              <a:t>And the storm stopped.</a:t>
            </a:r>
          </a:p>
          <a:p>
            <a:pPr>
              <a:spcAft>
                <a:spcPts val="1000"/>
              </a:spcAft>
            </a:pPr>
            <a:r>
              <a:rPr lang="en-GB" sz="2000" dirty="0">
                <a:latin typeface="Comic Sans MS" panose="030F0702030302020204" pitchFamily="66" charset="0"/>
              </a:rPr>
              <a:t>Jonah spent three days and three nights inside the sea creature.</a:t>
            </a:r>
          </a:p>
          <a:p>
            <a:pPr>
              <a:spcAft>
                <a:spcPts val="1000"/>
              </a:spcAft>
            </a:pPr>
            <a:r>
              <a:rPr lang="en-GB" sz="2000" dirty="0">
                <a:latin typeface="Comic Sans MS" panose="030F0702030302020204" pitchFamily="66" charset="0"/>
              </a:rPr>
              <a:t>Then he told God he was sorry, and that he would go to Nineveh.</a:t>
            </a:r>
          </a:p>
          <a:p>
            <a:pPr>
              <a:spcAft>
                <a:spcPts val="1000"/>
              </a:spcAft>
            </a:pPr>
            <a:r>
              <a:rPr lang="en-GB" sz="2000" dirty="0">
                <a:latin typeface="Comic Sans MS" panose="030F0702030302020204" pitchFamily="66" charset="0"/>
              </a:rPr>
              <a:t>The sea creature let him go.</a:t>
            </a:r>
          </a:p>
        </p:txBody>
      </p:sp>
      <p:pic>
        <p:nvPicPr>
          <p:cNvPr id="3" name="Picture 2" descr="A whale in the water&#10;&#10;Description automatically generated">
            <a:extLst>
              <a:ext uri="{FF2B5EF4-FFF2-40B4-BE49-F238E27FC236}">
                <a16:creationId xmlns:a16="http://schemas.microsoft.com/office/drawing/2014/main" id="{46712B52-46A9-9A8D-80E6-CD22EF5420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9800" y="905450"/>
            <a:ext cx="7772400" cy="261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35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7661583" y="2495898"/>
            <a:ext cx="324348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latin typeface="Comic Sans MS" panose="030F0702030302020204" pitchFamily="66" charset="0"/>
              </a:rPr>
              <a:t>So Jonah began to spread God’s message.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latin typeface="Comic Sans MS" panose="030F0702030302020204" pitchFamily="66" charset="0"/>
              </a:rPr>
              <a:t>Be kind. Be good.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latin typeface="Comic Sans MS" panose="030F0702030302020204" pitchFamily="66" charset="0"/>
              </a:rPr>
              <a:t>People listened.</a:t>
            </a:r>
          </a:p>
        </p:txBody>
      </p:sp>
      <p:pic>
        <p:nvPicPr>
          <p:cNvPr id="5" name="Picture 4" descr="A drawing of a person with a beard&#10;&#10;Description automatically generated">
            <a:extLst>
              <a:ext uri="{FF2B5EF4-FFF2-40B4-BE49-F238E27FC236}">
                <a16:creationId xmlns:a16="http://schemas.microsoft.com/office/drawing/2014/main" id="{34F009F7-303F-A37E-76B9-EA575D8B6A6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3060" y="774700"/>
            <a:ext cx="5245100" cy="530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49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9E39E87-3979-91C5-F4FB-31E63BF31A8D}"/>
              </a:ext>
            </a:extLst>
          </p:cNvPr>
          <p:cNvGrpSpPr/>
          <p:nvPr/>
        </p:nvGrpSpPr>
        <p:grpSpPr>
          <a:xfrm>
            <a:off x="1926420" y="1932530"/>
            <a:ext cx="8339158" cy="2849106"/>
            <a:chOff x="840557" y="1633457"/>
            <a:chExt cx="10510886" cy="359108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0BCAF39-2115-03B2-6BD9-BCAB5A1BACE4}"/>
                </a:ext>
              </a:extLst>
            </p:cNvPr>
            <p:cNvSpPr/>
            <p:nvPr/>
          </p:nvSpPr>
          <p:spPr>
            <a:xfrm>
              <a:off x="840557" y="1633457"/>
              <a:ext cx="10510886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whale in the water&#10;&#10;Description automatically generated">
              <a:extLst>
                <a:ext uri="{FF2B5EF4-FFF2-40B4-BE49-F238E27FC236}">
                  <a16:creationId xmlns:a16="http://schemas.microsoft.com/office/drawing/2014/main" id="{725CB1BA-8839-4BAF-42D8-FEF9AB4CEF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2172" y="1686540"/>
              <a:ext cx="10327655" cy="3493347"/>
            </a:xfrm>
            <a:prstGeom prst="rect">
              <a:avLst/>
            </a:prstGeom>
          </p:spPr>
        </p:pic>
      </p:grpSp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Jonah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2023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16547</TotalTime>
  <Words>212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528</cp:revision>
  <dcterms:created xsi:type="dcterms:W3CDTF">2021-01-11T17:47:06Z</dcterms:created>
  <dcterms:modified xsi:type="dcterms:W3CDTF">2023-09-01T13:46:54Z</dcterms:modified>
</cp:coreProperties>
</file>