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notesSlides/notesSlide2.xml" ContentType="application/vnd.openxmlformats-officedocument.presentationml.notesSlid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notesSlides/notesSlide3.xml" ContentType="application/vnd.openxmlformats-officedocument.presentationml.notesSlide+xml"/>
  <Override PartName="/ppt/ink/ink1.xml" ContentType="application/inkml+xml"/>
  <Override PartName="/ppt/ink/ink2.xml" ContentType="application/inkml+xml"/>
  <Override PartName="/ppt/ink/ink3.xml" ContentType="application/inkml+xml"/>
  <Override PartName="/ppt/ink/ink4.xml" ContentType="application/inkml+xml"/>
  <Override PartName="/ppt/ink/ink5.xml" ContentType="application/inkml+xml"/>
  <Override PartName="/ppt/notesSlides/notesSlide4.xml" ContentType="application/vnd.openxmlformats-officedocument.presentationml.notesSlide+xml"/>
  <Override PartName="/ppt/ink/ink6.xml" ContentType="application/inkml+xml"/>
  <Override PartName="/ppt/ink/ink7.xml" ContentType="application/inkml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charts/chart9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charts/chart10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charts/chart11.xml" ContentType="application/vnd.openxmlformats-officedocument.drawingml.chart+xml"/>
  <Override PartName="/ppt/charts/style11.xml" ContentType="application/vnd.ms-office.chartstyle+xml"/>
  <Override PartName="/ppt/charts/colors11.xml" ContentType="application/vnd.ms-office.chartcolorstyle+xml"/>
  <Override PartName="/ppt/charts/chart12.xml" ContentType="application/vnd.openxmlformats-officedocument.drawingml.chart+xml"/>
  <Override PartName="/ppt/charts/style12.xml" ContentType="application/vnd.ms-office.chartstyle+xml"/>
  <Override PartName="/ppt/charts/colors12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660" r:id="rId2"/>
  </p:sldMasterIdLst>
  <p:notesMasterIdLst>
    <p:notesMasterId r:id="rId15"/>
  </p:notesMasterIdLst>
  <p:handoutMasterIdLst>
    <p:handoutMasterId r:id="rId16"/>
  </p:handoutMasterIdLst>
  <p:sldIdLst>
    <p:sldId id="291" r:id="rId3"/>
    <p:sldId id="299" r:id="rId4"/>
    <p:sldId id="260" r:id="rId5"/>
    <p:sldId id="360" r:id="rId6"/>
    <p:sldId id="323" r:id="rId7"/>
    <p:sldId id="356" r:id="rId8"/>
    <p:sldId id="361" r:id="rId9"/>
    <p:sldId id="357" r:id="rId10"/>
    <p:sldId id="358" r:id="rId11"/>
    <p:sldId id="325" r:id="rId12"/>
    <p:sldId id="307" r:id="rId13"/>
    <p:sldId id="306" r:id="rId14"/>
  </p:sldIdLst>
  <p:sldSz cx="12192000" cy="6858000"/>
  <p:notesSz cx="6888163" cy="967105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7" orient="horz" pos="1502" userDrawn="1">
          <p15:clr>
            <a:srgbClr val="A4A3A4"/>
          </p15:clr>
        </p15:guide>
        <p15:guide id="14" pos="665" userDrawn="1">
          <p15:clr>
            <a:srgbClr val="A4A3A4"/>
          </p15:clr>
        </p15:guide>
        <p15:guide id="15" pos="3840" userDrawn="1">
          <p15:clr>
            <a:srgbClr val="A4A3A4"/>
          </p15:clr>
        </p15:guide>
        <p15:guide id="16" pos="6924" userDrawn="1">
          <p15:clr>
            <a:srgbClr val="A4A3A4"/>
          </p15:clr>
        </p15:guide>
        <p15:guide id="17" orient="horz" pos="2954" userDrawn="1">
          <p15:clr>
            <a:srgbClr val="A4A3A4"/>
          </p15:clr>
        </p15:guide>
        <p15:guide id="18" pos="3432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4BF40"/>
    <a:srgbClr val="4472C4"/>
    <a:srgbClr val="E32113"/>
    <a:srgbClr val="FDDE0D"/>
    <a:srgbClr val="FBC715"/>
    <a:srgbClr val="E7257E"/>
    <a:srgbClr val="E15D29"/>
    <a:srgbClr val="951B81"/>
    <a:srgbClr val="00B5D0"/>
    <a:srgbClr val="00DB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667" autoAdjust="0"/>
    <p:restoredTop sz="89440" autoAdjust="0"/>
  </p:normalViewPr>
  <p:slideViewPr>
    <p:cSldViewPr snapToGrid="0" snapToObjects="1">
      <p:cViewPr varScale="1">
        <p:scale>
          <a:sx n="73" d="100"/>
          <a:sy n="73" d="100"/>
        </p:scale>
        <p:origin x="211" y="67"/>
      </p:cViewPr>
      <p:guideLst>
        <p:guide orient="horz" pos="1502"/>
        <p:guide pos="665"/>
        <p:guide pos="3840"/>
        <p:guide pos="6924"/>
        <p:guide orient="horz" pos="2954"/>
        <p:guide pos="3432"/>
      </p:guideLst>
    </p:cSldViewPr>
  </p:slideViewPr>
  <p:outlineViewPr>
    <p:cViewPr>
      <p:scale>
        <a:sx n="45" d="100"/>
        <a:sy n="45" d="100"/>
      </p:scale>
      <p:origin x="0" y="0"/>
    </p:cViewPr>
  </p:outlineViewPr>
  <p:notesTextViewPr>
    <p:cViewPr>
      <p:scale>
        <a:sx n="85" d="100"/>
        <a:sy n="85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 snapToObjects="1" showGuides="1">
      <p:cViewPr varScale="1">
        <p:scale>
          <a:sx n="59" d="100"/>
          <a:sy n="59" d="100"/>
        </p:scale>
        <p:origin x="2592" y="2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9.xlsx"/><Relationship Id="rId2" Type="http://schemas.microsoft.com/office/2011/relationships/chartColorStyle" Target="colors10.xml"/><Relationship Id="rId1" Type="http://schemas.microsoft.com/office/2011/relationships/chartStyle" Target="style10.xml"/></Relationships>
</file>

<file path=ppt/charts/_rels/chart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0.xlsx"/><Relationship Id="rId2" Type="http://schemas.microsoft.com/office/2011/relationships/chartColorStyle" Target="colors11.xml"/><Relationship Id="rId1" Type="http://schemas.microsoft.com/office/2011/relationships/chartStyle" Target="style11.xml"/></Relationships>
</file>

<file path=ppt/charts/_rels/chart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1.xlsx"/><Relationship Id="rId2" Type="http://schemas.microsoft.com/office/2011/relationships/chartColorStyle" Target="colors12.xml"/><Relationship Id="rId1" Type="http://schemas.microsoft.com/office/2011/relationships/chartStyle" Target="style12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6.xlsx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7.xlsx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8.xlsx"/><Relationship Id="rId2" Type="http://schemas.microsoft.com/office/2011/relationships/chartColorStyle" Target="colors9.xml"/><Relationship Id="rId1" Type="http://schemas.microsoft.com/office/2011/relationships/chartStyle" Target="style9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solidFill>
              <a:schemeClr val="accent1"/>
            </a:solidFill>
            <a:ln w="19050">
              <a:solidFill>
                <a:schemeClr val="tx1">
                  <a:lumMod val="95000"/>
                  <a:lumOff val="5000"/>
                </a:schemeClr>
              </a:solidFill>
            </a:ln>
            <a:effectLst/>
          </c:spPr>
          <c:dPt>
            <c:idx val="0"/>
            <c:bubble3D val="0"/>
            <c:spPr>
              <a:noFill/>
              <a:ln w="19050">
                <a:solidFill>
                  <a:schemeClr val="tx1">
                    <a:lumMod val="95000"/>
                    <a:lumOff val="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6BB6-374F-B8C1-56FE64655F45}"/>
              </c:ext>
            </c:extLst>
          </c:dPt>
          <c:dPt>
            <c:idx val="1"/>
            <c:bubble3D val="0"/>
            <c:spPr>
              <a:solidFill>
                <a:srgbClr val="FBC715"/>
              </a:solidFill>
              <a:ln w="19050">
                <a:solidFill>
                  <a:schemeClr val="tx1">
                    <a:lumMod val="95000"/>
                    <a:lumOff val="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6BB6-374F-B8C1-56FE64655F45}"/>
              </c:ext>
            </c:extLst>
          </c:dPt>
          <c:dPt>
            <c:idx val="2"/>
            <c:bubble3D val="0"/>
            <c:spPr>
              <a:solidFill>
                <a:schemeClr val="bg1"/>
              </a:solidFill>
              <a:ln w="19050">
                <a:solidFill>
                  <a:schemeClr val="tx1">
                    <a:lumMod val="95000"/>
                    <a:lumOff val="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6BB6-374F-B8C1-56FE64655F45}"/>
              </c:ext>
            </c:extLst>
          </c:dPt>
          <c:dPt>
            <c:idx val="3"/>
            <c:bubble3D val="0"/>
            <c:spPr>
              <a:solidFill>
                <a:schemeClr val="bg1"/>
              </a:solidFill>
              <a:ln w="19050">
                <a:solidFill>
                  <a:schemeClr val="tx1">
                    <a:lumMod val="95000"/>
                    <a:lumOff val="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6BB6-374F-B8C1-56FE64655F45}"/>
              </c:ext>
            </c:extLst>
          </c:dPt>
          <c:dPt>
            <c:idx val="4"/>
            <c:bubble3D val="0"/>
            <c:spPr>
              <a:solidFill>
                <a:srgbClr val="DB2A6E"/>
              </a:solidFill>
              <a:ln w="19050">
                <a:solidFill>
                  <a:schemeClr val="tx1">
                    <a:lumMod val="95000"/>
                    <a:lumOff val="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6BB6-374F-B8C1-56FE64655F45}"/>
              </c:ext>
            </c:extLst>
          </c:dPt>
          <c:dPt>
            <c:idx val="5"/>
            <c:bubble3D val="0"/>
            <c:spPr>
              <a:solidFill>
                <a:srgbClr val="DB2A6E"/>
              </a:solidFill>
              <a:ln w="19050">
                <a:solidFill>
                  <a:schemeClr val="tx1">
                    <a:lumMod val="95000"/>
                    <a:lumOff val="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B-6BB6-374F-B8C1-56FE64655F45}"/>
              </c:ext>
            </c:extLst>
          </c:dPt>
          <c:dPt>
            <c:idx val="6"/>
            <c:bubble3D val="0"/>
            <c:spPr>
              <a:solidFill>
                <a:srgbClr val="DB2A6E"/>
              </a:solidFill>
              <a:ln w="19050">
                <a:solidFill>
                  <a:schemeClr val="tx1">
                    <a:lumMod val="95000"/>
                    <a:lumOff val="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D-6BB6-374F-B8C1-56FE64655F45}"/>
              </c:ext>
            </c:extLst>
          </c:dPt>
          <c:dPt>
            <c:idx val="7"/>
            <c:bubble3D val="0"/>
            <c:spPr>
              <a:solidFill>
                <a:srgbClr val="DB2A6E"/>
              </a:solidFill>
              <a:ln w="19050">
                <a:solidFill>
                  <a:schemeClr val="tx1">
                    <a:lumMod val="95000"/>
                    <a:lumOff val="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F-6BB6-374F-B8C1-56FE64655F45}"/>
              </c:ext>
            </c:extLst>
          </c:dPt>
          <c:cat>
            <c:strRef>
              <c:f>Sheet1!$A$2:$A$9</c:f>
              <c:strCache>
                <c:ptCount val="2"/>
                <c:pt idx="0">
                  <c:v>1st half</c:v>
                </c:pt>
                <c:pt idx="1">
                  <c:v>2nd half</c:v>
                </c:pt>
              </c:strCache>
            </c:strRef>
          </c:cat>
          <c:val>
            <c:numRef>
              <c:f>Sheet1!$B$2:$B$9</c:f>
              <c:numCache>
                <c:formatCode>General</c:formatCode>
                <c:ptCount val="8"/>
                <c:pt idx="0">
                  <c:v>2</c:v>
                </c:pt>
                <c:pt idx="1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0-6BB6-374F-B8C1-56FE64655F4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solidFill>
              <a:schemeClr val="accent1"/>
            </a:solidFill>
            <a:ln w="19050">
              <a:solidFill>
                <a:schemeClr val="tx1">
                  <a:lumMod val="95000"/>
                  <a:lumOff val="5000"/>
                </a:schemeClr>
              </a:solidFill>
            </a:ln>
            <a:effectLst/>
          </c:spPr>
          <c:dPt>
            <c:idx val="0"/>
            <c:bubble3D val="0"/>
            <c:spPr>
              <a:noFill/>
              <a:ln w="19050">
                <a:solidFill>
                  <a:schemeClr val="tx1">
                    <a:lumMod val="95000"/>
                    <a:lumOff val="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8AA2-3242-951C-753B0674AF45}"/>
              </c:ext>
            </c:extLst>
          </c:dPt>
          <c:dPt>
            <c:idx val="1"/>
            <c:bubble3D val="0"/>
            <c:spPr>
              <a:noFill/>
              <a:ln w="19050">
                <a:solidFill>
                  <a:schemeClr val="tx1">
                    <a:lumMod val="95000"/>
                    <a:lumOff val="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8AA2-3242-951C-753B0674AF45}"/>
              </c:ext>
            </c:extLst>
          </c:dPt>
          <c:dPt>
            <c:idx val="2"/>
            <c:bubble3D val="0"/>
            <c:spPr>
              <a:noFill/>
              <a:ln w="19050">
                <a:solidFill>
                  <a:schemeClr val="tx1">
                    <a:lumMod val="95000"/>
                    <a:lumOff val="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8AA2-3242-951C-753B0674AF45}"/>
              </c:ext>
            </c:extLst>
          </c:dPt>
          <c:dPt>
            <c:idx val="3"/>
            <c:bubble3D val="0"/>
            <c:spPr>
              <a:noFill/>
              <a:ln w="19050">
                <a:solidFill>
                  <a:schemeClr val="tx1">
                    <a:lumMod val="95000"/>
                    <a:lumOff val="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8AA2-3242-951C-753B0674AF45}"/>
              </c:ext>
            </c:extLst>
          </c:dPt>
          <c:dPt>
            <c:idx val="4"/>
            <c:bubble3D val="0"/>
            <c:spPr>
              <a:solidFill>
                <a:srgbClr val="FBC715"/>
              </a:solidFill>
              <a:ln w="19050">
                <a:solidFill>
                  <a:schemeClr val="tx1">
                    <a:lumMod val="95000"/>
                    <a:lumOff val="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8AA2-3242-951C-753B0674AF45}"/>
              </c:ext>
            </c:extLst>
          </c:dPt>
          <c:dPt>
            <c:idx val="5"/>
            <c:bubble3D val="0"/>
            <c:spPr>
              <a:solidFill>
                <a:srgbClr val="FBC715"/>
              </a:solidFill>
              <a:ln w="19050">
                <a:solidFill>
                  <a:schemeClr val="tx1">
                    <a:lumMod val="95000"/>
                    <a:lumOff val="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B-8AA2-3242-951C-753B0674AF45}"/>
              </c:ext>
            </c:extLst>
          </c:dPt>
          <c:dPt>
            <c:idx val="6"/>
            <c:bubble3D val="0"/>
            <c:spPr>
              <a:solidFill>
                <a:srgbClr val="FBC715"/>
              </a:solidFill>
              <a:ln w="19050">
                <a:solidFill>
                  <a:schemeClr val="tx1">
                    <a:lumMod val="95000"/>
                    <a:lumOff val="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D-8AA2-3242-951C-753B0674AF45}"/>
              </c:ext>
            </c:extLst>
          </c:dPt>
          <c:dPt>
            <c:idx val="7"/>
            <c:bubble3D val="0"/>
            <c:spPr>
              <a:solidFill>
                <a:srgbClr val="FBC715"/>
              </a:solidFill>
              <a:ln w="19050">
                <a:solidFill>
                  <a:schemeClr val="tx1">
                    <a:lumMod val="95000"/>
                    <a:lumOff val="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F-8AA2-3242-951C-753B0674AF45}"/>
              </c:ext>
            </c:extLst>
          </c:dPt>
          <c:cat>
            <c:strRef>
              <c:f>Sheet1!$A$2:$A$9</c:f>
              <c:strCache>
                <c:ptCount val="8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  <c:pt idx="3">
                  <c:v>4th Qtr</c:v>
                </c:pt>
                <c:pt idx="4">
                  <c:v>5th Qtr</c:v>
                </c:pt>
                <c:pt idx="5">
                  <c:v>6th Qtr</c:v>
                </c:pt>
                <c:pt idx="6">
                  <c:v>7th Qtr</c:v>
                </c:pt>
                <c:pt idx="7">
                  <c:v>8th Qtr</c:v>
                </c:pt>
              </c:strCache>
            </c:strRef>
          </c:cat>
          <c:val>
            <c:numRef>
              <c:f>Sheet1!$B$2:$B$9</c:f>
              <c:numCache>
                <c:formatCode>General</c:formatCode>
                <c:ptCount val="8"/>
                <c:pt idx="0">
                  <c:v>2</c:v>
                </c:pt>
                <c:pt idx="1">
                  <c:v>2</c:v>
                </c:pt>
                <c:pt idx="2">
                  <c:v>2</c:v>
                </c:pt>
                <c:pt idx="3">
                  <c:v>2</c:v>
                </c:pt>
                <c:pt idx="4">
                  <c:v>2</c:v>
                </c:pt>
                <c:pt idx="5">
                  <c:v>2</c:v>
                </c:pt>
                <c:pt idx="6">
                  <c:v>2</c:v>
                </c:pt>
                <c:pt idx="7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0-8AA2-3242-951C-753B0674AF4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solidFill>
              <a:srgbClr val="2D89BE"/>
            </a:solidFill>
            <a:ln w="19050">
              <a:solidFill>
                <a:schemeClr val="tx1">
                  <a:lumMod val="95000"/>
                  <a:lumOff val="5000"/>
                </a:schemeClr>
              </a:solidFill>
            </a:ln>
            <a:effectLst/>
          </c:spPr>
          <c:dPt>
            <c:idx val="0"/>
            <c:bubble3D val="0"/>
            <c:spPr>
              <a:noFill/>
              <a:ln w="19050">
                <a:solidFill>
                  <a:schemeClr val="tx1">
                    <a:lumMod val="95000"/>
                    <a:lumOff val="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B89C-9845-9199-3917DB91F61A}"/>
              </c:ext>
            </c:extLst>
          </c:dPt>
          <c:dPt>
            <c:idx val="1"/>
            <c:bubble3D val="0"/>
            <c:spPr>
              <a:noFill/>
              <a:ln w="19050">
                <a:solidFill>
                  <a:schemeClr val="tx1">
                    <a:lumMod val="95000"/>
                    <a:lumOff val="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B89C-9845-9199-3917DB91F61A}"/>
              </c:ext>
            </c:extLst>
          </c:dPt>
          <c:dPt>
            <c:idx val="2"/>
            <c:bubble3D val="0"/>
            <c:spPr>
              <a:noFill/>
              <a:ln w="19050">
                <a:solidFill>
                  <a:schemeClr val="tx1">
                    <a:lumMod val="95000"/>
                    <a:lumOff val="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B89C-9845-9199-3917DB91F61A}"/>
              </c:ext>
            </c:extLst>
          </c:dPt>
          <c:dPt>
            <c:idx val="3"/>
            <c:bubble3D val="0"/>
            <c:spPr>
              <a:solidFill>
                <a:srgbClr val="FBC715"/>
              </a:solidFill>
              <a:ln w="19050">
                <a:solidFill>
                  <a:schemeClr val="tx1">
                    <a:lumMod val="95000"/>
                    <a:lumOff val="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B89C-9845-9199-3917DB91F61A}"/>
              </c:ext>
            </c:extLst>
          </c:dPt>
          <c:dPt>
            <c:idx val="4"/>
            <c:bubble3D val="0"/>
            <c:spPr>
              <a:solidFill>
                <a:srgbClr val="FBC715"/>
              </a:solidFill>
              <a:ln w="19050">
                <a:solidFill>
                  <a:schemeClr val="tx1">
                    <a:lumMod val="95000"/>
                    <a:lumOff val="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B89C-9845-9199-3917DB91F61A}"/>
              </c:ext>
            </c:extLst>
          </c:dPt>
          <c:dPt>
            <c:idx val="5"/>
            <c:bubble3D val="0"/>
            <c:spPr>
              <a:solidFill>
                <a:srgbClr val="FBC715"/>
              </a:solidFill>
              <a:ln w="19050">
                <a:solidFill>
                  <a:schemeClr val="tx1">
                    <a:lumMod val="95000"/>
                    <a:lumOff val="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B-B89C-9845-9199-3917DB91F61A}"/>
              </c:ext>
            </c:extLst>
          </c:dPt>
          <c:dPt>
            <c:idx val="6"/>
            <c:bubble3D val="0"/>
            <c:spPr>
              <a:solidFill>
                <a:srgbClr val="2D89BE"/>
              </a:solidFill>
              <a:ln w="19050">
                <a:solidFill>
                  <a:schemeClr val="tx1">
                    <a:lumMod val="95000"/>
                    <a:lumOff val="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D-B89C-9845-9199-3917DB91F61A}"/>
              </c:ext>
            </c:extLst>
          </c:dPt>
          <c:dPt>
            <c:idx val="7"/>
            <c:bubble3D val="0"/>
            <c:spPr>
              <a:solidFill>
                <a:srgbClr val="2D89BE"/>
              </a:solidFill>
              <a:ln w="19050">
                <a:solidFill>
                  <a:schemeClr val="tx1">
                    <a:lumMod val="95000"/>
                    <a:lumOff val="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F-B89C-9845-9199-3917DB91F61A}"/>
              </c:ext>
            </c:extLst>
          </c:dPt>
          <c:cat>
            <c:strRef>
              <c:f>Sheet1!$A$2:$A$9</c:f>
              <c:strCache>
                <c:ptCount val="6"/>
                <c:pt idx="0">
                  <c:v>1st sixth</c:v>
                </c:pt>
                <c:pt idx="1">
                  <c:v>2nd sixth</c:v>
                </c:pt>
                <c:pt idx="2">
                  <c:v>3rd sixth</c:v>
                </c:pt>
                <c:pt idx="3">
                  <c:v>4th sixth</c:v>
                </c:pt>
                <c:pt idx="4">
                  <c:v>5th sixth</c:v>
                </c:pt>
                <c:pt idx="5">
                  <c:v>6th sixth</c:v>
                </c:pt>
              </c:strCache>
            </c:strRef>
          </c:cat>
          <c:val>
            <c:numRef>
              <c:f>Sheet1!$B$2:$B$9</c:f>
              <c:numCache>
                <c:formatCode>General</c:formatCode>
                <c:ptCount val="8"/>
                <c:pt idx="0">
                  <c:v>2</c:v>
                </c:pt>
                <c:pt idx="1">
                  <c:v>2</c:v>
                </c:pt>
                <c:pt idx="2">
                  <c:v>2</c:v>
                </c:pt>
                <c:pt idx="3">
                  <c:v>2</c:v>
                </c:pt>
                <c:pt idx="4">
                  <c:v>2</c:v>
                </c:pt>
                <c:pt idx="5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0-B89C-9845-9199-3917DB91F61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solidFill>
              <a:schemeClr val="accent1"/>
            </a:solidFill>
            <a:ln w="19050">
              <a:solidFill>
                <a:schemeClr val="tx1">
                  <a:lumMod val="95000"/>
                  <a:lumOff val="5000"/>
                </a:schemeClr>
              </a:solidFill>
            </a:ln>
            <a:effectLst/>
          </c:spPr>
          <c:dPt>
            <c:idx val="0"/>
            <c:bubble3D val="0"/>
            <c:spPr>
              <a:noFill/>
              <a:ln w="19050">
                <a:solidFill>
                  <a:schemeClr val="tx1">
                    <a:lumMod val="95000"/>
                    <a:lumOff val="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799A-A848-9B03-1A7A2D650F50}"/>
              </c:ext>
            </c:extLst>
          </c:dPt>
          <c:dPt>
            <c:idx val="1"/>
            <c:bubble3D val="0"/>
            <c:spPr>
              <a:noFill/>
              <a:ln w="19050">
                <a:solidFill>
                  <a:schemeClr val="tx1">
                    <a:lumMod val="95000"/>
                    <a:lumOff val="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799A-A848-9B03-1A7A2D650F50}"/>
              </c:ext>
            </c:extLst>
          </c:dPt>
          <c:dPt>
            <c:idx val="2"/>
            <c:bubble3D val="0"/>
            <c:spPr>
              <a:solidFill>
                <a:srgbClr val="FBC715"/>
              </a:solidFill>
              <a:ln w="19050">
                <a:solidFill>
                  <a:schemeClr val="tx1">
                    <a:lumMod val="95000"/>
                    <a:lumOff val="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799A-A848-9B03-1A7A2D650F50}"/>
              </c:ext>
            </c:extLst>
          </c:dPt>
          <c:dPt>
            <c:idx val="3"/>
            <c:bubble3D val="0"/>
            <c:spPr>
              <a:solidFill>
                <a:srgbClr val="FBC715"/>
              </a:solidFill>
              <a:ln w="19050">
                <a:solidFill>
                  <a:schemeClr val="tx1">
                    <a:lumMod val="95000"/>
                    <a:lumOff val="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799A-A848-9B03-1A7A2D650F50}"/>
              </c:ext>
            </c:extLst>
          </c:dPt>
          <c:dPt>
            <c:idx val="4"/>
            <c:bubble3D val="0"/>
            <c:spPr>
              <a:solidFill>
                <a:schemeClr val="bg1"/>
              </a:solidFill>
              <a:ln w="19050">
                <a:solidFill>
                  <a:schemeClr val="tx1">
                    <a:lumMod val="95000"/>
                    <a:lumOff val="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799A-A848-9B03-1A7A2D650F50}"/>
              </c:ext>
            </c:extLst>
          </c:dPt>
          <c:dPt>
            <c:idx val="5"/>
            <c:bubble3D val="0"/>
            <c:spPr>
              <a:solidFill>
                <a:srgbClr val="DB2A6E"/>
              </a:solidFill>
              <a:ln w="19050">
                <a:solidFill>
                  <a:schemeClr val="tx1">
                    <a:lumMod val="95000"/>
                    <a:lumOff val="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B-799A-A848-9B03-1A7A2D650F50}"/>
              </c:ext>
            </c:extLst>
          </c:dPt>
          <c:dPt>
            <c:idx val="6"/>
            <c:bubble3D val="0"/>
            <c:spPr>
              <a:solidFill>
                <a:srgbClr val="DB2A6E"/>
              </a:solidFill>
              <a:ln w="19050">
                <a:solidFill>
                  <a:schemeClr val="tx1">
                    <a:lumMod val="95000"/>
                    <a:lumOff val="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D-799A-A848-9B03-1A7A2D650F50}"/>
              </c:ext>
            </c:extLst>
          </c:dPt>
          <c:dPt>
            <c:idx val="7"/>
            <c:bubble3D val="0"/>
            <c:spPr>
              <a:solidFill>
                <a:srgbClr val="DB2A6E"/>
              </a:solidFill>
              <a:ln w="19050">
                <a:solidFill>
                  <a:schemeClr val="tx1">
                    <a:lumMod val="95000"/>
                    <a:lumOff val="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F-799A-A848-9B03-1A7A2D650F50}"/>
              </c:ext>
            </c:extLst>
          </c:dPt>
          <c:cat>
            <c:strRef>
              <c:f>Sheet1!$A$2:$A$9</c:f>
              <c:strCache>
                <c:ptCount val="4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  <c:pt idx="3">
                  <c:v>4th Qtr</c:v>
                </c:pt>
              </c:strCache>
            </c:strRef>
          </c:cat>
          <c:val>
            <c:numRef>
              <c:f>Sheet1!$B$2:$B$9</c:f>
              <c:numCache>
                <c:formatCode>General</c:formatCode>
                <c:ptCount val="8"/>
                <c:pt idx="0">
                  <c:v>2</c:v>
                </c:pt>
                <c:pt idx="1">
                  <c:v>2</c:v>
                </c:pt>
                <c:pt idx="2">
                  <c:v>2</c:v>
                </c:pt>
                <c:pt idx="3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0-799A-A848-9B03-1A7A2D650F5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solidFill>
              <a:schemeClr val="accent1"/>
            </a:solidFill>
            <a:ln w="19050">
              <a:solidFill>
                <a:schemeClr val="tx1">
                  <a:lumMod val="95000"/>
                  <a:lumOff val="5000"/>
                </a:schemeClr>
              </a:solidFill>
            </a:ln>
            <a:effectLst/>
          </c:spPr>
          <c:dPt>
            <c:idx val="0"/>
            <c:bubble3D val="0"/>
            <c:spPr>
              <a:noFill/>
              <a:ln w="19050">
                <a:solidFill>
                  <a:schemeClr val="tx1">
                    <a:lumMod val="95000"/>
                    <a:lumOff val="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C54D-7047-B8AC-93DD129EC6B7}"/>
              </c:ext>
            </c:extLst>
          </c:dPt>
          <c:dPt>
            <c:idx val="1"/>
            <c:bubble3D val="0"/>
            <c:spPr>
              <a:noFill/>
              <a:ln w="19050">
                <a:solidFill>
                  <a:schemeClr val="tx1">
                    <a:lumMod val="95000"/>
                    <a:lumOff val="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C54D-7047-B8AC-93DD129EC6B7}"/>
              </c:ext>
            </c:extLst>
          </c:dPt>
          <c:dPt>
            <c:idx val="2"/>
            <c:bubble3D val="0"/>
            <c:spPr>
              <a:noFill/>
              <a:ln w="19050">
                <a:solidFill>
                  <a:schemeClr val="tx1">
                    <a:lumMod val="95000"/>
                    <a:lumOff val="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C54D-7047-B8AC-93DD129EC6B7}"/>
              </c:ext>
            </c:extLst>
          </c:dPt>
          <c:dPt>
            <c:idx val="3"/>
            <c:bubble3D val="0"/>
            <c:spPr>
              <a:noFill/>
              <a:ln w="19050">
                <a:solidFill>
                  <a:schemeClr val="tx1">
                    <a:lumMod val="95000"/>
                    <a:lumOff val="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C54D-7047-B8AC-93DD129EC6B7}"/>
              </c:ext>
            </c:extLst>
          </c:dPt>
          <c:dPt>
            <c:idx val="4"/>
            <c:bubble3D val="0"/>
            <c:spPr>
              <a:solidFill>
                <a:srgbClr val="FBC715"/>
              </a:solidFill>
              <a:ln w="19050">
                <a:solidFill>
                  <a:schemeClr val="tx1">
                    <a:lumMod val="95000"/>
                    <a:lumOff val="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C54D-7047-B8AC-93DD129EC6B7}"/>
              </c:ext>
            </c:extLst>
          </c:dPt>
          <c:dPt>
            <c:idx val="5"/>
            <c:bubble3D val="0"/>
            <c:spPr>
              <a:solidFill>
                <a:srgbClr val="FBC715"/>
              </a:solidFill>
              <a:ln w="19050">
                <a:solidFill>
                  <a:schemeClr val="tx1">
                    <a:lumMod val="95000"/>
                    <a:lumOff val="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B-C54D-7047-B8AC-93DD129EC6B7}"/>
              </c:ext>
            </c:extLst>
          </c:dPt>
          <c:dPt>
            <c:idx val="6"/>
            <c:bubble3D val="0"/>
            <c:spPr>
              <a:solidFill>
                <a:srgbClr val="FBC715"/>
              </a:solidFill>
              <a:ln w="19050">
                <a:solidFill>
                  <a:schemeClr val="tx1">
                    <a:lumMod val="95000"/>
                    <a:lumOff val="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D-C54D-7047-B8AC-93DD129EC6B7}"/>
              </c:ext>
            </c:extLst>
          </c:dPt>
          <c:dPt>
            <c:idx val="7"/>
            <c:bubble3D val="0"/>
            <c:spPr>
              <a:solidFill>
                <a:srgbClr val="FBC715"/>
              </a:solidFill>
              <a:ln w="19050">
                <a:solidFill>
                  <a:schemeClr val="tx1">
                    <a:lumMod val="95000"/>
                    <a:lumOff val="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F-C54D-7047-B8AC-93DD129EC6B7}"/>
              </c:ext>
            </c:extLst>
          </c:dPt>
          <c:cat>
            <c:strRef>
              <c:f>Sheet1!$A$2:$A$9</c:f>
              <c:strCache>
                <c:ptCount val="8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  <c:pt idx="3">
                  <c:v>4th Qtr</c:v>
                </c:pt>
                <c:pt idx="4">
                  <c:v>5th Qtr</c:v>
                </c:pt>
                <c:pt idx="5">
                  <c:v>6th Qtr</c:v>
                </c:pt>
                <c:pt idx="6">
                  <c:v>7th Qtr</c:v>
                </c:pt>
                <c:pt idx="7">
                  <c:v>8th Qtr</c:v>
                </c:pt>
              </c:strCache>
            </c:strRef>
          </c:cat>
          <c:val>
            <c:numRef>
              <c:f>Sheet1!$B$2:$B$9</c:f>
              <c:numCache>
                <c:formatCode>General</c:formatCode>
                <c:ptCount val="8"/>
                <c:pt idx="0">
                  <c:v>2</c:v>
                </c:pt>
                <c:pt idx="1">
                  <c:v>2</c:v>
                </c:pt>
                <c:pt idx="2">
                  <c:v>2</c:v>
                </c:pt>
                <c:pt idx="3">
                  <c:v>2</c:v>
                </c:pt>
                <c:pt idx="4">
                  <c:v>2</c:v>
                </c:pt>
                <c:pt idx="5">
                  <c:v>2</c:v>
                </c:pt>
                <c:pt idx="6">
                  <c:v>2</c:v>
                </c:pt>
                <c:pt idx="7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0-C54D-7047-B8AC-93DD129EC6B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solidFill>
              <a:srgbClr val="2D89BE"/>
            </a:solidFill>
            <a:ln w="19050">
              <a:solidFill>
                <a:schemeClr val="tx1">
                  <a:lumMod val="95000"/>
                  <a:lumOff val="5000"/>
                </a:schemeClr>
              </a:solidFill>
            </a:ln>
            <a:effectLst/>
          </c:spPr>
          <c:dPt>
            <c:idx val="0"/>
            <c:bubble3D val="0"/>
            <c:spPr>
              <a:noFill/>
              <a:ln w="19050">
                <a:solidFill>
                  <a:schemeClr val="tx1">
                    <a:lumMod val="95000"/>
                    <a:lumOff val="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AAB6-CD48-BE4F-F4C8EECA1959}"/>
              </c:ext>
            </c:extLst>
          </c:dPt>
          <c:dPt>
            <c:idx val="1"/>
            <c:bubble3D val="0"/>
            <c:spPr>
              <a:noFill/>
              <a:ln w="19050">
                <a:solidFill>
                  <a:schemeClr val="tx1">
                    <a:lumMod val="95000"/>
                    <a:lumOff val="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AAB6-CD48-BE4F-F4C8EECA1959}"/>
              </c:ext>
            </c:extLst>
          </c:dPt>
          <c:dPt>
            <c:idx val="2"/>
            <c:bubble3D val="0"/>
            <c:spPr>
              <a:noFill/>
              <a:ln w="19050">
                <a:solidFill>
                  <a:schemeClr val="tx1">
                    <a:lumMod val="95000"/>
                    <a:lumOff val="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AAB6-CD48-BE4F-F4C8EECA1959}"/>
              </c:ext>
            </c:extLst>
          </c:dPt>
          <c:dPt>
            <c:idx val="3"/>
            <c:bubble3D val="0"/>
            <c:spPr>
              <a:solidFill>
                <a:srgbClr val="FBC715"/>
              </a:solidFill>
              <a:ln w="19050">
                <a:solidFill>
                  <a:schemeClr val="tx1">
                    <a:lumMod val="95000"/>
                    <a:lumOff val="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AAB6-CD48-BE4F-F4C8EECA1959}"/>
              </c:ext>
            </c:extLst>
          </c:dPt>
          <c:dPt>
            <c:idx val="4"/>
            <c:bubble3D val="0"/>
            <c:spPr>
              <a:solidFill>
                <a:srgbClr val="FBC715"/>
              </a:solidFill>
              <a:ln w="19050">
                <a:solidFill>
                  <a:schemeClr val="tx1">
                    <a:lumMod val="95000"/>
                    <a:lumOff val="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AAB6-CD48-BE4F-F4C8EECA1959}"/>
              </c:ext>
            </c:extLst>
          </c:dPt>
          <c:dPt>
            <c:idx val="5"/>
            <c:bubble3D val="0"/>
            <c:spPr>
              <a:solidFill>
                <a:srgbClr val="FBC715"/>
              </a:solidFill>
              <a:ln w="19050">
                <a:solidFill>
                  <a:schemeClr val="tx1">
                    <a:lumMod val="95000"/>
                    <a:lumOff val="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B-AAB6-CD48-BE4F-F4C8EECA1959}"/>
              </c:ext>
            </c:extLst>
          </c:dPt>
          <c:dPt>
            <c:idx val="6"/>
            <c:bubble3D val="0"/>
            <c:spPr>
              <a:solidFill>
                <a:srgbClr val="2D89BE"/>
              </a:solidFill>
              <a:ln w="19050">
                <a:solidFill>
                  <a:schemeClr val="tx1">
                    <a:lumMod val="95000"/>
                    <a:lumOff val="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D-AAB6-CD48-BE4F-F4C8EECA1959}"/>
              </c:ext>
            </c:extLst>
          </c:dPt>
          <c:dPt>
            <c:idx val="7"/>
            <c:bubble3D val="0"/>
            <c:spPr>
              <a:solidFill>
                <a:srgbClr val="2D89BE"/>
              </a:solidFill>
              <a:ln w="19050">
                <a:solidFill>
                  <a:schemeClr val="tx1">
                    <a:lumMod val="95000"/>
                    <a:lumOff val="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F-AAB6-CD48-BE4F-F4C8EECA1959}"/>
              </c:ext>
            </c:extLst>
          </c:dPt>
          <c:cat>
            <c:strRef>
              <c:f>Sheet1!$A$2:$A$9</c:f>
              <c:strCache>
                <c:ptCount val="6"/>
                <c:pt idx="0">
                  <c:v>1st sixth</c:v>
                </c:pt>
                <c:pt idx="1">
                  <c:v>2nd sixth</c:v>
                </c:pt>
                <c:pt idx="2">
                  <c:v>3rd sixth</c:v>
                </c:pt>
                <c:pt idx="3">
                  <c:v>4th sixth</c:v>
                </c:pt>
                <c:pt idx="4">
                  <c:v>5th sixth</c:v>
                </c:pt>
                <c:pt idx="5">
                  <c:v>6th sixth</c:v>
                </c:pt>
              </c:strCache>
            </c:strRef>
          </c:cat>
          <c:val>
            <c:numRef>
              <c:f>Sheet1!$B$2:$B$9</c:f>
              <c:numCache>
                <c:formatCode>General</c:formatCode>
                <c:ptCount val="8"/>
                <c:pt idx="0">
                  <c:v>2</c:v>
                </c:pt>
                <c:pt idx="1">
                  <c:v>2</c:v>
                </c:pt>
                <c:pt idx="2">
                  <c:v>2</c:v>
                </c:pt>
                <c:pt idx="3">
                  <c:v>2</c:v>
                </c:pt>
                <c:pt idx="4">
                  <c:v>2</c:v>
                </c:pt>
                <c:pt idx="5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0-AAB6-CD48-BE4F-F4C8EECA195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solidFill>
              <a:schemeClr val="accent1"/>
            </a:solidFill>
            <a:ln w="19050">
              <a:solidFill>
                <a:schemeClr val="tx1">
                  <a:lumMod val="95000"/>
                  <a:lumOff val="5000"/>
                </a:schemeClr>
              </a:solidFill>
            </a:ln>
            <a:effectLst/>
          </c:spPr>
          <c:dPt>
            <c:idx val="0"/>
            <c:bubble3D val="0"/>
            <c:spPr>
              <a:noFill/>
              <a:ln w="19050">
                <a:solidFill>
                  <a:schemeClr val="tx1">
                    <a:lumMod val="95000"/>
                    <a:lumOff val="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0098-B941-A3C9-AFC1113A07F2}"/>
              </c:ext>
            </c:extLst>
          </c:dPt>
          <c:dPt>
            <c:idx val="1"/>
            <c:bubble3D val="0"/>
            <c:spPr>
              <a:noFill/>
              <a:ln w="19050">
                <a:solidFill>
                  <a:schemeClr val="tx1">
                    <a:lumMod val="95000"/>
                    <a:lumOff val="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0098-B941-A3C9-AFC1113A07F2}"/>
              </c:ext>
            </c:extLst>
          </c:dPt>
          <c:dPt>
            <c:idx val="2"/>
            <c:bubble3D val="0"/>
            <c:spPr>
              <a:solidFill>
                <a:srgbClr val="FBC715"/>
              </a:solidFill>
              <a:ln w="19050">
                <a:solidFill>
                  <a:schemeClr val="tx1">
                    <a:lumMod val="95000"/>
                    <a:lumOff val="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0098-B941-A3C9-AFC1113A07F2}"/>
              </c:ext>
            </c:extLst>
          </c:dPt>
          <c:dPt>
            <c:idx val="3"/>
            <c:bubble3D val="0"/>
            <c:spPr>
              <a:solidFill>
                <a:srgbClr val="FBC715"/>
              </a:solidFill>
              <a:ln w="19050">
                <a:solidFill>
                  <a:schemeClr val="tx1">
                    <a:lumMod val="95000"/>
                    <a:lumOff val="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0098-B941-A3C9-AFC1113A07F2}"/>
              </c:ext>
            </c:extLst>
          </c:dPt>
          <c:dPt>
            <c:idx val="4"/>
            <c:bubble3D val="0"/>
            <c:spPr>
              <a:solidFill>
                <a:schemeClr val="bg1"/>
              </a:solidFill>
              <a:ln w="19050">
                <a:solidFill>
                  <a:schemeClr val="tx1">
                    <a:lumMod val="95000"/>
                    <a:lumOff val="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0098-B941-A3C9-AFC1113A07F2}"/>
              </c:ext>
            </c:extLst>
          </c:dPt>
          <c:dPt>
            <c:idx val="5"/>
            <c:bubble3D val="0"/>
            <c:spPr>
              <a:solidFill>
                <a:srgbClr val="DB2A6E"/>
              </a:solidFill>
              <a:ln w="19050">
                <a:solidFill>
                  <a:schemeClr val="tx1">
                    <a:lumMod val="95000"/>
                    <a:lumOff val="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B-0098-B941-A3C9-AFC1113A07F2}"/>
              </c:ext>
            </c:extLst>
          </c:dPt>
          <c:dPt>
            <c:idx val="6"/>
            <c:bubble3D val="0"/>
            <c:spPr>
              <a:solidFill>
                <a:srgbClr val="DB2A6E"/>
              </a:solidFill>
              <a:ln w="19050">
                <a:solidFill>
                  <a:schemeClr val="tx1">
                    <a:lumMod val="95000"/>
                    <a:lumOff val="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D-0098-B941-A3C9-AFC1113A07F2}"/>
              </c:ext>
            </c:extLst>
          </c:dPt>
          <c:dPt>
            <c:idx val="7"/>
            <c:bubble3D val="0"/>
            <c:spPr>
              <a:solidFill>
                <a:srgbClr val="DB2A6E"/>
              </a:solidFill>
              <a:ln w="19050">
                <a:solidFill>
                  <a:schemeClr val="tx1">
                    <a:lumMod val="95000"/>
                    <a:lumOff val="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F-0098-B941-A3C9-AFC1113A07F2}"/>
              </c:ext>
            </c:extLst>
          </c:dPt>
          <c:cat>
            <c:strRef>
              <c:f>Sheet1!$A$2:$A$9</c:f>
              <c:strCache>
                <c:ptCount val="4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  <c:pt idx="3">
                  <c:v>4th Qtr</c:v>
                </c:pt>
              </c:strCache>
            </c:strRef>
          </c:cat>
          <c:val>
            <c:numRef>
              <c:f>Sheet1!$B$2:$B$9</c:f>
              <c:numCache>
                <c:formatCode>General</c:formatCode>
                <c:ptCount val="8"/>
                <c:pt idx="0">
                  <c:v>2</c:v>
                </c:pt>
                <c:pt idx="1">
                  <c:v>2</c:v>
                </c:pt>
                <c:pt idx="2">
                  <c:v>2</c:v>
                </c:pt>
                <c:pt idx="3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0-0098-B941-A3C9-AFC1113A07F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solidFill>
              <a:schemeClr val="accent1"/>
            </a:solidFill>
            <a:ln w="19050">
              <a:solidFill>
                <a:schemeClr val="tx1">
                  <a:lumMod val="95000"/>
                  <a:lumOff val="5000"/>
                </a:schemeClr>
              </a:solidFill>
            </a:ln>
            <a:effectLst/>
          </c:spPr>
          <c:dPt>
            <c:idx val="0"/>
            <c:bubble3D val="0"/>
            <c:spPr>
              <a:noFill/>
              <a:ln w="19050">
                <a:solidFill>
                  <a:schemeClr val="tx1">
                    <a:lumMod val="95000"/>
                    <a:lumOff val="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615E-8646-AB7B-C4D717AB54DF}"/>
              </c:ext>
            </c:extLst>
          </c:dPt>
          <c:dPt>
            <c:idx val="1"/>
            <c:bubble3D val="0"/>
            <c:spPr>
              <a:solidFill>
                <a:srgbClr val="FBC715"/>
              </a:solidFill>
              <a:ln w="19050">
                <a:solidFill>
                  <a:schemeClr val="tx1">
                    <a:lumMod val="95000"/>
                    <a:lumOff val="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615E-8646-AB7B-C4D717AB54DF}"/>
              </c:ext>
            </c:extLst>
          </c:dPt>
          <c:dPt>
            <c:idx val="2"/>
            <c:bubble3D val="0"/>
            <c:spPr>
              <a:solidFill>
                <a:schemeClr val="bg1"/>
              </a:solidFill>
              <a:ln w="19050">
                <a:solidFill>
                  <a:schemeClr val="tx1">
                    <a:lumMod val="95000"/>
                    <a:lumOff val="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615E-8646-AB7B-C4D717AB54DF}"/>
              </c:ext>
            </c:extLst>
          </c:dPt>
          <c:dPt>
            <c:idx val="3"/>
            <c:bubble3D val="0"/>
            <c:spPr>
              <a:solidFill>
                <a:schemeClr val="bg1"/>
              </a:solidFill>
              <a:ln w="19050">
                <a:solidFill>
                  <a:schemeClr val="tx1">
                    <a:lumMod val="95000"/>
                    <a:lumOff val="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615E-8646-AB7B-C4D717AB54DF}"/>
              </c:ext>
            </c:extLst>
          </c:dPt>
          <c:dPt>
            <c:idx val="4"/>
            <c:bubble3D val="0"/>
            <c:spPr>
              <a:solidFill>
                <a:srgbClr val="DB2A6E"/>
              </a:solidFill>
              <a:ln w="19050">
                <a:solidFill>
                  <a:schemeClr val="tx1">
                    <a:lumMod val="95000"/>
                    <a:lumOff val="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615E-8646-AB7B-C4D717AB54DF}"/>
              </c:ext>
            </c:extLst>
          </c:dPt>
          <c:dPt>
            <c:idx val="5"/>
            <c:bubble3D val="0"/>
            <c:spPr>
              <a:solidFill>
                <a:srgbClr val="DB2A6E"/>
              </a:solidFill>
              <a:ln w="19050">
                <a:solidFill>
                  <a:schemeClr val="tx1">
                    <a:lumMod val="95000"/>
                    <a:lumOff val="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B-615E-8646-AB7B-C4D717AB54DF}"/>
              </c:ext>
            </c:extLst>
          </c:dPt>
          <c:dPt>
            <c:idx val="6"/>
            <c:bubble3D val="0"/>
            <c:spPr>
              <a:solidFill>
                <a:srgbClr val="DB2A6E"/>
              </a:solidFill>
              <a:ln w="19050">
                <a:solidFill>
                  <a:schemeClr val="tx1">
                    <a:lumMod val="95000"/>
                    <a:lumOff val="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D-615E-8646-AB7B-C4D717AB54DF}"/>
              </c:ext>
            </c:extLst>
          </c:dPt>
          <c:dPt>
            <c:idx val="7"/>
            <c:bubble3D val="0"/>
            <c:spPr>
              <a:solidFill>
                <a:srgbClr val="DB2A6E"/>
              </a:solidFill>
              <a:ln w="19050">
                <a:solidFill>
                  <a:schemeClr val="tx1">
                    <a:lumMod val="95000"/>
                    <a:lumOff val="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F-615E-8646-AB7B-C4D717AB54DF}"/>
              </c:ext>
            </c:extLst>
          </c:dPt>
          <c:cat>
            <c:strRef>
              <c:f>Sheet1!$A$2:$A$9</c:f>
              <c:strCache>
                <c:ptCount val="2"/>
                <c:pt idx="0">
                  <c:v>1st half</c:v>
                </c:pt>
                <c:pt idx="1">
                  <c:v>2nd half</c:v>
                </c:pt>
              </c:strCache>
            </c:strRef>
          </c:cat>
          <c:val>
            <c:numRef>
              <c:f>Sheet1!$B$2:$B$9</c:f>
              <c:numCache>
                <c:formatCode>General</c:formatCode>
                <c:ptCount val="8"/>
                <c:pt idx="0">
                  <c:v>2</c:v>
                </c:pt>
                <c:pt idx="1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0-615E-8646-AB7B-C4D717AB54D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solidFill>
              <a:schemeClr val="accent1"/>
            </a:solidFill>
            <a:ln w="19050">
              <a:solidFill>
                <a:schemeClr val="tx1">
                  <a:lumMod val="95000"/>
                  <a:lumOff val="5000"/>
                </a:schemeClr>
              </a:solidFill>
            </a:ln>
            <a:effectLst/>
          </c:spPr>
          <c:dPt>
            <c:idx val="0"/>
            <c:bubble3D val="0"/>
            <c:spPr>
              <a:noFill/>
              <a:ln w="19050">
                <a:solidFill>
                  <a:schemeClr val="tx1">
                    <a:lumMod val="95000"/>
                    <a:lumOff val="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D473-FC4C-A801-C07C2A68BE6C}"/>
              </c:ext>
            </c:extLst>
          </c:dPt>
          <c:dPt>
            <c:idx val="1"/>
            <c:bubble3D val="0"/>
            <c:spPr>
              <a:noFill/>
              <a:ln w="19050">
                <a:solidFill>
                  <a:schemeClr val="tx1">
                    <a:lumMod val="95000"/>
                    <a:lumOff val="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D473-FC4C-A801-C07C2A68BE6C}"/>
              </c:ext>
            </c:extLst>
          </c:dPt>
          <c:dPt>
            <c:idx val="2"/>
            <c:bubble3D val="0"/>
            <c:spPr>
              <a:noFill/>
              <a:ln w="19050">
                <a:solidFill>
                  <a:schemeClr val="tx1">
                    <a:lumMod val="95000"/>
                    <a:lumOff val="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D473-FC4C-A801-C07C2A68BE6C}"/>
              </c:ext>
            </c:extLst>
          </c:dPt>
          <c:dPt>
            <c:idx val="3"/>
            <c:bubble3D val="0"/>
            <c:spPr>
              <a:noFill/>
              <a:ln w="19050">
                <a:solidFill>
                  <a:schemeClr val="tx1">
                    <a:lumMod val="95000"/>
                    <a:lumOff val="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D473-FC4C-A801-C07C2A68BE6C}"/>
              </c:ext>
            </c:extLst>
          </c:dPt>
          <c:dPt>
            <c:idx val="4"/>
            <c:bubble3D val="0"/>
            <c:spPr>
              <a:solidFill>
                <a:srgbClr val="FBC715"/>
              </a:solidFill>
              <a:ln w="19050">
                <a:solidFill>
                  <a:schemeClr val="tx1">
                    <a:lumMod val="95000"/>
                    <a:lumOff val="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D473-FC4C-A801-C07C2A68BE6C}"/>
              </c:ext>
            </c:extLst>
          </c:dPt>
          <c:dPt>
            <c:idx val="5"/>
            <c:bubble3D val="0"/>
            <c:spPr>
              <a:solidFill>
                <a:srgbClr val="FBC715"/>
              </a:solidFill>
              <a:ln w="19050">
                <a:solidFill>
                  <a:schemeClr val="tx1">
                    <a:lumMod val="95000"/>
                    <a:lumOff val="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B-D473-FC4C-A801-C07C2A68BE6C}"/>
              </c:ext>
            </c:extLst>
          </c:dPt>
          <c:dPt>
            <c:idx val="6"/>
            <c:bubble3D val="0"/>
            <c:spPr>
              <a:solidFill>
                <a:srgbClr val="FBC715"/>
              </a:solidFill>
              <a:ln w="19050">
                <a:solidFill>
                  <a:schemeClr val="tx1">
                    <a:lumMod val="95000"/>
                    <a:lumOff val="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D-D473-FC4C-A801-C07C2A68BE6C}"/>
              </c:ext>
            </c:extLst>
          </c:dPt>
          <c:dPt>
            <c:idx val="7"/>
            <c:bubble3D val="0"/>
            <c:spPr>
              <a:solidFill>
                <a:srgbClr val="FBC715"/>
              </a:solidFill>
              <a:ln w="19050">
                <a:solidFill>
                  <a:schemeClr val="tx1">
                    <a:lumMod val="95000"/>
                    <a:lumOff val="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F-D473-FC4C-A801-C07C2A68BE6C}"/>
              </c:ext>
            </c:extLst>
          </c:dPt>
          <c:cat>
            <c:strRef>
              <c:f>Sheet1!$A$2:$A$9</c:f>
              <c:strCache>
                <c:ptCount val="8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  <c:pt idx="3">
                  <c:v>4th Qtr</c:v>
                </c:pt>
                <c:pt idx="4">
                  <c:v>5th Qtr</c:v>
                </c:pt>
                <c:pt idx="5">
                  <c:v>6th Qtr</c:v>
                </c:pt>
                <c:pt idx="6">
                  <c:v>7th Qtr</c:v>
                </c:pt>
                <c:pt idx="7">
                  <c:v>8th Qtr</c:v>
                </c:pt>
              </c:strCache>
            </c:strRef>
          </c:cat>
          <c:val>
            <c:numRef>
              <c:f>Sheet1!$B$2:$B$9</c:f>
              <c:numCache>
                <c:formatCode>General</c:formatCode>
                <c:ptCount val="8"/>
                <c:pt idx="0">
                  <c:v>2</c:v>
                </c:pt>
                <c:pt idx="1">
                  <c:v>2</c:v>
                </c:pt>
                <c:pt idx="2">
                  <c:v>2</c:v>
                </c:pt>
                <c:pt idx="3">
                  <c:v>2</c:v>
                </c:pt>
                <c:pt idx="4">
                  <c:v>2</c:v>
                </c:pt>
                <c:pt idx="5">
                  <c:v>2</c:v>
                </c:pt>
                <c:pt idx="6">
                  <c:v>2</c:v>
                </c:pt>
                <c:pt idx="7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0-D473-FC4C-A801-C07C2A68BE6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solidFill>
              <a:srgbClr val="2D89BE"/>
            </a:solidFill>
            <a:ln w="19050">
              <a:solidFill>
                <a:schemeClr val="tx1">
                  <a:lumMod val="95000"/>
                  <a:lumOff val="5000"/>
                </a:schemeClr>
              </a:solidFill>
            </a:ln>
            <a:effectLst/>
          </c:spPr>
          <c:dPt>
            <c:idx val="0"/>
            <c:bubble3D val="0"/>
            <c:spPr>
              <a:noFill/>
              <a:ln w="19050">
                <a:solidFill>
                  <a:schemeClr val="tx1">
                    <a:lumMod val="95000"/>
                    <a:lumOff val="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8AF0-2643-A13C-3C6C70449A4C}"/>
              </c:ext>
            </c:extLst>
          </c:dPt>
          <c:dPt>
            <c:idx val="1"/>
            <c:bubble3D val="0"/>
            <c:spPr>
              <a:noFill/>
              <a:ln w="19050">
                <a:solidFill>
                  <a:schemeClr val="tx1">
                    <a:lumMod val="95000"/>
                    <a:lumOff val="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8AF0-2643-A13C-3C6C70449A4C}"/>
              </c:ext>
            </c:extLst>
          </c:dPt>
          <c:dPt>
            <c:idx val="2"/>
            <c:bubble3D val="0"/>
            <c:spPr>
              <a:noFill/>
              <a:ln w="19050">
                <a:solidFill>
                  <a:schemeClr val="tx1">
                    <a:lumMod val="95000"/>
                    <a:lumOff val="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8AF0-2643-A13C-3C6C70449A4C}"/>
              </c:ext>
            </c:extLst>
          </c:dPt>
          <c:dPt>
            <c:idx val="3"/>
            <c:bubble3D val="0"/>
            <c:spPr>
              <a:solidFill>
                <a:srgbClr val="FBC715"/>
              </a:solidFill>
              <a:ln w="19050">
                <a:solidFill>
                  <a:schemeClr val="tx1">
                    <a:lumMod val="95000"/>
                    <a:lumOff val="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8AF0-2643-A13C-3C6C70449A4C}"/>
              </c:ext>
            </c:extLst>
          </c:dPt>
          <c:dPt>
            <c:idx val="4"/>
            <c:bubble3D val="0"/>
            <c:spPr>
              <a:solidFill>
                <a:srgbClr val="FBC715"/>
              </a:solidFill>
              <a:ln w="19050">
                <a:solidFill>
                  <a:schemeClr val="tx1">
                    <a:lumMod val="95000"/>
                    <a:lumOff val="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8AF0-2643-A13C-3C6C70449A4C}"/>
              </c:ext>
            </c:extLst>
          </c:dPt>
          <c:dPt>
            <c:idx val="5"/>
            <c:bubble3D val="0"/>
            <c:spPr>
              <a:solidFill>
                <a:srgbClr val="FBC715"/>
              </a:solidFill>
              <a:ln w="19050">
                <a:solidFill>
                  <a:schemeClr val="tx1">
                    <a:lumMod val="95000"/>
                    <a:lumOff val="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B-8AF0-2643-A13C-3C6C70449A4C}"/>
              </c:ext>
            </c:extLst>
          </c:dPt>
          <c:dPt>
            <c:idx val="6"/>
            <c:bubble3D val="0"/>
            <c:spPr>
              <a:solidFill>
                <a:srgbClr val="2D89BE"/>
              </a:solidFill>
              <a:ln w="19050">
                <a:solidFill>
                  <a:schemeClr val="tx1">
                    <a:lumMod val="95000"/>
                    <a:lumOff val="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D-8AF0-2643-A13C-3C6C70449A4C}"/>
              </c:ext>
            </c:extLst>
          </c:dPt>
          <c:dPt>
            <c:idx val="7"/>
            <c:bubble3D val="0"/>
            <c:spPr>
              <a:solidFill>
                <a:srgbClr val="2D89BE"/>
              </a:solidFill>
              <a:ln w="19050">
                <a:solidFill>
                  <a:schemeClr val="tx1">
                    <a:lumMod val="95000"/>
                    <a:lumOff val="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F-8AF0-2643-A13C-3C6C70449A4C}"/>
              </c:ext>
            </c:extLst>
          </c:dPt>
          <c:cat>
            <c:strRef>
              <c:f>Sheet1!$A$2:$A$9</c:f>
              <c:strCache>
                <c:ptCount val="6"/>
                <c:pt idx="0">
                  <c:v>1st sixth</c:v>
                </c:pt>
                <c:pt idx="1">
                  <c:v>2nd sixth</c:v>
                </c:pt>
                <c:pt idx="2">
                  <c:v>3rd sixth</c:v>
                </c:pt>
                <c:pt idx="3">
                  <c:v>4th sixth</c:v>
                </c:pt>
                <c:pt idx="4">
                  <c:v>5th sixth</c:v>
                </c:pt>
                <c:pt idx="5">
                  <c:v>6th sixth</c:v>
                </c:pt>
              </c:strCache>
            </c:strRef>
          </c:cat>
          <c:val>
            <c:numRef>
              <c:f>Sheet1!$B$2:$B$9</c:f>
              <c:numCache>
                <c:formatCode>General</c:formatCode>
                <c:ptCount val="8"/>
                <c:pt idx="0">
                  <c:v>2</c:v>
                </c:pt>
                <c:pt idx="1">
                  <c:v>2</c:v>
                </c:pt>
                <c:pt idx="2">
                  <c:v>2</c:v>
                </c:pt>
                <c:pt idx="3">
                  <c:v>2</c:v>
                </c:pt>
                <c:pt idx="4">
                  <c:v>2</c:v>
                </c:pt>
                <c:pt idx="5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0-8AF0-2643-A13C-3C6C70449A4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solidFill>
              <a:schemeClr val="accent1"/>
            </a:solidFill>
            <a:ln w="19050">
              <a:solidFill>
                <a:schemeClr val="tx1">
                  <a:lumMod val="95000"/>
                  <a:lumOff val="5000"/>
                </a:schemeClr>
              </a:solidFill>
            </a:ln>
            <a:effectLst/>
          </c:spPr>
          <c:dPt>
            <c:idx val="0"/>
            <c:bubble3D val="0"/>
            <c:spPr>
              <a:noFill/>
              <a:ln w="19050">
                <a:solidFill>
                  <a:schemeClr val="tx1">
                    <a:lumMod val="95000"/>
                    <a:lumOff val="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8922-1842-87AA-6D88F1C30979}"/>
              </c:ext>
            </c:extLst>
          </c:dPt>
          <c:dPt>
            <c:idx val="1"/>
            <c:bubble3D val="0"/>
            <c:spPr>
              <a:noFill/>
              <a:ln w="19050">
                <a:solidFill>
                  <a:schemeClr val="tx1">
                    <a:lumMod val="95000"/>
                    <a:lumOff val="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8922-1842-87AA-6D88F1C30979}"/>
              </c:ext>
            </c:extLst>
          </c:dPt>
          <c:dPt>
            <c:idx val="2"/>
            <c:bubble3D val="0"/>
            <c:spPr>
              <a:solidFill>
                <a:srgbClr val="FBC715"/>
              </a:solidFill>
              <a:ln w="19050">
                <a:solidFill>
                  <a:schemeClr val="tx1">
                    <a:lumMod val="95000"/>
                    <a:lumOff val="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8922-1842-87AA-6D88F1C30979}"/>
              </c:ext>
            </c:extLst>
          </c:dPt>
          <c:dPt>
            <c:idx val="3"/>
            <c:bubble3D val="0"/>
            <c:spPr>
              <a:solidFill>
                <a:srgbClr val="FBC715"/>
              </a:solidFill>
              <a:ln w="19050">
                <a:solidFill>
                  <a:schemeClr val="tx1">
                    <a:lumMod val="95000"/>
                    <a:lumOff val="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8922-1842-87AA-6D88F1C30979}"/>
              </c:ext>
            </c:extLst>
          </c:dPt>
          <c:dPt>
            <c:idx val="4"/>
            <c:bubble3D val="0"/>
            <c:spPr>
              <a:solidFill>
                <a:schemeClr val="bg1"/>
              </a:solidFill>
              <a:ln w="19050">
                <a:solidFill>
                  <a:schemeClr val="tx1">
                    <a:lumMod val="95000"/>
                    <a:lumOff val="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8922-1842-87AA-6D88F1C30979}"/>
              </c:ext>
            </c:extLst>
          </c:dPt>
          <c:dPt>
            <c:idx val="5"/>
            <c:bubble3D val="0"/>
            <c:spPr>
              <a:solidFill>
                <a:srgbClr val="DB2A6E"/>
              </a:solidFill>
              <a:ln w="19050">
                <a:solidFill>
                  <a:schemeClr val="tx1">
                    <a:lumMod val="95000"/>
                    <a:lumOff val="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B-8922-1842-87AA-6D88F1C30979}"/>
              </c:ext>
            </c:extLst>
          </c:dPt>
          <c:dPt>
            <c:idx val="6"/>
            <c:bubble3D val="0"/>
            <c:spPr>
              <a:solidFill>
                <a:srgbClr val="DB2A6E"/>
              </a:solidFill>
              <a:ln w="19050">
                <a:solidFill>
                  <a:schemeClr val="tx1">
                    <a:lumMod val="95000"/>
                    <a:lumOff val="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D-8922-1842-87AA-6D88F1C30979}"/>
              </c:ext>
            </c:extLst>
          </c:dPt>
          <c:dPt>
            <c:idx val="7"/>
            <c:bubble3D val="0"/>
            <c:spPr>
              <a:solidFill>
                <a:srgbClr val="DB2A6E"/>
              </a:solidFill>
              <a:ln w="19050">
                <a:solidFill>
                  <a:schemeClr val="tx1">
                    <a:lumMod val="95000"/>
                    <a:lumOff val="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F-8922-1842-87AA-6D88F1C30979}"/>
              </c:ext>
            </c:extLst>
          </c:dPt>
          <c:cat>
            <c:strRef>
              <c:f>Sheet1!$A$2:$A$9</c:f>
              <c:strCache>
                <c:ptCount val="4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  <c:pt idx="3">
                  <c:v>4th Qtr</c:v>
                </c:pt>
              </c:strCache>
            </c:strRef>
          </c:cat>
          <c:val>
            <c:numRef>
              <c:f>Sheet1!$B$2:$B$9</c:f>
              <c:numCache>
                <c:formatCode>General</c:formatCode>
                <c:ptCount val="8"/>
                <c:pt idx="0">
                  <c:v>2</c:v>
                </c:pt>
                <c:pt idx="1">
                  <c:v>2</c:v>
                </c:pt>
                <c:pt idx="2">
                  <c:v>2</c:v>
                </c:pt>
                <c:pt idx="3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0-8922-1842-87AA-6D88F1C3097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solidFill>
              <a:schemeClr val="accent1"/>
            </a:solidFill>
            <a:ln w="19050">
              <a:solidFill>
                <a:schemeClr val="tx1">
                  <a:lumMod val="95000"/>
                  <a:lumOff val="5000"/>
                </a:schemeClr>
              </a:solidFill>
            </a:ln>
            <a:effectLst/>
          </c:spPr>
          <c:dPt>
            <c:idx val="0"/>
            <c:bubble3D val="0"/>
            <c:spPr>
              <a:noFill/>
              <a:ln w="19050">
                <a:solidFill>
                  <a:schemeClr val="tx1">
                    <a:lumMod val="95000"/>
                    <a:lumOff val="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E87E-C44D-A652-48371E8DF9B4}"/>
              </c:ext>
            </c:extLst>
          </c:dPt>
          <c:dPt>
            <c:idx val="1"/>
            <c:bubble3D val="0"/>
            <c:spPr>
              <a:solidFill>
                <a:srgbClr val="FBC715"/>
              </a:solidFill>
              <a:ln w="19050">
                <a:solidFill>
                  <a:schemeClr val="tx1">
                    <a:lumMod val="95000"/>
                    <a:lumOff val="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E87E-C44D-A652-48371E8DF9B4}"/>
              </c:ext>
            </c:extLst>
          </c:dPt>
          <c:dPt>
            <c:idx val="2"/>
            <c:bubble3D val="0"/>
            <c:spPr>
              <a:solidFill>
                <a:schemeClr val="bg1"/>
              </a:solidFill>
              <a:ln w="19050">
                <a:solidFill>
                  <a:schemeClr val="tx1">
                    <a:lumMod val="95000"/>
                    <a:lumOff val="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E87E-C44D-A652-48371E8DF9B4}"/>
              </c:ext>
            </c:extLst>
          </c:dPt>
          <c:dPt>
            <c:idx val="3"/>
            <c:bubble3D val="0"/>
            <c:spPr>
              <a:solidFill>
                <a:schemeClr val="bg1"/>
              </a:solidFill>
              <a:ln w="19050">
                <a:solidFill>
                  <a:schemeClr val="tx1">
                    <a:lumMod val="95000"/>
                    <a:lumOff val="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E87E-C44D-A652-48371E8DF9B4}"/>
              </c:ext>
            </c:extLst>
          </c:dPt>
          <c:dPt>
            <c:idx val="4"/>
            <c:bubble3D val="0"/>
            <c:spPr>
              <a:solidFill>
                <a:srgbClr val="DB2A6E"/>
              </a:solidFill>
              <a:ln w="19050">
                <a:solidFill>
                  <a:schemeClr val="tx1">
                    <a:lumMod val="95000"/>
                    <a:lumOff val="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E87E-C44D-A652-48371E8DF9B4}"/>
              </c:ext>
            </c:extLst>
          </c:dPt>
          <c:dPt>
            <c:idx val="5"/>
            <c:bubble3D val="0"/>
            <c:spPr>
              <a:solidFill>
                <a:srgbClr val="DB2A6E"/>
              </a:solidFill>
              <a:ln w="19050">
                <a:solidFill>
                  <a:schemeClr val="tx1">
                    <a:lumMod val="95000"/>
                    <a:lumOff val="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B-E87E-C44D-A652-48371E8DF9B4}"/>
              </c:ext>
            </c:extLst>
          </c:dPt>
          <c:dPt>
            <c:idx val="6"/>
            <c:bubble3D val="0"/>
            <c:spPr>
              <a:solidFill>
                <a:srgbClr val="DB2A6E"/>
              </a:solidFill>
              <a:ln w="19050">
                <a:solidFill>
                  <a:schemeClr val="tx1">
                    <a:lumMod val="95000"/>
                    <a:lumOff val="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D-E87E-C44D-A652-48371E8DF9B4}"/>
              </c:ext>
            </c:extLst>
          </c:dPt>
          <c:dPt>
            <c:idx val="7"/>
            <c:bubble3D val="0"/>
            <c:spPr>
              <a:solidFill>
                <a:srgbClr val="DB2A6E"/>
              </a:solidFill>
              <a:ln w="19050">
                <a:solidFill>
                  <a:schemeClr val="tx1">
                    <a:lumMod val="95000"/>
                    <a:lumOff val="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F-E87E-C44D-A652-48371E8DF9B4}"/>
              </c:ext>
            </c:extLst>
          </c:dPt>
          <c:cat>
            <c:strRef>
              <c:f>Sheet1!$A$2:$A$9</c:f>
              <c:strCache>
                <c:ptCount val="2"/>
                <c:pt idx="0">
                  <c:v>1st half</c:v>
                </c:pt>
                <c:pt idx="1">
                  <c:v>2nd half</c:v>
                </c:pt>
              </c:strCache>
            </c:strRef>
          </c:cat>
          <c:val>
            <c:numRef>
              <c:f>Sheet1!$B$2:$B$9</c:f>
              <c:numCache>
                <c:formatCode>General</c:formatCode>
                <c:ptCount val="8"/>
                <c:pt idx="0">
                  <c:v>2</c:v>
                </c:pt>
                <c:pt idx="1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0-E87E-C44D-A652-48371E8DF9B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0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68D1ABC3-ABF7-3C45-901D-7863A61EAD0D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4500" cy="4841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52BB852-D5BF-044D-9FCD-75BDD301E6FE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902075" y="0"/>
            <a:ext cx="2984500" cy="4841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2CBCB8-5CE5-DD46-8E66-3796751C1E1F}" type="datetimeFigureOut">
              <a:rPr lang="en-US" smtClean="0"/>
              <a:t>3/14/2022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A3A088D-8677-5149-BCE9-5F824941FA72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9186863"/>
            <a:ext cx="2984500" cy="484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D2094DE-C216-9F47-9042-7504183E2C3B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902075" y="9186863"/>
            <a:ext cx="2984500" cy="484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C973494-AD92-5B46-A892-F75DE19E1C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412924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18T08:07:31.811"/>
    </inkml:context>
    <inkml:brush xml:id="br0">
      <inkml:brushProperty name="width" value="0.025" units="cm"/>
      <inkml:brushProperty name="height" value="0.025" units="cm"/>
      <inkml:brushProperty name="color" value="#004F8B"/>
    </inkml:brush>
  </inkml:definitions>
  <inkml:trace contextRef="#ctx0" brushRef="#br0">0 1 24575,'0'0'-8191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18T08:07:32.417"/>
    </inkml:context>
    <inkml:brush xml:id="br0">
      <inkml:brushProperty name="width" value="0.025" units="cm"/>
      <inkml:brushProperty name="height" value="0.025" units="cm"/>
      <inkml:brushProperty name="color" value="#004F8B"/>
    </inkml:brush>
  </inkml:definitions>
  <inkml:trace contextRef="#ctx0" brushRef="#br0">0 1 24575,'0'0'-8191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18T08:18:49.032"/>
    </inkml:context>
    <inkml:brush xml:id="br0">
      <inkml:brushProperty name="width" value="0.1" units="cm"/>
      <inkml:brushProperty name="height" value="0.1" units="cm"/>
      <inkml:brushProperty name="color" value="#66CC00"/>
    </inkml:brush>
  </inkml:definitions>
  <inkml:trace contextRef="#ctx0" brushRef="#br0">1 0 24575,'0'0'-8191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1-12-18T08:07:24.733"/>
    </inkml:context>
    <inkml:brush xml:id="br0">
      <inkml:brushProperty name="width" value="0.15875" units="cm"/>
      <inkml:brushProperty name="height" value="0.15875" units="cm"/>
      <inkml:brushProperty name="ignorePressure" value="1"/>
    </inkml:brush>
  </inkml:definitions>
  <inkml:trace contextRef="#ctx0" brushRef="#br0">0 0,'0'0,"0"0,0 0,0 0,0 0,0 0,0 0,0 0,0 0,0 0,11 0,26510 0,-26520 0</inkml:trace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1-21T13:33:04.180"/>
    </inkml:context>
    <inkml:brush xml:id="br0">
      <inkml:brushProperty name="width" value="0.2" units="cm"/>
      <inkml:brushProperty name="height" value="0.2" units="cm"/>
    </inkml:brush>
  </inkml:definitions>
  <inkml:trace contextRef="#ctx0" brushRef="#br0">1628 62 24575,'0'0'0,"-9"-12"0,4 8 0,-1 0 0,-1 0 0,2 1 0,-2 0 0,1-1 0,-1 1 0,0 1 0,0-1 0,0 1 0,0 1 0,-13-4 0,-7 2 0,-51-4 0,37 5 0,1 3 0,-1 1 0,0 0 0,-78 16 0,61-5 0,-1 1 0,-92 34 0,94-24 0,3 0 0,0 3 0,1 1 0,-63 46 0,58-32 0,2 3 0,2 1 0,-50 57 0,69-63 0,4 0 0,0 2 0,4 2 0,2 0 0,2 1 0,-22 69 0,28-61 0,4 2 0,4-1 0,2 1 0,4 0 0,7 78 0,0-104 0,0-2 0,4 0 0,0 0 0,2 1 0,2-3 0,0 2 0,28 37 0,-17-33 0,-1-2 0,5 0 0,1-1 0,-1-1 0,56 38 0,-61-50 0,0-1 0,2-2 0,-1 0 0,2-1 0,0-2 0,0 1 0,2-2 0,44 10 0,-20-8 0,0-1 0,2-3 0,89 2 0,-100-8 0,-1-2 0,0-1 0,0-3 0,0 1 0,-1-3 0,0-1 0,-1-1 0,-1-2 0,1-1 0,66-31 0,-49 16 0,-2-1 0,-2-2 0,-2-2 0,0-1 0,-4-3 0,47-46 0,-64 52 0,0-1 0,-1 0 0,-4-3 0,-1 1 0,-2-2 0,-2 0 0,-2-1 0,-2-1 0,-2 1 0,-2-1 0,-2-1 0,-4 0 0,2-70 0,-10 83 0,0-1 0,-2 1 0,-1 1 0,-18-40 0,7 26 0,-3 1 0,-34-43 0,-29-33-1365,51 71-5461</inkml:trace>
</inkml:ink>
</file>

<file path=ppt/ink/ink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1-21T14:49:27.269"/>
    </inkml:context>
    <inkml:brush xml:id="br0">
      <inkml:brushProperty name="width" value="0.2" units="cm"/>
      <inkml:brushProperty name="height" value="0.2" units="cm"/>
    </inkml:brush>
  </inkml:definitions>
  <inkml:trace contextRef="#ctx0" brushRef="#br0">1628 62 24575,'0'0'0,"-9"-12"0,4 8 0,-1 0 0,-1 0 0,2 1 0,-2 0 0,1-1 0,-1 1 0,0 1 0,0-1 0,0 1 0,0 1 0,-13-4 0,-7 2 0,-51-4 0,37 5 0,1 3 0,-1 1 0,0 0 0,-78 16 0,61-5 0,-1 1 0,-92 34 0,94-24 0,3 0 0,0 3 0,1 1 0,-63 46 0,58-32 0,2 3 0,2 1 0,-50 57 0,69-63 0,4 0 0,0 2 0,4 2 0,2 0 0,2 1 0,-22 69 0,28-61 0,4 2 0,4-1 0,2 1 0,4 0 0,7 78 0,0-104 0,0-2 0,4 0 0,0 0 0,2 1 0,2-3 0,0 2 0,28 37 0,-17-33 0,-1-2 0,5 0 0,1-1 0,-1-1 0,56 38 0,-61-50 0,0-1 0,2-2 0,-1 0 0,2-1 0,0-2 0,0 1 0,2-2 0,44 10 0,-20-8 0,0-1 0,2-3 0,89 2 0,-100-8 0,-1-2 0,0-1 0,0-3 0,0 1 0,-1-3 0,0-1 0,-1-1 0,-1-2 0,1-1 0,66-31 0,-49 16 0,-2-1 0,-2-2 0,-2-2 0,0-1 0,-4-3 0,47-46 0,-64 52 0,0-1 0,-1 0 0,-4-3 0,-1 1 0,-2-2 0,-2 0 0,-2-1 0,-2-1 0,-2 1 0,-2-1 0,-2-1 0,-4 0 0,2-70 0,-10 83 0,0-1 0,-2 1 0,-1 1 0,-18-40 0,7 26 0,-3 1 0,-34-43 0,-29-33-1365,51 71-5461</inkml:trace>
</inkml:ink>
</file>

<file path=ppt/ink/ink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1-21T15:57:15.856"/>
    </inkml:context>
    <inkml:brush xml:id="br0">
      <inkml:brushProperty name="width" value="0.09701" units="cm"/>
      <inkml:brushProperty name="height" value="0.09701" units="cm"/>
    </inkml:brush>
  </inkml:definitions>
  <inkml:trace contextRef="#ctx0" brushRef="#br0">2496 57 24575,'0'0'0,"-13"-12"0,5 10 0,-2-3 0,0 3 0,3-2 0,-4 2 0,0-2 0,1 2 0,-1-1 0,2 1 0,-3 0 0,1 0 0,-19-1 0,-12-1 0,-78-3 0,58 6 0,0 1 0,0 2 0,-1 1 0,-119 13 0,93-4 0,-2 0 0,-141 33 0,145-23 0,4 0 0,0 2 0,2 2 0,-97 42 0,89-30 0,3 3 0,4 1 0,-78 52 0,107-56 0,4-2 0,2 2 0,6 2 0,3 0 0,2 2 0,-33 62 0,43-55 0,6 1 0,6 0 0,4-1 0,5 1 0,11 73 0,-1-97 0,2-1 0,6 0 0,-1 0 0,4-1 0,2 0 0,0 0 0,44 35 0,-28-31 0,1-1 0,7-1 0,-1 0 0,2-2 0,84 37 0,-94-48 0,1 0 0,3-3 0,-1 1 0,1 0 0,2-3 0,0 0 0,2 1 0,67 7 0,-29-7 0,-1-1 0,3-2 0,136 1 0,-152-7 0,-2-2 0,0-1 0,0-2 0,0 0 0,-2-1 0,0-3 0,-1 0 0,-1-2 0,0-1 0,102-28 0,-74 15 0,-5-2 0,-3-2 0,-1-1 0,-2-2 0,-4-1 0,68-43 0,-94 48 0,-2-1 0,-1-2 0,-5 0 0,-4-1 0,-1 0 0,-5-1 0,-1 0 0,-5-3 0,-2 3 0,-3-2 0,-3 0 0,-6-2 0,2-62 0,-13 74 0,-2 2 0,-3-1 0,-2 0 0,-26-35 0,10 24 0,-6 0 0,-49-39 0,-47-30-1365,78 64-5461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4871" cy="485232"/>
          </a:xfrm>
          <a:prstGeom prst="rect">
            <a:avLst/>
          </a:prstGeom>
        </p:spPr>
        <p:txBody>
          <a:bodyPr vert="horz" lIns="94622" tIns="47311" rIns="94622" bIns="47311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01698" y="0"/>
            <a:ext cx="2984871" cy="485232"/>
          </a:xfrm>
          <a:prstGeom prst="rect">
            <a:avLst/>
          </a:prstGeom>
        </p:spPr>
        <p:txBody>
          <a:bodyPr vert="horz" lIns="94622" tIns="47311" rIns="94622" bIns="47311" rtlCol="0"/>
          <a:lstStyle>
            <a:lvl1pPr algn="r">
              <a:defRPr sz="1200"/>
            </a:lvl1pPr>
          </a:lstStyle>
          <a:p>
            <a:fld id="{8E157A62-84B4-8648-A3B4-77B6ADAB1D91}" type="datetimeFigureOut">
              <a:rPr lang="en-US" smtClean="0"/>
              <a:t>3/14/2022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542925" y="1208088"/>
            <a:ext cx="5802313" cy="32654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4622" tIns="47311" rIns="94622" bIns="47311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8817" y="4654193"/>
            <a:ext cx="5510530" cy="3807976"/>
          </a:xfrm>
          <a:prstGeom prst="rect">
            <a:avLst/>
          </a:prstGeom>
        </p:spPr>
        <p:txBody>
          <a:bodyPr vert="horz" lIns="94622" tIns="47311" rIns="94622" bIns="47311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185820"/>
            <a:ext cx="2984871" cy="485231"/>
          </a:xfrm>
          <a:prstGeom prst="rect">
            <a:avLst/>
          </a:prstGeom>
        </p:spPr>
        <p:txBody>
          <a:bodyPr vert="horz" lIns="94622" tIns="47311" rIns="94622" bIns="47311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01698" y="9185820"/>
            <a:ext cx="2984871" cy="485231"/>
          </a:xfrm>
          <a:prstGeom prst="rect">
            <a:avLst/>
          </a:prstGeom>
        </p:spPr>
        <p:txBody>
          <a:bodyPr vert="horz" lIns="94622" tIns="47311" rIns="94622" bIns="47311" rtlCol="0" anchor="b"/>
          <a:lstStyle>
            <a:lvl1pPr algn="r">
              <a:defRPr sz="1200"/>
            </a:lvl1pPr>
          </a:lstStyle>
          <a:p>
            <a:fld id="{311D70A8-8575-AB47-B894-1AEE29AFC9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10798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010187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972283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609044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030901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882497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06649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B7A567-C346-EC4C-81B3-352B4A2A7B5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2C477F3-E611-7E45-8AE2-097C8FF5FEB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50B24C5-4A46-314F-A6B0-A0AEA344FC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1247F-2DE8-CC44-8ECD-3989D5D66822}" type="datetimeFigureOut">
              <a:rPr lang="en-US" smtClean="0"/>
              <a:t>3/14/2022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D60B5CB-F8E8-5C49-BD7A-A5A5566D62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87D686A-F2F0-6C44-BDCB-ADBE21F2F8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77705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6E7217-BF18-5842-8490-C3A25B8A13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D3EAF89-2F6F-0C47-A6E6-A5D6E671E73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C8A7F3D-AFA3-4D48-8805-B3522C9707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1247F-2DE8-CC44-8ECD-3989D5D66822}" type="datetimeFigureOut">
              <a:rPr lang="en-US" smtClean="0"/>
              <a:t>3/14/2022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04F82B3-3072-2441-B8E9-8C80F1D2FA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84918DB-151F-9B45-9681-B0089BCA80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34309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315F1F5-3193-6541-8C01-933BAF51480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57936C9-0818-2844-B013-63377799454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F95CF6-002C-6F44-A17B-5A74FC426E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1247F-2DE8-CC44-8ECD-3989D5D66822}" type="datetimeFigureOut">
              <a:rPr lang="en-US" smtClean="0"/>
              <a:t>3/14/2022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D909011-E4F7-7A48-B4E9-20F25A239F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A671D0-C0C6-F147-A8F4-B34324B11F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984243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1DF763-A172-7848-B1DD-29B57501468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3F194B4-6454-1E4F-896C-B646A8B091A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840D95E-5919-564F-A0B0-F3053BDE257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EB4F50B-7DF8-914F-9CA0-99B12FE60D0A}" type="datetimeFigureOut">
              <a:rPr lang="en-US" smtClean="0"/>
              <a:t>3/14/2022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FABC20B-F03F-5A4A-9DD4-01BEF6A449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C0B30CB-10C8-2B4C-B44A-969AAB8DC8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2DEF3E6-16D1-B047-AEE7-7930E1A978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610418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1F57B2-4FAA-3E4F-9169-8A9EC138BF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001DFA9-F55F-264C-B9BD-7191EB93820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A4F7842-D5AE-6D49-9388-39F65C98CA2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EB4F50B-7DF8-914F-9CA0-99B12FE60D0A}" type="datetimeFigureOut">
              <a:rPr lang="en-US" smtClean="0"/>
              <a:t>3/14/2022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82FBDE3-AE08-1149-B822-97049F6858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68AF181-2AA0-704A-894F-20897E79E4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2DEF3E6-16D1-B047-AEE7-7930E1A978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51791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469A54-4C38-794E-A4D2-11719656AC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13D4F5B-024E-1846-A067-E8EAD84F386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804BFE2-DD51-7646-BFC5-DB0A07B1A6D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EB4F50B-7DF8-914F-9CA0-99B12FE60D0A}" type="datetimeFigureOut">
              <a:rPr lang="en-US" smtClean="0"/>
              <a:t>3/14/2022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2C5B735-0911-C14D-921C-1096B26D22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B0C3A25-C5F5-8B46-AB02-FBA97D0A0B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2DEF3E6-16D1-B047-AEE7-7930E1A978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240603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1F9A30-910F-884B-A4F6-C8660BC74F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74E627-94B7-8849-B6AA-4DAE8CB7B59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2B859C2-5182-1446-A2A3-C3B6FF374F6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F1A9742-75F1-CF49-B39A-3DEDAF898D8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EB4F50B-7DF8-914F-9CA0-99B12FE60D0A}" type="datetimeFigureOut">
              <a:rPr lang="en-US" smtClean="0"/>
              <a:t>3/14/2022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AD45109-A5A1-B545-BA26-D9743984D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EECF606-3E83-0F49-B6B1-E30E5333CD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2DEF3E6-16D1-B047-AEE7-7930E1A978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620544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ACFE7C-684A-B044-AA84-65A406F287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8D07990-348D-C945-B220-916BF2DB4AD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E27239A-360E-D443-900C-0F3A78BAE3A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9C17307-6FC7-694D-BFDA-57BBED5DFCA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791B279-1E68-5346-9569-D9AD8824144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4475F30-107E-A649-B69D-614D5955B76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EB4F50B-7DF8-914F-9CA0-99B12FE60D0A}" type="datetimeFigureOut">
              <a:rPr lang="en-US" smtClean="0"/>
              <a:t>3/14/2022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5EC028F5-44F5-0B4C-9FD2-F46EB2997F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FCF3C85-9F9F-0949-A1FF-030FA5A64B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2DEF3E6-16D1-B047-AEE7-7930E1A978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223573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1C315A-EAED-4744-BC1C-B2189B69FF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C719196-1E08-AF46-9C04-578AF09E6F2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EB4F50B-7DF8-914F-9CA0-99B12FE60D0A}" type="datetimeFigureOut">
              <a:rPr lang="en-US" smtClean="0"/>
              <a:t>3/14/2022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EDFF614-EB55-AD46-8310-9DBD684B3F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848A193-3FB6-3B40-B837-11981AD138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2DEF3E6-16D1-B047-AEE7-7930E1A978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00601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bg>
      <p:bgPr>
        <a:solidFill>
          <a:srgbClr val="84BF4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3FD4EEE-C63E-3741-99D5-BD7B3E778B0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EB4F50B-7DF8-914F-9CA0-99B12FE60D0A}" type="datetimeFigureOut">
              <a:rPr lang="en-US" smtClean="0"/>
              <a:t>3/14/2022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1E13947-78DA-5B4F-A075-D17D0F9375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712FEC3-509F-AF4A-94B3-8E6E03B895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2DEF3E6-16D1-B047-AEE7-7930E1A978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455470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A8CF35-3033-1F49-ADBD-CFDB791745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2F28040-B39B-0F46-8E65-50C076F5A71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311E672-FC2A-684E-95CA-86EFC6359A6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621C2AA-AA83-434E-9F2F-9F73814DDB3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EB4F50B-7DF8-914F-9CA0-99B12FE60D0A}" type="datetimeFigureOut">
              <a:rPr lang="en-US" smtClean="0"/>
              <a:t>3/14/2022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5E08D96-A9A5-904A-859A-0B35783F93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79B9FDA-76B0-C247-BE5D-130C5ED937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2DEF3E6-16D1-B047-AEE7-7930E1A978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29364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A1F93E-6EEB-A341-94D4-2A1B66217A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959CEC1-6291-D14E-A506-174AEEDB80F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D6CA970-6B07-3144-9346-1D52D079DA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1247F-2DE8-CC44-8ECD-3989D5D66822}" type="datetimeFigureOut">
              <a:rPr lang="en-US" smtClean="0"/>
              <a:t>3/14/2022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28DCC2B-6780-1440-90DA-0FA23ABC60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40A26E3-9877-B245-B490-DDB5CB3C7B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43053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925693-63CF-534D-9284-AD96D194A7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6D95B1B-4E1D-FE46-8A5E-B9D20932DD7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6B721F6-0D2F-9B4C-888D-B87134ED00E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C522588-F29C-CF48-B149-95D960CEAD1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EB4F50B-7DF8-914F-9CA0-99B12FE60D0A}" type="datetimeFigureOut">
              <a:rPr lang="en-US" smtClean="0"/>
              <a:t>3/14/2022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DE72C4C-7E24-1242-9208-531EA4A8AF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0AB853B-C1DC-654C-9291-D3455E71DD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2DEF3E6-16D1-B047-AEE7-7930E1A978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406281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3B4719-05EA-814D-B28F-3ACA3795E1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003CD9C-BEAA-5C4B-8FD5-C1744E7004C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EDB89EF-5E8D-0640-B9A4-6851BE404B9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EB4F50B-7DF8-914F-9CA0-99B12FE60D0A}" type="datetimeFigureOut">
              <a:rPr lang="en-US" smtClean="0"/>
              <a:t>3/14/2022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71049F9-5C20-074D-A06D-132616CBF6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E0C15F3-23EA-824F-852D-111CA9ACAF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2DEF3E6-16D1-B047-AEE7-7930E1A978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362236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128D3F3-E871-2D45-AFAF-008477CD037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6B14E60-3307-864F-90A6-4EE48BA76CA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768A79D-9FDD-7A48-B785-6CA75FFD0C5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EB4F50B-7DF8-914F-9CA0-99B12FE60D0A}" type="datetimeFigureOut">
              <a:rPr lang="en-US" smtClean="0"/>
              <a:t>3/14/2022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ED5898F-933D-0644-9D1B-938874C60B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3DC3A70-29A4-9A44-ADCA-D3F28FB7A8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2DEF3E6-16D1-B047-AEE7-7930E1A978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10193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232975-10CE-9241-ACC1-D48E9E832B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33CDD5B-1DF2-224D-9333-262A23B6C96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D5FD22C-FF97-0B4A-A819-69EF854D7C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1247F-2DE8-CC44-8ECD-3989D5D66822}" type="datetimeFigureOut">
              <a:rPr lang="en-US" smtClean="0"/>
              <a:t>3/14/2022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BE372C9-481C-CC40-9F15-774845EB48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455A42D-11B3-F34E-A1F6-F60981034D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97243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53E0A1-35F4-474B-9E15-DAB0931A06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1EEF4A-88B7-FE49-93F6-E0730760D8B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5A60EAF-692B-3041-BEFA-1684645062F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35E4078-3E81-4744-85EB-95583E8D49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1247F-2DE8-CC44-8ECD-3989D5D66822}" type="datetimeFigureOut">
              <a:rPr lang="en-US" smtClean="0"/>
              <a:t>3/14/2022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0557587-E802-8C43-9282-4E4236EF75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3B6DA22-F2E3-754C-87D2-F33F448E8B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50868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A1F684-8CB6-8144-BD88-F2A2281768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D211B69-B12B-E041-9BA9-C2D2742C931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17129C1-C36E-AE49-A155-86CBB1FD699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9D6945F-4ACF-E349-91E3-38505F648F7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CA55598-E616-5540-B231-F20BD617E37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BFC62E4-7F02-0B42-9712-B2B5DAE1A2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1247F-2DE8-CC44-8ECD-3989D5D66822}" type="datetimeFigureOut">
              <a:rPr lang="en-US" smtClean="0"/>
              <a:t>3/14/2022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4DD2559-C58C-DB4E-B4F5-3FC0119796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A24B161-A867-8A46-9470-4B495EF207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99940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80A97B-4198-144F-97BF-2449827F40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FD4F5AB-2292-1F41-B665-8C3DF70F3A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1247F-2DE8-CC44-8ECD-3989D5D66822}" type="datetimeFigureOut">
              <a:rPr lang="en-US" smtClean="0"/>
              <a:t>3/14/2022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975DF89-2EC4-8046-AD28-B77C3593FB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6F74EC6-73B8-534E-8B77-CE42C8152A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71085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B7DF595D-181F-E349-8919-983737DD3A6A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84BF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EB8B2D"/>
              </a:solidFill>
            </a:endParaRPr>
          </a:p>
        </p:txBody>
      </p:sp>
      <p:sp>
        <p:nvSpPr>
          <p:cNvPr id="6" name="Round Diagonal Corner of Rectangle 9">
            <a:extLst>
              <a:ext uri="{FF2B5EF4-FFF2-40B4-BE49-F238E27FC236}">
                <a16:creationId xmlns:a16="http://schemas.microsoft.com/office/drawing/2014/main" id="{B54ED281-B169-6849-96DC-CDFCD866FF1F}"/>
              </a:ext>
            </a:extLst>
          </p:cNvPr>
          <p:cNvSpPr/>
          <p:nvPr userDrawn="1"/>
        </p:nvSpPr>
        <p:spPr>
          <a:xfrm>
            <a:off x="403310" y="368300"/>
            <a:ext cx="11370182" cy="6076043"/>
          </a:xfrm>
          <a:custGeom>
            <a:avLst/>
            <a:gdLst>
              <a:gd name="connsiteX0" fmla="*/ 1012694 w 11354984"/>
              <a:gd name="connsiteY0" fmla="*/ 0 h 6076043"/>
              <a:gd name="connsiteX1" fmla="*/ 11354984 w 11354984"/>
              <a:gd name="connsiteY1" fmla="*/ 0 h 6076043"/>
              <a:gd name="connsiteX2" fmla="*/ 11354984 w 11354984"/>
              <a:gd name="connsiteY2" fmla="*/ 0 h 6076043"/>
              <a:gd name="connsiteX3" fmla="*/ 11354984 w 11354984"/>
              <a:gd name="connsiteY3" fmla="*/ 5063349 h 6076043"/>
              <a:gd name="connsiteX4" fmla="*/ 10342290 w 11354984"/>
              <a:gd name="connsiteY4" fmla="*/ 6076043 h 6076043"/>
              <a:gd name="connsiteX5" fmla="*/ 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1012694 h 6076043"/>
              <a:gd name="connsiteX8" fmla="*/ 1012694 w 11354984"/>
              <a:gd name="connsiteY8" fmla="*/ 0 h 6076043"/>
              <a:gd name="connsiteX0" fmla="*/ 1012694 w 11354984"/>
              <a:gd name="connsiteY0" fmla="*/ 0 h 6076043"/>
              <a:gd name="connsiteX1" fmla="*/ 1142578 w 11354984"/>
              <a:gd name="connsiteY1" fmla="*/ 241 h 6076043"/>
              <a:gd name="connsiteX2" fmla="*/ 11354984 w 11354984"/>
              <a:gd name="connsiteY2" fmla="*/ 0 h 6076043"/>
              <a:gd name="connsiteX3" fmla="*/ 11354984 w 11354984"/>
              <a:gd name="connsiteY3" fmla="*/ 0 h 6076043"/>
              <a:gd name="connsiteX4" fmla="*/ 11354984 w 11354984"/>
              <a:gd name="connsiteY4" fmla="*/ 5063349 h 6076043"/>
              <a:gd name="connsiteX5" fmla="*/ 1034229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6076043 h 6076043"/>
              <a:gd name="connsiteX8" fmla="*/ 0 w 11354984"/>
              <a:gd name="connsiteY8" fmla="*/ 1012694 h 6076043"/>
              <a:gd name="connsiteX9" fmla="*/ 1012694 w 11354984"/>
              <a:gd name="connsiteY9" fmla="*/ 0 h 6076043"/>
              <a:gd name="connsiteX0" fmla="*/ 170421 w 11962539"/>
              <a:gd name="connsiteY0" fmla="*/ 0 h 6076043"/>
              <a:gd name="connsiteX1" fmla="*/ 1750133 w 11962539"/>
              <a:gd name="connsiteY1" fmla="*/ 241 h 6076043"/>
              <a:gd name="connsiteX2" fmla="*/ 11962539 w 11962539"/>
              <a:gd name="connsiteY2" fmla="*/ 0 h 6076043"/>
              <a:gd name="connsiteX3" fmla="*/ 11962539 w 11962539"/>
              <a:gd name="connsiteY3" fmla="*/ 0 h 6076043"/>
              <a:gd name="connsiteX4" fmla="*/ 11962539 w 11962539"/>
              <a:gd name="connsiteY4" fmla="*/ 5063349 h 6076043"/>
              <a:gd name="connsiteX5" fmla="*/ 10949845 w 11962539"/>
              <a:gd name="connsiteY5" fmla="*/ 6076043 h 6076043"/>
              <a:gd name="connsiteX6" fmla="*/ 607555 w 11962539"/>
              <a:gd name="connsiteY6" fmla="*/ 6076043 h 6076043"/>
              <a:gd name="connsiteX7" fmla="*/ 607555 w 11962539"/>
              <a:gd name="connsiteY7" fmla="*/ 6076043 h 6076043"/>
              <a:gd name="connsiteX8" fmla="*/ 607555 w 11962539"/>
              <a:gd name="connsiteY8" fmla="*/ 1012694 h 6076043"/>
              <a:gd name="connsiteX9" fmla="*/ 170421 w 11962539"/>
              <a:gd name="connsiteY9" fmla="*/ 0 h 6076043"/>
              <a:gd name="connsiteX0" fmla="*/ 170421 w 11962539"/>
              <a:gd name="connsiteY0" fmla="*/ 0 h 6076043"/>
              <a:gd name="connsiteX1" fmla="*/ 1750133 w 11962539"/>
              <a:gd name="connsiteY1" fmla="*/ 241 h 6076043"/>
              <a:gd name="connsiteX2" fmla="*/ 11962539 w 11962539"/>
              <a:gd name="connsiteY2" fmla="*/ 0 h 6076043"/>
              <a:gd name="connsiteX3" fmla="*/ 11962539 w 11962539"/>
              <a:gd name="connsiteY3" fmla="*/ 0 h 6076043"/>
              <a:gd name="connsiteX4" fmla="*/ 11962539 w 11962539"/>
              <a:gd name="connsiteY4" fmla="*/ 5063349 h 6076043"/>
              <a:gd name="connsiteX5" fmla="*/ 10949845 w 11962539"/>
              <a:gd name="connsiteY5" fmla="*/ 6076043 h 6076043"/>
              <a:gd name="connsiteX6" fmla="*/ 607555 w 11962539"/>
              <a:gd name="connsiteY6" fmla="*/ 6076043 h 6076043"/>
              <a:gd name="connsiteX7" fmla="*/ 607555 w 11962539"/>
              <a:gd name="connsiteY7" fmla="*/ 6076043 h 6076043"/>
              <a:gd name="connsiteX8" fmla="*/ 607555 w 11962539"/>
              <a:gd name="connsiteY8" fmla="*/ 1012694 h 6076043"/>
              <a:gd name="connsiteX9" fmla="*/ 170421 w 11962539"/>
              <a:gd name="connsiteY9" fmla="*/ 0 h 6076043"/>
              <a:gd name="connsiteX0" fmla="*/ 220719 w 11696447"/>
              <a:gd name="connsiteY0" fmla="*/ 0 h 6076043"/>
              <a:gd name="connsiteX1" fmla="*/ 1484041 w 11696447"/>
              <a:gd name="connsiteY1" fmla="*/ 241 h 6076043"/>
              <a:gd name="connsiteX2" fmla="*/ 11696447 w 11696447"/>
              <a:gd name="connsiteY2" fmla="*/ 0 h 6076043"/>
              <a:gd name="connsiteX3" fmla="*/ 11696447 w 11696447"/>
              <a:gd name="connsiteY3" fmla="*/ 0 h 6076043"/>
              <a:gd name="connsiteX4" fmla="*/ 11696447 w 11696447"/>
              <a:gd name="connsiteY4" fmla="*/ 5063349 h 6076043"/>
              <a:gd name="connsiteX5" fmla="*/ 10683753 w 11696447"/>
              <a:gd name="connsiteY5" fmla="*/ 6076043 h 6076043"/>
              <a:gd name="connsiteX6" fmla="*/ 341463 w 11696447"/>
              <a:gd name="connsiteY6" fmla="*/ 6076043 h 6076043"/>
              <a:gd name="connsiteX7" fmla="*/ 341463 w 11696447"/>
              <a:gd name="connsiteY7" fmla="*/ 6076043 h 6076043"/>
              <a:gd name="connsiteX8" fmla="*/ 341463 w 11696447"/>
              <a:gd name="connsiteY8" fmla="*/ 1012694 h 6076043"/>
              <a:gd name="connsiteX9" fmla="*/ 220719 w 11696447"/>
              <a:gd name="connsiteY9" fmla="*/ 0 h 6076043"/>
              <a:gd name="connsiteX0" fmla="*/ 246140 w 11610610"/>
              <a:gd name="connsiteY0" fmla="*/ 0 h 6076043"/>
              <a:gd name="connsiteX1" fmla="*/ 1398204 w 11610610"/>
              <a:gd name="connsiteY1" fmla="*/ 241 h 6076043"/>
              <a:gd name="connsiteX2" fmla="*/ 11610610 w 11610610"/>
              <a:gd name="connsiteY2" fmla="*/ 0 h 6076043"/>
              <a:gd name="connsiteX3" fmla="*/ 11610610 w 11610610"/>
              <a:gd name="connsiteY3" fmla="*/ 0 h 6076043"/>
              <a:gd name="connsiteX4" fmla="*/ 11610610 w 11610610"/>
              <a:gd name="connsiteY4" fmla="*/ 5063349 h 6076043"/>
              <a:gd name="connsiteX5" fmla="*/ 10597916 w 11610610"/>
              <a:gd name="connsiteY5" fmla="*/ 6076043 h 6076043"/>
              <a:gd name="connsiteX6" fmla="*/ 255626 w 11610610"/>
              <a:gd name="connsiteY6" fmla="*/ 6076043 h 6076043"/>
              <a:gd name="connsiteX7" fmla="*/ 255626 w 11610610"/>
              <a:gd name="connsiteY7" fmla="*/ 6076043 h 6076043"/>
              <a:gd name="connsiteX8" fmla="*/ 255626 w 11610610"/>
              <a:gd name="connsiteY8" fmla="*/ 1012694 h 6076043"/>
              <a:gd name="connsiteX9" fmla="*/ 246140 w 11610610"/>
              <a:gd name="connsiteY9" fmla="*/ 0 h 6076043"/>
              <a:gd name="connsiteX0" fmla="*/ 297151 w 11494734"/>
              <a:gd name="connsiteY0" fmla="*/ 3476 h 6076043"/>
              <a:gd name="connsiteX1" fmla="*/ 1282328 w 11494734"/>
              <a:gd name="connsiteY1" fmla="*/ 241 h 6076043"/>
              <a:gd name="connsiteX2" fmla="*/ 11494734 w 11494734"/>
              <a:gd name="connsiteY2" fmla="*/ 0 h 6076043"/>
              <a:gd name="connsiteX3" fmla="*/ 11494734 w 11494734"/>
              <a:gd name="connsiteY3" fmla="*/ 0 h 6076043"/>
              <a:gd name="connsiteX4" fmla="*/ 11494734 w 11494734"/>
              <a:gd name="connsiteY4" fmla="*/ 5063349 h 6076043"/>
              <a:gd name="connsiteX5" fmla="*/ 10482040 w 11494734"/>
              <a:gd name="connsiteY5" fmla="*/ 6076043 h 6076043"/>
              <a:gd name="connsiteX6" fmla="*/ 139750 w 11494734"/>
              <a:gd name="connsiteY6" fmla="*/ 6076043 h 6076043"/>
              <a:gd name="connsiteX7" fmla="*/ 139750 w 11494734"/>
              <a:gd name="connsiteY7" fmla="*/ 6076043 h 6076043"/>
              <a:gd name="connsiteX8" fmla="*/ 139750 w 11494734"/>
              <a:gd name="connsiteY8" fmla="*/ 1012694 h 6076043"/>
              <a:gd name="connsiteX9" fmla="*/ 297151 w 11494734"/>
              <a:gd name="connsiteY9" fmla="*/ 3476 h 6076043"/>
              <a:gd name="connsiteX0" fmla="*/ 69356 w 11424340"/>
              <a:gd name="connsiteY0" fmla="*/ 1012694 h 6076043"/>
              <a:gd name="connsiteX1" fmla="*/ 1211934 w 11424340"/>
              <a:gd name="connsiteY1" fmla="*/ 241 h 6076043"/>
              <a:gd name="connsiteX2" fmla="*/ 11424340 w 11424340"/>
              <a:gd name="connsiteY2" fmla="*/ 0 h 6076043"/>
              <a:gd name="connsiteX3" fmla="*/ 11424340 w 11424340"/>
              <a:gd name="connsiteY3" fmla="*/ 0 h 6076043"/>
              <a:gd name="connsiteX4" fmla="*/ 11424340 w 11424340"/>
              <a:gd name="connsiteY4" fmla="*/ 5063349 h 6076043"/>
              <a:gd name="connsiteX5" fmla="*/ 10411646 w 11424340"/>
              <a:gd name="connsiteY5" fmla="*/ 6076043 h 6076043"/>
              <a:gd name="connsiteX6" fmla="*/ 69356 w 11424340"/>
              <a:gd name="connsiteY6" fmla="*/ 6076043 h 6076043"/>
              <a:gd name="connsiteX7" fmla="*/ 69356 w 11424340"/>
              <a:gd name="connsiteY7" fmla="*/ 6076043 h 6076043"/>
              <a:gd name="connsiteX8" fmla="*/ 69356 w 11424340"/>
              <a:gd name="connsiteY8" fmla="*/ 1012694 h 6076043"/>
              <a:gd name="connsiteX0" fmla="*/ 0 w 11354984"/>
              <a:gd name="connsiteY0" fmla="*/ 1012694 h 6076043"/>
              <a:gd name="connsiteX1" fmla="*/ 1142578 w 11354984"/>
              <a:gd name="connsiteY1" fmla="*/ 241 h 6076043"/>
              <a:gd name="connsiteX2" fmla="*/ 11354984 w 11354984"/>
              <a:gd name="connsiteY2" fmla="*/ 0 h 6076043"/>
              <a:gd name="connsiteX3" fmla="*/ 11354984 w 11354984"/>
              <a:gd name="connsiteY3" fmla="*/ 0 h 6076043"/>
              <a:gd name="connsiteX4" fmla="*/ 11354984 w 11354984"/>
              <a:gd name="connsiteY4" fmla="*/ 5063349 h 6076043"/>
              <a:gd name="connsiteX5" fmla="*/ 1034229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6076043 h 6076043"/>
              <a:gd name="connsiteX8" fmla="*/ 0 w 11354984"/>
              <a:gd name="connsiteY8" fmla="*/ 1012694 h 6076043"/>
              <a:gd name="connsiteX0" fmla="*/ 15198 w 11370182"/>
              <a:gd name="connsiteY0" fmla="*/ 1012694 h 6076043"/>
              <a:gd name="connsiteX1" fmla="*/ 0 w 11370182"/>
              <a:gd name="connsiteY1" fmla="*/ 241 h 6076043"/>
              <a:gd name="connsiteX2" fmla="*/ 11370182 w 11370182"/>
              <a:gd name="connsiteY2" fmla="*/ 0 h 6076043"/>
              <a:gd name="connsiteX3" fmla="*/ 11370182 w 11370182"/>
              <a:gd name="connsiteY3" fmla="*/ 0 h 6076043"/>
              <a:gd name="connsiteX4" fmla="*/ 11370182 w 11370182"/>
              <a:gd name="connsiteY4" fmla="*/ 5063349 h 6076043"/>
              <a:gd name="connsiteX5" fmla="*/ 10357488 w 11370182"/>
              <a:gd name="connsiteY5" fmla="*/ 6076043 h 6076043"/>
              <a:gd name="connsiteX6" fmla="*/ 15198 w 11370182"/>
              <a:gd name="connsiteY6" fmla="*/ 6076043 h 6076043"/>
              <a:gd name="connsiteX7" fmla="*/ 15198 w 11370182"/>
              <a:gd name="connsiteY7" fmla="*/ 6076043 h 6076043"/>
              <a:gd name="connsiteX8" fmla="*/ 15198 w 11370182"/>
              <a:gd name="connsiteY8" fmla="*/ 1012694 h 6076043"/>
              <a:gd name="connsiteX0" fmla="*/ 15272 w 11370256"/>
              <a:gd name="connsiteY0" fmla="*/ 1012694 h 6076043"/>
              <a:gd name="connsiteX1" fmla="*/ 74 w 11370256"/>
              <a:gd name="connsiteY1" fmla="*/ 241 h 6076043"/>
              <a:gd name="connsiteX2" fmla="*/ 11370256 w 11370256"/>
              <a:gd name="connsiteY2" fmla="*/ 0 h 6076043"/>
              <a:gd name="connsiteX3" fmla="*/ 11370256 w 11370256"/>
              <a:gd name="connsiteY3" fmla="*/ 0 h 6076043"/>
              <a:gd name="connsiteX4" fmla="*/ 11370256 w 11370256"/>
              <a:gd name="connsiteY4" fmla="*/ 5063349 h 6076043"/>
              <a:gd name="connsiteX5" fmla="*/ 10357562 w 11370256"/>
              <a:gd name="connsiteY5" fmla="*/ 6076043 h 6076043"/>
              <a:gd name="connsiteX6" fmla="*/ 15272 w 11370256"/>
              <a:gd name="connsiteY6" fmla="*/ 6076043 h 6076043"/>
              <a:gd name="connsiteX7" fmla="*/ 15272 w 11370256"/>
              <a:gd name="connsiteY7" fmla="*/ 6076043 h 6076043"/>
              <a:gd name="connsiteX8" fmla="*/ 15272 w 11370256"/>
              <a:gd name="connsiteY8" fmla="*/ 1012694 h 6076043"/>
              <a:gd name="connsiteX0" fmla="*/ 16212 w 11371196"/>
              <a:gd name="connsiteY0" fmla="*/ 1012694 h 6076043"/>
              <a:gd name="connsiteX1" fmla="*/ 1014 w 11371196"/>
              <a:gd name="connsiteY1" fmla="*/ 241 h 6076043"/>
              <a:gd name="connsiteX2" fmla="*/ 11371196 w 11371196"/>
              <a:gd name="connsiteY2" fmla="*/ 0 h 6076043"/>
              <a:gd name="connsiteX3" fmla="*/ 11371196 w 11371196"/>
              <a:gd name="connsiteY3" fmla="*/ 0 h 6076043"/>
              <a:gd name="connsiteX4" fmla="*/ 11371196 w 11371196"/>
              <a:gd name="connsiteY4" fmla="*/ 5063349 h 6076043"/>
              <a:gd name="connsiteX5" fmla="*/ 10358502 w 11371196"/>
              <a:gd name="connsiteY5" fmla="*/ 6076043 h 6076043"/>
              <a:gd name="connsiteX6" fmla="*/ 16212 w 11371196"/>
              <a:gd name="connsiteY6" fmla="*/ 6076043 h 6076043"/>
              <a:gd name="connsiteX7" fmla="*/ 16212 w 11371196"/>
              <a:gd name="connsiteY7" fmla="*/ 6076043 h 6076043"/>
              <a:gd name="connsiteX8" fmla="*/ 16212 w 11371196"/>
              <a:gd name="connsiteY8" fmla="*/ 1012694 h 6076043"/>
              <a:gd name="connsiteX0" fmla="*/ 15198 w 11370182"/>
              <a:gd name="connsiteY0" fmla="*/ 6076043 h 6076043"/>
              <a:gd name="connsiteX1" fmla="*/ 0 w 11370182"/>
              <a:gd name="connsiteY1" fmla="*/ 241 h 6076043"/>
              <a:gd name="connsiteX2" fmla="*/ 11370182 w 11370182"/>
              <a:gd name="connsiteY2" fmla="*/ 0 h 6076043"/>
              <a:gd name="connsiteX3" fmla="*/ 11370182 w 11370182"/>
              <a:gd name="connsiteY3" fmla="*/ 0 h 6076043"/>
              <a:gd name="connsiteX4" fmla="*/ 11370182 w 11370182"/>
              <a:gd name="connsiteY4" fmla="*/ 5063349 h 6076043"/>
              <a:gd name="connsiteX5" fmla="*/ 10357488 w 11370182"/>
              <a:gd name="connsiteY5" fmla="*/ 6076043 h 6076043"/>
              <a:gd name="connsiteX6" fmla="*/ 15198 w 11370182"/>
              <a:gd name="connsiteY6" fmla="*/ 6076043 h 6076043"/>
              <a:gd name="connsiteX7" fmla="*/ 15198 w 11370182"/>
              <a:gd name="connsiteY7" fmla="*/ 6076043 h 60760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1370182" h="6076043">
                <a:moveTo>
                  <a:pt x="15198" y="6076043"/>
                </a:moveTo>
                <a:lnTo>
                  <a:pt x="0" y="241"/>
                </a:lnTo>
                <a:lnTo>
                  <a:pt x="11370182" y="0"/>
                </a:lnTo>
                <a:lnTo>
                  <a:pt x="11370182" y="0"/>
                </a:lnTo>
                <a:lnTo>
                  <a:pt x="11370182" y="5063349"/>
                </a:lnTo>
                <a:cubicBezTo>
                  <a:pt x="11370182" y="5622644"/>
                  <a:pt x="10916783" y="6076043"/>
                  <a:pt x="10357488" y="6076043"/>
                </a:cubicBezTo>
                <a:lnTo>
                  <a:pt x="15198" y="6076043"/>
                </a:lnTo>
                <a:lnTo>
                  <a:pt x="15198" y="607604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841627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CAF654-4FDA-1F49-BD3A-27EA52954D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92C7AE0-5C45-B549-822A-5297A8411D1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EB75C8A-B0E0-DD45-8F16-0FA8D8FB003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A70DFE5-98A6-8F4E-A544-69144B47F8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1247F-2DE8-CC44-8ECD-3989D5D66822}" type="datetimeFigureOut">
              <a:rPr lang="en-US" smtClean="0"/>
              <a:t>3/14/2022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9CD1533-5E63-B740-8A36-B29960B7F6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00F822E-3322-5847-8BA9-C244DA1ABE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15769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033041-C148-E84B-836B-E037BCCA1F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A75D008-E154-2E48-B20A-FB6B457C3C6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C422176-1C4A-5C4C-B297-7EB5FB7535E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51DA34E-3EB6-704C-AF7A-D25F397ED5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1247F-2DE8-CC44-8ECD-3989D5D66822}" type="datetimeFigureOut">
              <a:rPr lang="en-US" smtClean="0"/>
              <a:t>3/14/2022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CE9D187-EC78-6740-BFC7-898B315153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0475F41-45AD-BA44-AA6A-E68CC8BEAF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1784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4B49ED1-5C3E-BC45-A74C-BC1E818BBD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B4C7C50-3F02-814B-9ADF-09B5850BE54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F6F91B6-4AB6-2141-8EAB-839690BC2C0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C1247F-2DE8-CC44-8ECD-3989D5D66822}" type="datetimeFigureOut">
              <a:rPr lang="en-US" smtClean="0"/>
              <a:t>3/14/2022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04C897-0B44-494A-ACD9-84E5440E789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7F0E058-33F6-7641-A604-1FF60B004CF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905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E4D1FFA8-40B9-3948-AED2-696404BD18A5}"/>
              </a:ext>
            </a:extLst>
          </p:cNvPr>
          <p:cNvSpPr/>
          <p:nvPr userDrawn="1"/>
        </p:nvSpPr>
        <p:spPr>
          <a:xfrm>
            <a:off x="191386" y="0"/>
            <a:ext cx="12192000" cy="6858000"/>
          </a:xfrm>
          <a:prstGeom prst="rect">
            <a:avLst/>
          </a:prstGeom>
          <a:solidFill>
            <a:srgbClr val="84BF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EB8B2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01107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chart" Target="../charts/chart4.xml"/><Relationship Id="rId3" Type="http://schemas.openxmlformats.org/officeDocument/2006/relationships/image" Target="../media/image1.png"/><Relationship Id="rId7" Type="http://schemas.openxmlformats.org/officeDocument/2006/relationships/chart" Target="../charts/chart3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chart" Target="../charts/chart2.xml"/><Relationship Id="rId5" Type="http://schemas.openxmlformats.org/officeDocument/2006/relationships/chart" Target="../charts/chart1.xml"/><Relationship Id="rId4" Type="http://schemas.openxmlformats.org/officeDocument/2006/relationships/image" Target="../media/image2.png"/><Relationship Id="rId9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image" Target="../media/image4.png"/><Relationship Id="rId7" Type="http://schemas.openxmlformats.org/officeDocument/2006/relationships/chart" Target="../charts/chart12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8.xml"/><Relationship Id="rId6" Type="http://schemas.openxmlformats.org/officeDocument/2006/relationships/chart" Target="../charts/chart11.xml"/><Relationship Id="rId5" Type="http://schemas.openxmlformats.org/officeDocument/2006/relationships/chart" Target="../charts/chart10.xml"/><Relationship Id="rId4" Type="http://schemas.openxmlformats.org/officeDocument/2006/relationships/chart" Target="../charts/chart9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chart" Target="../charts/chart8.xml"/><Relationship Id="rId3" Type="http://schemas.openxmlformats.org/officeDocument/2006/relationships/image" Target="../media/image4.png"/><Relationship Id="rId7" Type="http://schemas.openxmlformats.org/officeDocument/2006/relationships/chart" Target="../charts/chart7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chart" Target="../charts/chart6.xml"/><Relationship Id="rId5" Type="http://schemas.openxmlformats.org/officeDocument/2006/relationships/chart" Target="../charts/chart5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customXml" Target="../ink/ink3.xml"/><Relationship Id="rId26" Type="http://schemas.openxmlformats.org/officeDocument/2006/relationships/customXml" Target="../ink/ink4.xml"/><Relationship Id="rId7" Type="http://schemas.openxmlformats.org/officeDocument/2006/relationships/customXml" Target="../ink/ink2.xml"/><Relationship Id="rId25" Type="http://schemas.openxmlformats.org/officeDocument/2006/relationships/image" Target="../media/image26.png"/><Relationship Id="rId2" Type="http://schemas.openxmlformats.org/officeDocument/2006/relationships/customXml" Target="../ink/ink1.xml"/><Relationship Id="rId29" Type="http://schemas.openxmlformats.org/officeDocument/2006/relationships/customXml" Target="../ink/ink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png"/><Relationship Id="rId28" Type="http://schemas.openxmlformats.org/officeDocument/2006/relationships/image" Target="../media/image10.png"/><Relationship Id="rId31" Type="http://schemas.openxmlformats.org/officeDocument/2006/relationships/image" Target="../media/image6.png"/><Relationship Id="rId27" Type="http://schemas.openxmlformats.org/officeDocument/2006/relationships/image" Target="../media/image11.png"/><Relationship Id="rId30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5" Type="http://schemas.openxmlformats.org/officeDocument/2006/relationships/image" Target="../media/image15.png"/><Relationship Id="rId4" Type="http://schemas.openxmlformats.org/officeDocument/2006/relationships/customXml" Target="../ink/ink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7" Type="http://schemas.openxmlformats.org/officeDocument/2006/relationships/image" Target="../media/image6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png"/><Relationship Id="rId5" Type="http://schemas.openxmlformats.org/officeDocument/2006/relationships/customXml" Target="../ink/ink7.xml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 descr="Graphical user interface, text, application, chat or text message&#10;&#10;Description automatically generated">
            <a:extLst>
              <a:ext uri="{FF2B5EF4-FFF2-40B4-BE49-F238E27FC236}">
                <a16:creationId xmlns:a16="http://schemas.microsoft.com/office/drawing/2014/main" id="{395F8DB7-EDD8-BF41-B997-8137034C267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01918" y="5735456"/>
            <a:ext cx="1690777" cy="965741"/>
          </a:xfrm>
          <a:prstGeom prst="rect">
            <a:avLst/>
          </a:prstGeom>
        </p:spPr>
      </p:pic>
      <p:sp>
        <p:nvSpPr>
          <p:cNvPr id="30" name="Title 1">
            <a:extLst>
              <a:ext uri="{FF2B5EF4-FFF2-40B4-BE49-F238E27FC236}">
                <a16:creationId xmlns:a16="http://schemas.microsoft.com/office/drawing/2014/main" id="{4486AF12-16EE-0E4B-8568-FE5E8478BDE7}"/>
              </a:ext>
            </a:extLst>
          </p:cNvPr>
          <p:cNvSpPr txBox="1">
            <a:spLocks/>
          </p:cNvSpPr>
          <p:nvPr/>
        </p:nvSpPr>
        <p:spPr>
          <a:xfrm>
            <a:off x="-2" y="337343"/>
            <a:ext cx="12192002" cy="1440657"/>
          </a:xfrm>
          <a:prstGeom prst="rect">
            <a:avLst/>
          </a:prstGeom>
        </p:spPr>
        <p:txBody>
          <a:bodyPr wrap="square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  <a:spcBef>
                <a:spcPts val="400"/>
              </a:spcBef>
            </a:pPr>
            <a:r>
              <a:rPr lang="en-GB" sz="3500" b="1" dirty="0">
                <a:solidFill>
                  <a:schemeClr val="bg1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Let’s Understand Fractions</a:t>
            </a:r>
          </a:p>
          <a:p>
            <a:pPr algn="ctr">
              <a:lnSpc>
                <a:spcPct val="100000"/>
              </a:lnSpc>
              <a:spcBef>
                <a:spcPts val="0"/>
              </a:spcBef>
            </a:pPr>
            <a:r>
              <a:rPr lang="en-GB" sz="2400" b="1" dirty="0">
                <a:solidFill>
                  <a:schemeClr val="bg1"/>
                </a:solidFill>
                <a:latin typeface="Comic Sans MS" panose="030F0702030302020204" pitchFamily="66" charset="0"/>
              </a:rPr>
              <a:t>Lesson 4: </a:t>
            </a:r>
            <a:r>
              <a:rPr lang="en-GB" sz="2400" dirty="0">
                <a:solidFill>
                  <a:schemeClr val="bg1"/>
                </a:solidFill>
                <a:latin typeface="Comic Sans MS" panose="030F0902030302020204" pitchFamily="66" charset="0"/>
              </a:rPr>
              <a:t>Common Denomination:</a:t>
            </a:r>
          </a:p>
          <a:p>
            <a:pPr algn="ctr">
              <a:lnSpc>
                <a:spcPct val="100000"/>
              </a:lnSpc>
              <a:spcBef>
                <a:spcPts val="0"/>
              </a:spcBef>
            </a:pPr>
            <a:r>
              <a:rPr lang="en-GB" sz="2400" dirty="0">
                <a:solidFill>
                  <a:schemeClr val="bg1"/>
                </a:solidFill>
                <a:latin typeface="Comic Sans MS" panose="030F0902030302020204" pitchFamily="66" charset="0"/>
              </a:rPr>
              <a:t>More Adding and Subtracting Fractions</a:t>
            </a:r>
            <a:endParaRPr lang="en-US" sz="2400" b="1" dirty="0">
              <a:solidFill>
                <a:schemeClr val="bg1"/>
              </a:solidFill>
              <a:latin typeface="Comic Sans MS" panose="030F0902030302020204" pitchFamily="66" charset="0"/>
              <a:cs typeface="Arial" panose="020B0604020202020204" pitchFamily="34" charset="0"/>
            </a:endParaRPr>
          </a:p>
          <a:p>
            <a:pPr lvl="0" algn="ctr">
              <a:lnSpc>
                <a:spcPct val="100000"/>
              </a:lnSpc>
              <a:spcBef>
                <a:spcPts val="400"/>
              </a:spcBef>
              <a:defRPr/>
            </a:pPr>
            <a:endParaRPr lang="en-GB" sz="2400" dirty="0">
              <a:solidFill>
                <a:schemeClr val="bg1"/>
              </a:solidFill>
              <a:latin typeface="Comic Sans MS" panose="030F0702030302020204" pitchFamily="66" charset="0"/>
            </a:endParaRPr>
          </a:p>
        </p:txBody>
      </p:sp>
      <p:sp>
        <p:nvSpPr>
          <p:cNvPr id="40" name="Title 1">
            <a:extLst>
              <a:ext uri="{FF2B5EF4-FFF2-40B4-BE49-F238E27FC236}">
                <a16:creationId xmlns:a16="http://schemas.microsoft.com/office/drawing/2014/main" id="{8DDE906F-DF78-1940-9995-CC98CA5E2017}"/>
              </a:ext>
            </a:extLst>
          </p:cNvPr>
          <p:cNvSpPr txBox="1">
            <a:spLocks/>
          </p:cNvSpPr>
          <p:nvPr/>
        </p:nvSpPr>
        <p:spPr>
          <a:xfrm>
            <a:off x="10299302" y="6022650"/>
            <a:ext cx="1690779" cy="400110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>
              <a:lnSpc>
                <a:spcPct val="100000"/>
              </a:lnSpc>
              <a:spcBef>
                <a:spcPts val="0"/>
              </a:spcBef>
            </a:pPr>
            <a:r>
              <a:rPr lang="en-GB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Maths</a:t>
            </a:r>
            <a:endParaRPr lang="en-US" sz="2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1" name="Picture 40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35A280D6-E126-4446-AC52-FB6F70E979B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61973" y="6134745"/>
            <a:ext cx="770062" cy="211458"/>
          </a:xfrm>
          <a:prstGeom prst="rect">
            <a:avLst/>
          </a:prstGeom>
        </p:spPr>
      </p:pic>
      <p:sp>
        <p:nvSpPr>
          <p:cNvPr id="42" name="Title 1">
            <a:extLst>
              <a:ext uri="{FF2B5EF4-FFF2-40B4-BE49-F238E27FC236}">
                <a16:creationId xmlns:a16="http://schemas.microsoft.com/office/drawing/2014/main" id="{6CAE54CF-BF9E-6542-87FB-45337826E06E}"/>
              </a:ext>
            </a:extLst>
          </p:cNvPr>
          <p:cNvSpPr txBox="1">
            <a:spLocks/>
          </p:cNvSpPr>
          <p:nvPr/>
        </p:nvSpPr>
        <p:spPr>
          <a:xfrm>
            <a:off x="1812926" y="6122379"/>
            <a:ext cx="412749" cy="230832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GB" sz="9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from</a:t>
            </a:r>
            <a:endParaRPr lang="en-US" sz="9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2" name="Title 1">
            <a:extLst>
              <a:ext uri="{FF2B5EF4-FFF2-40B4-BE49-F238E27FC236}">
                <a16:creationId xmlns:a16="http://schemas.microsoft.com/office/drawing/2014/main" id="{D4299BA3-C266-4145-92BE-CB0F53E32E7D}"/>
              </a:ext>
            </a:extLst>
          </p:cNvPr>
          <p:cNvSpPr txBox="1">
            <a:spLocks/>
          </p:cNvSpPr>
          <p:nvPr/>
        </p:nvSpPr>
        <p:spPr>
          <a:xfrm rot="21151972">
            <a:off x="9420590" y="1115484"/>
            <a:ext cx="2821576" cy="584775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  <a:spcBef>
                <a:spcPts val="0"/>
              </a:spcBef>
            </a:pPr>
            <a:r>
              <a:rPr lang="en-GB" sz="3100" dirty="0">
                <a:solidFill>
                  <a:schemeClr val="bg1">
                    <a:alpha val="25000"/>
                  </a:schemeClr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Multiple</a:t>
            </a:r>
          </a:p>
        </p:txBody>
      </p:sp>
      <p:sp>
        <p:nvSpPr>
          <p:cNvPr id="53" name="Title 1">
            <a:extLst>
              <a:ext uri="{FF2B5EF4-FFF2-40B4-BE49-F238E27FC236}">
                <a16:creationId xmlns:a16="http://schemas.microsoft.com/office/drawing/2014/main" id="{73FA4664-13FA-9044-A2D3-7DA3D1F63A05}"/>
              </a:ext>
            </a:extLst>
          </p:cNvPr>
          <p:cNvSpPr txBox="1">
            <a:spLocks/>
          </p:cNvSpPr>
          <p:nvPr/>
        </p:nvSpPr>
        <p:spPr>
          <a:xfrm rot="21292886">
            <a:off x="20970" y="1211620"/>
            <a:ext cx="2566159" cy="584775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  <a:spcBef>
                <a:spcPts val="0"/>
              </a:spcBef>
            </a:pPr>
            <a:r>
              <a:rPr lang="en-GB" sz="3200" dirty="0">
                <a:solidFill>
                  <a:schemeClr val="bg1">
                    <a:alpha val="25000"/>
                  </a:schemeClr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Simplify</a:t>
            </a:r>
            <a:endParaRPr lang="en-US" sz="3200" dirty="0">
              <a:solidFill>
                <a:schemeClr val="bg1">
                  <a:alpha val="25000"/>
                </a:schemeClr>
              </a:solidFill>
              <a:latin typeface="Comic Sans MS" panose="030F0902030302020204" pitchFamily="66" charset="0"/>
            </a:endParaRPr>
          </a:p>
        </p:txBody>
      </p:sp>
      <p:sp>
        <p:nvSpPr>
          <p:cNvPr id="55" name="Title 1">
            <a:extLst>
              <a:ext uri="{FF2B5EF4-FFF2-40B4-BE49-F238E27FC236}">
                <a16:creationId xmlns:a16="http://schemas.microsoft.com/office/drawing/2014/main" id="{1F9887BE-6659-9F4A-AE05-36F4EF091688}"/>
              </a:ext>
            </a:extLst>
          </p:cNvPr>
          <p:cNvSpPr txBox="1">
            <a:spLocks/>
          </p:cNvSpPr>
          <p:nvPr/>
        </p:nvSpPr>
        <p:spPr>
          <a:xfrm rot="641827">
            <a:off x="52277" y="2563241"/>
            <a:ext cx="2566159" cy="1077218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  <a:spcBef>
                <a:spcPts val="0"/>
              </a:spcBef>
            </a:pPr>
            <a:r>
              <a:rPr lang="en-GB" sz="3200" dirty="0">
                <a:solidFill>
                  <a:schemeClr val="bg1">
                    <a:alpha val="25000"/>
                  </a:schemeClr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Scale</a:t>
            </a:r>
          </a:p>
          <a:p>
            <a:pPr algn="ctr">
              <a:lnSpc>
                <a:spcPct val="100000"/>
              </a:lnSpc>
              <a:spcBef>
                <a:spcPts val="0"/>
              </a:spcBef>
            </a:pPr>
            <a:r>
              <a:rPr lang="en-GB" sz="3200" dirty="0">
                <a:solidFill>
                  <a:schemeClr val="bg1">
                    <a:alpha val="25000"/>
                  </a:schemeClr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factor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D54D2608-7F87-DD47-A7EA-BF572AC2DA17}"/>
              </a:ext>
            </a:extLst>
          </p:cNvPr>
          <p:cNvSpPr txBox="1">
            <a:spLocks/>
          </p:cNvSpPr>
          <p:nvPr/>
        </p:nvSpPr>
        <p:spPr>
          <a:xfrm rot="582012">
            <a:off x="9853233" y="2441368"/>
            <a:ext cx="2566159" cy="1477328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  <a:spcBef>
                <a:spcPts val="0"/>
              </a:spcBef>
            </a:pPr>
            <a:r>
              <a:rPr lang="en-GB" sz="3000" dirty="0">
                <a:solidFill>
                  <a:schemeClr val="bg1">
                    <a:alpha val="25000"/>
                  </a:schemeClr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Highest</a:t>
            </a:r>
          </a:p>
          <a:p>
            <a:pPr algn="ctr">
              <a:lnSpc>
                <a:spcPct val="100000"/>
              </a:lnSpc>
              <a:spcBef>
                <a:spcPts val="0"/>
              </a:spcBef>
            </a:pPr>
            <a:r>
              <a:rPr lang="en-GB" sz="3000" dirty="0">
                <a:solidFill>
                  <a:schemeClr val="bg1">
                    <a:alpha val="25000"/>
                  </a:schemeClr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common</a:t>
            </a:r>
          </a:p>
          <a:p>
            <a:pPr algn="ctr">
              <a:lnSpc>
                <a:spcPct val="100000"/>
              </a:lnSpc>
              <a:spcBef>
                <a:spcPts val="0"/>
              </a:spcBef>
            </a:pPr>
            <a:r>
              <a:rPr lang="en-GB" sz="3000" dirty="0">
                <a:solidFill>
                  <a:schemeClr val="bg1">
                    <a:alpha val="25000"/>
                  </a:schemeClr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factor</a:t>
            </a:r>
            <a:endParaRPr lang="en-US" sz="3000" dirty="0">
              <a:solidFill>
                <a:schemeClr val="bg1">
                  <a:alpha val="25000"/>
                </a:schemeClr>
              </a:solidFill>
              <a:latin typeface="Comic Sans MS" panose="030F0902030302020204" pitchFamily="66" charset="0"/>
            </a:endParaRP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642280A4-0801-F344-BD57-2C0B6A666841}"/>
              </a:ext>
            </a:extLst>
          </p:cNvPr>
          <p:cNvGrpSpPr/>
          <p:nvPr/>
        </p:nvGrpSpPr>
        <p:grpSpPr>
          <a:xfrm>
            <a:off x="6289014" y="4378960"/>
            <a:ext cx="4194345" cy="1640745"/>
            <a:chOff x="6289014" y="4478350"/>
            <a:chExt cx="4194345" cy="1640745"/>
          </a:xfrm>
        </p:grpSpPr>
        <p:cxnSp>
          <p:nvCxnSpPr>
            <p:cNvPr id="178" name="Straight Connector 177">
              <a:extLst>
                <a:ext uri="{FF2B5EF4-FFF2-40B4-BE49-F238E27FC236}">
                  <a16:creationId xmlns:a16="http://schemas.microsoft.com/office/drawing/2014/main" id="{F2A2A738-43A4-2841-8D2F-284C5008B6BD}"/>
                </a:ext>
              </a:extLst>
            </p:cNvPr>
            <p:cNvCxnSpPr>
              <a:cxnSpLocks/>
              <a:endCxn id="202" idx="2"/>
            </p:cNvCxnSpPr>
            <p:nvPr/>
          </p:nvCxnSpPr>
          <p:spPr>
            <a:xfrm>
              <a:off x="9030781" y="4478350"/>
              <a:ext cx="0" cy="1640745"/>
            </a:xfrm>
            <a:prstGeom prst="line">
              <a:avLst/>
            </a:prstGeom>
            <a:ln w="273050" cap="rnd" cmpd="sng">
              <a:solidFill>
                <a:srgbClr val="FBC715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79" name="Group 178">
              <a:extLst>
                <a:ext uri="{FF2B5EF4-FFF2-40B4-BE49-F238E27FC236}">
                  <a16:creationId xmlns:a16="http://schemas.microsoft.com/office/drawing/2014/main" id="{4214E5EC-45EC-7940-BFC5-915B767048D3}"/>
                </a:ext>
              </a:extLst>
            </p:cNvPr>
            <p:cNvGrpSpPr/>
            <p:nvPr/>
          </p:nvGrpSpPr>
          <p:grpSpPr>
            <a:xfrm>
              <a:off x="6289014" y="5343363"/>
              <a:ext cx="4191357" cy="775732"/>
              <a:chOff x="921883" y="4498991"/>
              <a:chExt cx="4191357" cy="775732"/>
            </a:xfrm>
          </p:grpSpPr>
          <p:sp>
            <p:nvSpPr>
              <p:cNvPr id="180" name="TextBox 179">
                <a:extLst>
                  <a:ext uri="{FF2B5EF4-FFF2-40B4-BE49-F238E27FC236}">
                    <a16:creationId xmlns:a16="http://schemas.microsoft.com/office/drawing/2014/main" id="{A9989649-3BB5-1A4C-847B-41BDC75E1626}"/>
                  </a:ext>
                </a:extLst>
              </p:cNvPr>
              <p:cNvSpPr txBox="1"/>
              <p:nvPr/>
            </p:nvSpPr>
            <p:spPr>
              <a:xfrm>
                <a:off x="921883" y="4773598"/>
                <a:ext cx="327569" cy="276999"/>
              </a:xfrm>
              <a:prstGeom prst="rect">
                <a:avLst/>
              </a:prstGeom>
              <a:noFill/>
            </p:spPr>
            <p:txBody>
              <a:bodyPr wrap="square" rtlCol="0" anchor="ctr" anchorCtr="0">
                <a:spAutoFit/>
              </a:bodyPr>
              <a:lstStyle/>
              <a:p>
                <a:pPr algn="ctr"/>
                <a:r>
                  <a:rPr lang="en-GB" sz="1200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Comic Sans MS" panose="030F0902030302020204" pitchFamily="66" charset="0"/>
                  </a:rPr>
                  <a:t>0</a:t>
                </a:r>
              </a:p>
            </p:txBody>
          </p:sp>
          <p:grpSp>
            <p:nvGrpSpPr>
              <p:cNvPr id="181" name="Group 180">
                <a:extLst>
                  <a:ext uri="{FF2B5EF4-FFF2-40B4-BE49-F238E27FC236}">
                    <a16:creationId xmlns:a16="http://schemas.microsoft.com/office/drawing/2014/main" id="{6C125BEB-9D93-EF4D-AD26-8940415A7E87}"/>
                  </a:ext>
                </a:extLst>
              </p:cNvPr>
              <p:cNvGrpSpPr/>
              <p:nvPr/>
            </p:nvGrpSpPr>
            <p:grpSpPr>
              <a:xfrm>
                <a:off x="1570144" y="4776562"/>
                <a:ext cx="327569" cy="498161"/>
                <a:chOff x="1554512" y="2836765"/>
                <a:chExt cx="772393" cy="1292101"/>
              </a:xfrm>
            </p:grpSpPr>
            <p:grpSp>
              <p:nvGrpSpPr>
                <p:cNvPr id="212" name="Group 211">
                  <a:extLst>
                    <a:ext uri="{FF2B5EF4-FFF2-40B4-BE49-F238E27FC236}">
                      <a16:creationId xmlns:a16="http://schemas.microsoft.com/office/drawing/2014/main" id="{BC0C8E2D-0AE9-334D-ACA3-3072F1285DDB}"/>
                    </a:ext>
                  </a:extLst>
                </p:cNvPr>
                <p:cNvGrpSpPr/>
                <p:nvPr/>
              </p:nvGrpSpPr>
              <p:grpSpPr>
                <a:xfrm>
                  <a:off x="1554512" y="2836765"/>
                  <a:ext cx="772393" cy="1292101"/>
                  <a:chOff x="2774254" y="4314960"/>
                  <a:chExt cx="834288" cy="1395645"/>
                </a:xfrm>
              </p:grpSpPr>
              <p:sp>
                <p:nvSpPr>
                  <p:cNvPr id="214" name="TextBox 213">
                    <a:extLst>
                      <a:ext uri="{FF2B5EF4-FFF2-40B4-BE49-F238E27FC236}">
                        <a16:creationId xmlns:a16="http://schemas.microsoft.com/office/drawing/2014/main" id="{784F5CA3-F5D3-BA46-B28B-37233BB4DB47}"/>
                      </a:ext>
                    </a:extLst>
                  </p:cNvPr>
                  <p:cNvSpPr txBox="1"/>
                  <p:nvPr/>
                </p:nvSpPr>
                <p:spPr>
                  <a:xfrm>
                    <a:off x="2774254" y="4934566"/>
                    <a:ext cx="834288" cy="776039"/>
                  </a:xfrm>
                  <a:prstGeom prst="rect">
                    <a:avLst/>
                  </a:prstGeom>
                  <a:noFill/>
                </p:spPr>
                <p:txBody>
                  <a:bodyPr wrap="square" rtlCol="0" anchor="ctr" anchorCtr="0">
                    <a:spAutoFit/>
                  </a:bodyPr>
                  <a:lstStyle/>
                  <a:p>
                    <a:pPr algn="ctr"/>
                    <a:r>
                      <a:rPr lang="en-GB" sz="12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omic Sans MS" panose="030F0902030302020204" pitchFamily="66" charset="0"/>
                      </a:rPr>
                      <a:t>6</a:t>
                    </a:r>
                  </a:p>
                </p:txBody>
              </p:sp>
              <p:sp>
                <p:nvSpPr>
                  <p:cNvPr id="215" name="TextBox 214">
                    <a:extLst>
                      <a:ext uri="{FF2B5EF4-FFF2-40B4-BE49-F238E27FC236}">
                        <a16:creationId xmlns:a16="http://schemas.microsoft.com/office/drawing/2014/main" id="{11BAC079-D974-694C-9C9A-4154A6587EA4}"/>
                      </a:ext>
                    </a:extLst>
                  </p:cNvPr>
                  <p:cNvSpPr txBox="1"/>
                  <p:nvPr/>
                </p:nvSpPr>
                <p:spPr>
                  <a:xfrm>
                    <a:off x="2999879" y="4314960"/>
                    <a:ext cx="383045" cy="776039"/>
                  </a:xfrm>
                  <a:prstGeom prst="rect">
                    <a:avLst/>
                  </a:prstGeom>
                  <a:noFill/>
                </p:spPr>
                <p:txBody>
                  <a:bodyPr wrap="square" rtlCol="0" anchor="ctr" anchorCtr="0">
                    <a:spAutoFit/>
                  </a:bodyPr>
                  <a:lstStyle/>
                  <a:p>
                    <a:pPr algn="ctr"/>
                    <a:r>
                      <a:rPr lang="en-GB" sz="12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omic Sans MS" panose="030F0902030302020204" pitchFamily="66" charset="0"/>
                      </a:rPr>
                      <a:t>1</a:t>
                    </a:r>
                  </a:p>
                </p:txBody>
              </p:sp>
            </p:grpSp>
            <p:sp>
              <p:nvSpPr>
                <p:cNvPr id="213" name="Rounded Rectangle 212">
                  <a:extLst>
                    <a:ext uri="{FF2B5EF4-FFF2-40B4-BE49-F238E27FC236}">
                      <a16:creationId xmlns:a16="http://schemas.microsoft.com/office/drawing/2014/main" id="{E6AB1B34-88D0-9746-A882-EDBC4102EE72}"/>
                    </a:ext>
                  </a:extLst>
                </p:cNvPr>
                <p:cNvSpPr/>
                <p:nvPr/>
              </p:nvSpPr>
              <p:spPr>
                <a:xfrm>
                  <a:off x="1658487" y="3432456"/>
                  <a:ext cx="564443" cy="64889"/>
                </a:xfrm>
                <a:prstGeom prst="roundRect">
                  <a:avLst/>
                </a:prstGeom>
                <a:solidFill>
                  <a:schemeClr val="tx1">
                    <a:lumMod val="95000"/>
                    <a:lumOff val="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200">
                    <a:solidFill>
                      <a:schemeClr val="tx1">
                        <a:lumMod val="95000"/>
                        <a:lumOff val="5000"/>
                      </a:schemeClr>
                    </a:solidFill>
                  </a:endParaRPr>
                </a:p>
              </p:txBody>
            </p:sp>
          </p:grpSp>
          <p:grpSp>
            <p:nvGrpSpPr>
              <p:cNvPr id="182" name="Group 181">
                <a:extLst>
                  <a:ext uri="{FF2B5EF4-FFF2-40B4-BE49-F238E27FC236}">
                    <a16:creationId xmlns:a16="http://schemas.microsoft.com/office/drawing/2014/main" id="{A0A245F8-6697-1946-A02D-845D35BE1D6C}"/>
                  </a:ext>
                </a:extLst>
              </p:cNvPr>
              <p:cNvGrpSpPr/>
              <p:nvPr/>
            </p:nvGrpSpPr>
            <p:grpSpPr>
              <a:xfrm>
                <a:off x="2183981" y="4776562"/>
                <a:ext cx="327569" cy="498161"/>
                <a:chOff x="1554512" y="2836765"/>
                <a:chExt cx="772393" cy="1292101"/>
              </a:xfrm>
            </p:grpSpPr>
            <p:grpSp>
              <p:nvGrpSpPr>
                <p:cNvPr id="208" name="Group 207">
                  <a:extLst>
                    <a:ext uri="{FF2B5EF4-FFF2-40B4-BE49-F238E27FC236}">
                      <a16:creationId xmlns:a16="http://schemas.microsoft.com/office/drawing/2014/main" id="{4B5629E2-53E4-6041-8457-10E3D22394CB}"/>
                    </a:ext>
                  </a:extLst>
                </p:cNvPr>
                <p:cNvGrpSpPr/>
                <p:nvPr/>
              </p:nvGrpSpPr>
              <p:grpSpPr>
                <a:xfrm>
                  <a:off x="1554512" y="2836765"/>
                  <a:ext cx="772393" cy="1292101"/>
                  <a:chOff x="2774254" y="4314960"/>
                  <a:chExt cx="834288" cy="1395645"/>
                </a:xfrm>
              </p:grpSpPr>
              <p:sp>
                <p:nvSpPr>
                  <p:cNvPr id="210" name="TextBox 209">
                    <a:extLst>
                      <a:ext uri="{FF2B5EF4-FFF2-40B4-BE49-F238E27FC236}">
                        <a16:creationId xmlns:a16="http://schemas.microsoft.com/office/drawing/2014/main" id="{89FCC282-C85C-DE40-B5E3-B0D1DECD7717}"/>
                      </a:ext>
                    </a:extLst>
                  </p:cNvPr>
                  <p:cNvSpPr txBox="1"/>
                  <p:nvPr/>
                </p:nvSpPr>
                <p:spPr>
                  <a:xfrm>
                    <a:off x="2774254" y="4934566"/>
                    <a:ext cx="834288" cy="776039"/>
                  </a:xfrm>
                  <a:prstGeom prst="rect">
                    <a:avLst/>
                  </a:prstGeom>
                  <a:noFill/>
                </p:spPr>
                <p:txBody>
                  <a:bodyPr wrap="square" rtlCol="0" anchor="ctr" anchorCtr="0">
                    <a:spAutoFit/>
                  </a:bodyPr>
                  <a:lstStyle/>
                  <a:p>
                    <a:pPr algn="ctr"/>
                    <a:r>
                      <a:rPr lang="en-GB" sz="12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omic Sans MS" panose="030F0902030302020204" pitchFamily="66" charset="0"/>
                      </a:rPr>
                      <a:t>6</a:t>
                    </a:r>
                  </a:p>
                </p:txBody>
              </p:sp>
              <p:sp>
                <p:nvSpPr>
                  <p:cNvPr id="211" name="TextBox 210">
                    <a:extLst>
                      <a:ext uri="{FF2B5EF4-FFF2-40B4-BE49-F238E27FC236}">
                        <a16:creationId xmlns:a16="http://schemas.microsoft.com/office/drawing/2014/main" id="{2A9E3662-1FD8-F448-8FCA-6916AAF4F250}"/>
                      </a:ext>
                    </a:extLst>
                  </p:cNvPr>
                  <p:cNvSpPr txBox="1"/>
                  <p:nvPr/>
                </p:nvSpPr>
                <p:spPr>
                  <a:xfrm>
                    <a:off x="2999879" y="4314960"/>
                    <a:ext cx="383045" cy="776039"/>
                  </a:xfrm>
                  <a:prstGeom prst="rect">
                    <a:avLst/>
                  </a:prstGeom>
                  <a:noFill/>
                </p:spPr>
                <p:txBody>
                  <a:bodyPr wrap="square" rtlCol="0" anchor="ctr" anchorCtr="0">
                    <a:spAutoFit/>
                  </a:bodyPr>
                  <a:lstStyle/>
                  <a:p>
                    <a:pPr algn="ctr"/>
                    <a:r>
                      <a:rPr lang="en-GB" sz="12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omic Sans MS" panose="030F0902030302020204" pitchFamily="66" charset="0"/>
                      </a:rPr>
                      <a:t>2</a:t>
                    </a:r>
                  </a:p>
                </p:txBody>
              </p:sp>
            </p:grpSp>
            <p:sp>
              <p:nvSpPr>
                <p:cNvPr id="209" name="Rounded Rectangle 208">
                  <a:extLst>
                    <a:ext uri="{FF2B5EF4-FFF2-40B4-BE49-F238E27FC236}">
                      <a16:creationId xmlns:a16="http://schemas.microsoft.com/office/drawing/2014/main" id="{6858524F-288C-3744-A5D8-8725F0BAB69B}"/>
                    </a:ext>
                  </a:extLst>
                </p:cNvPr>
                <p:cNvSpPr/>
                <p:nvPr/>
              </p:nvSpPr>
              <p:spPr>
                <a:xfrm>
                  <a:off x="1658487" y="3432456"/>
                  <a:ext cx="564443" cy="64889"/>
                </a:xfrm>
                <a:prstGeom prst="roundRect">
                  <a:avLst/>
                </a:prstGeom>
                <a:solidFill>
                  <a:schemeClr val="tx1">
                    <a:lumMod val="95000"/>
                    <a:lumOff val="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200">
                    <a:solidFill>
                      <a:schemeClr val="tx1">
                        <a:lumMod val="95000"/>
                        <a:lumOff val="5000"/>
                      </a:schemeClr>
                    </a:solidFill>
                  </a:endParaRPr>
                </a:p>
              </p:txBody>
            </p:sp>
          </p:grpSp>
          <p:grpSp>
            <p:nvGrpSpPr>
              <p:cNvPr id="183" name="Group 182">
                <a:extLst>
                  <a:ext uri="{FF2B5EF4-FFF2-40B4-BE49-F238E27FC236}">
                    <a16:creationId xmlns:a16="http://schemas.microsoft.com/office/drawing/2014/main" id="{902415A0-EA32-454D-82E6-A41927C18380}"/>
                  </a:ext>
                </a:extLst>
              </p:cNvPr>
              <p:cNvGrpSpPr/>
              <p:nvPr/>
            </p:nvGrpSpPr>
            <p:grpSpPr>
              <a:xfrm>
                <a:off x="2855369" y="4776562"/>
                <a:ext cx="327569" cy="498161"/>
                <a:chOff x="1554512" y="2836765"/>
                <a:chExt cx="772393" cy="1292101"/>
              </a:xfrm>
            </p:grpSpPr>
            <p:grpSp>
              <p:nvGrpSpPr>
                <p:cNvPr id="204" name="Group 203">
                  <a:extLst>
                    <a:ext uri="{FF2B5EF4-FFF2-40B4-BE49-F238E27FC236}">
                      <a16:creationId xmlns:a16="http://schemas.microsoft.com/office/drawing/2014/main" id="{24A65FFB-E90C-0541-9D9F-77146CBA17EB}"/>
                    </a:ext>
                  </a:extLst>
                </p:cNvPr>
                <p:cNvGrpSpPr/>
                <p:nvPr/>
              </p:nvGrpSpPr>
              <p:grpSpPr>
                <a:xfrm>
                  <a:off x="1554512" y="2836765"/>
                  <a:ext cx="772393" cy="1292101"/>
                  <a:chOff x="2774254" y="4314960"/>
                  <a:chExt cx="834288" cy="1395645"/>
                </a:xfrm>
              </p:grpSpPr>
              <p:sp>
                <p:nvSpPr>
                  <p:cNvPr id="206" name="TextBox 205">
                    <a:extLst>
                      <a:ext uri="{FF2B5EF4-FFF2-40B4-BE49-F238E27FC236}">
                        <a16:creationId xmlns:a16="http://schemas.microsoft.com/office/drawing/2014/main" id="{9B96FCA6-6E70-B843-8A5F-4E23EDFAA98D}"/>
                      </a:ext>
                    </a:extLst>
                  </p:cNvPr>
                  <p:cNvSpPr txBox="1"/>
                  <p:nvPr/>
                </p:nvSpPr>
                <p:spPr>
                  <a:xfrm>
                    <a:off x="2774254" y="4934566"/>
                    <a:ext cx="834288" cy="776039"/>
                  </a:xfrm>
                  <a:prstGeom prst="rect">
                    <a:avLst/>
                  </a:prstGeom>
                  <a:noFill/>
                </p:spPr>
                <p:txBody>
                  <a:bodyPr wrap="square" rtlCol="0" anchor="ctr" anchorCtr="0">
                    <a:spAutoFit/>
                  </a:bodyPr>
                  <a:lstStyle/>
                  <a:p>
                    <a:pPr algn="ctr"/>
                    <a:r>
                      <a:rPr lang="en-GB" sz="12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omic Sans MS" panose="030F0902030302020204" pitchFamily="66" charset="0"/>
                      </a:rPr>
                      <a:t>6</a:t>
                    </a:r>
                  </a:p>
                </p:txBody>
              </p:sp>
              <p:sp>
                <p:nvSpPr>
                  <p:cNvPr id="207" name="TextBox 206">
                    <a:extLst>
                      <a:ext uri="{FF2B5EF4-FFF2-40B4-BE49-F238E27FC236}">
                        <a16:creationId xmlns:a16="http://schemas.microsoft.com/office/drawing/2014/main" id="{AB101B57-2FF6-4747-8EFF-7DE35562A895}"/>
                      </a:ext>
                    </a:extLst>
                  </p:cNvPr>
                  <p:cNvSpPr txBox="1"/>
                  <p:nvPr/>
                </p:nvSpPr>
                <p:spPr>
                  <a:xfrm>
                    <a:off x="2999879" y="4314960"/>
                    <a:ext cx="383045" cy="776039"/>
                  </a:xfrm>
                  <a:prstGeom prst="rect">
                    <a:avLst/>
                  </a:prstGeom>
                  <a:noFill/>
                </p:spPr>
                <p:txBody>
                  <a:bodyPr wrap="square" rtlCol="0" anchor="ctr" anchorCtr="0">
                    <a:spAutoFit/>
                  </a:bodyPr>
                  <a:lstStyle/>
                  <a:p>
                    <a:pPr algn="ctr"/>
                    <a:r>
                      <a:rPr lang="en-GB" sz="12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omic Sans MS" panose="030F0902030302020204" pitchFamily="66" charset="0"/>
                      </a:rPr>
                      <a:t>3</a:t>
                    </a:r>
                  </a:p>
                </p:txBody>
              </p:sp>
            </p:grpSp>
            <p:sp>
              <p:nvSpPr>
                <p:cNvPr id="205" name="Rounded Rectangle 204">
                  <a:extLst>
                    <a:ext uri="{FF2B5EF4-FFF2-40B4-BE49-F238E27FC236}">
                      <a16:creationId xmlns:a16="http://schemas.microsoft.com/office/drawing/2014/main" id="{0035CE93-E6BD-5C40-A807-46728AFC7BEE}"/>
                    </a:ext>
                  </a:extLst>
                </p:cNvPr>
                <p:cNvSpPr/>
                <p:nvPr/>
              </p:nvSpPr>
              <p:spPr>
                <a:xfrm>
                  <a:off x="1658487" y="3432456"/>
                  <a:ext cx="564443" cy="64889"/>
                </a:xfrm>
                <a:prstGeom prst="roundRect">
                  <a:avLst/>
                </a:prstGeom>
                <a:solidFill>
                  <a:schemeClr val="tx1">
                    <a:lumMod val="95000"/>
                    <a:lumOff val="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200">
                    <a:solidFill>
                      <a:schemeClr val="tx1">
                        <a:lumMod val="95000"/>
                        <a:lumOff val="5000"/>
                      </a:schemeClr>
                    </a:solidFill>
                  </a:endParaRPr>
                </a:p>
              </p:txBody>
            </p:sp>
          </p:grpSp>
          <p:grpSp>
            <p:nvGrpSpPr>
              <p:cNvPr id="184" name="Group 183">
                <a:extLst>
                  <a:ext uri="{FF2B5EF4-FFF2-40B4-BE49-F238E27FC236}">
                    <a16:creationId xmlns:a16="http://schemas.microsoft.com/office/drawing/2014/main" id="{D35CDF20-3644-D542-A0D6-37C276238733}"/>
                  </a:ext>
                </a:extLst>
              </p:cNvPr>
              <p:cNvGrpSpPr/>
              <p:nvPr/>
            </p:nvGrpSpPr>
            <p:grpSpPr>
              <a:xfrm>
                <a:off x="3499865" y="4776562"/>
                <a:ext cx="327569" cy="498161"/>
                <a:chOff x="1554512" y="2836765"/>
                <a:chExt cx="772393" cy="1292101"/>
              </a:xfrm>
            </p:grpSpPr>
            <p:grpSp>
              <p:nvGrpSpPr>
                <p:cNvPr id="200" name="Group 199">
                  <a:extLst>
                    <a:ext uri="{FF2B5EF4-FFF2-40B4-BE49-F238E27FC236}">
                      <a16:creationId xmlns:a16="http://schemas.microsoft.com/office/drawing/2014/main" id="{7D785DD4-8AB6-3245-A8E0-A78BE62E1DD0}"/>
                    </a:ext>
                  </a:extLst>
                </p:cNvPr>
                <p:cNvGrpSpPr/>
                <p:nvPr/>
              </p:nvGrpSpPr>
              <p:grpSpPr>
                <a:xfrm>
                  <a:off x="1554512" y="2836765"/>
                  <a:ext cx="772393" cy="1292101"/>
                  <a:chOff x="2774254" y="4314960"/>
                  <a:chExt cx="834288" cy="1395645"/>
                </a:xfrm>
              </p:grpSpPr>
              <p:sp>
                <p:nvSpPr>
                  <p:cNvPr id="202" name="TextBox 201">
                    <a:extLst>
                      <a:ext uri="{FF2B5EF4-FFF2-40B4-BE49-F238E27FC236}">
                        <a16:creationId xmlns:a16="http://schemas.microsoft.com/office/drawing/2014/main" id="{46099117-CE23-EE42-844F-7FED2A00B760}"/>
                      </a:ext>
                    </a:extLst>
                  </p:cNvPr>
                  <p:cNvSpPr txBox="1"/>
                  <p:nvPr/>
                </p:nvSpPr>
                <p:spPr>
                  <a:xfrm>
                    <a:off x="2774254" y="4934566"/>
                    <a:ext cx="834288" cy="776039"/>
                  </a:xfrm>
                  <a:prstGeom prst="rect">
                    <a:avLst/>
                  </a:prstGeom>
                  <a:noFill/>
                </p:spPr>
                <p:txBody>
                  <a:bodyPr wrap="square" rtlCol="0" anchor="ctr" anchorCtr="0">
                    <a:spAutoFit/>
                  </a:bodyPr>
                  <a:lstStyle/>
                  <a:p>
                    <a:pPr algn="ctr"/>
                    <a:r>
                      <a:rPr lang="en-GB" sz="12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omic Sans MS" panose="030F0902030302020204" pitchFamily="66" charset="0"/>
                      </a:rPr>
                      <a:t>6</a:t>
                    </a:r>
                  </a:p>
                </p:txBody>
              </p:sp>
              <p:sp>
                <p:nvSpPr>
                  <p:cNvPr id="203" name="TextBox 202">
                    <a:extLst>
                      <a:ext uri="{FF2B5EF4-FFF2-40B4-BE49-F238E27FC236}">
                        <a16:creationId xmlns:a16="http://schemas.microsoft.com/office/drawing/2014/main" id="{94B1CAE3-ED97-7540-98C0-B0D0ECC8697E}"/>
                      </a:ext>
                    </a:extLst>
                  </p:cNvPr>
                  <p:cNvSpPr txBox="1"/>
                  <p:nvPr/>
                </p:nvSpPr>
                <p:spPr>
                  <a:xfrm>
                    <a:off x="2999879" y="4314960"/>
                    <a:ext cx="383045" cy="776039"/>
                  </a:xfrm>
                  <a:prstGeom prst="rect">
                    <a:avLst/>
                  </a:prstGeom>
                  <a:noFill/>
                </p:spPr>
                <p:txBody>
                  <a:bodyPr wrap="square" rtlCol="0" anchor="ctr" anchorCtr="0">
                    <a:spAutoFit/>
                  </a:bodyPr>
                  <a:lstStyle/>
                  <a:p>
                    <a:pPr algn="ctr"/>
                    <a:r>
                      <a:rPr lang="en-GB" sz="12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omic Sans MS" panose="030F0902030302020204" pitchFamily="66" charset="0"/>
                      </a:rPr>
                      <a:t>4</a:t>
                    </a:r>
                  </a:p>
                </p:txBody>
              </p:sp>
            </p:grpSp>
            <p:sp>
              <p:nvSpPr>
                <p:cNvPr id="201" name="Rounded Rectangle 200">
                  <a:extLst>
                    <a:ext uri="{FF2B5EF4-FFF2-40B4-BE49-F238E27FC236}">
                      <a16:creationId xmlns:a16="http://schemas.microsoft.com/office/drawing/2014/main" id="{DFC43E44-787C-6842-ACDD-26087C84F3BB}"/>
                    </a:ext>
                  </a:extLst>
                </p:cNvPr>
                <p:cNvSpPr/>
                <p:nvPr/>
              </p:nvSpPr>
              <p:spPr>
                <a:xfrm>
                  <a:off x="1658487" y="3432456"/>
                  <a:ext cx="564443" cy="64889"/>
                </a:xfrm>
                <a:prstGeom prst="roundRect">
                  <a:avLst/>
                </a:prstGeom>
                <a:solidFill>
                  <a:schemeClr val="tx1">
                    <a:lumMod val="95000"/>
                    <a:lumOff val="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200">
                    <a:solidFill>
                      <a:schemeClr val="tx1">
                        <a:lumMod val="95000"/>
                        <a:lumOff val="5000"/>
                      </a:schemeClr>
                    </a:solidFill>
                  </a:endParaRPr>
                </a:p>
              </p:txBody>
            </p:sp>
          </p:grpSp>
          <p:grpSp>
            <p:nvGrpSpPr>
              <p:cNvPr id="185" name="Group 184">
                <a:extLst>
                  <a:ext uri="{FF2B5EF4-FFF2-40B4-BE49-F238E27FC236}">
                    <a16:creationId xmlns:a16="http://schemas.microsoft.com/office/drawing/2014/main" id="{E75C9797-A1A4-E34A-8B92-BD56129FD1AB}"/>
                  </a:ext>
                </a:extLst>
              </p:cNvPr>
              <p:cNvGrpSpPr/>
              <p:nvPr/>
            </p:nvGrpSpPr>
            <p:grpSpPr>
              <a:xfrm>
                <a:off x="4144361" y="4776562"/>
                <a:ext cx="327569" cy="498161"/>
                <a:chOff x="1554512" y="2836765"/>
                <a:chExt cx="772393" cy="1292101"/>
              </a:xfrm>
            </p:grpSpPr>
            <p:grpSp>
              <p:nvGrpSpPr>
                <p:cNvPr id="196" name="Group 195">
                  <a:extLst>
                    <a:ext uri="{FF2B5EF4-FFF2-40B4-BE49-F238E27FC236}">
                      <a16:creationId xmlns:a16="http://schemas.microsoft.com/office/drawing/2014/main" id="{CA7A0B78-E31C-5A49-A87D-4D1390AD5307}"/>
                    </a:ext>
                  </a:extLst>
                </p:cNvPr>
                <p:cNvGrpSpPr/>
                <p:nvPr/>
              </p:nvGrpSpPr>
              <p:grpSpPr>
                <a:xfrm>
                  <a:off x="1554512" y="2836765"/>
                  <a:ext cx="772393" cy="1292101"/>
                  <a:chOff x="2774254" y="4314960"/>
                  <a:chExt cx="834288" cy="1395645"/>
                </a:xfrm>
              </p:grpSpPr>
              <p:sp>
                <p:nvSpPr>
                  <p:cNvPr id="198" name="TextBox 197">
                    <a:extLst>
                      <a:ext uri="{FF2B5EF4-FFF2-40B4-BE49-F238E27FC236}">
                        <a16:creationId xmlns:a16="http://schemas.microsoft.com/office/drawing/2014/main" id="{6B74CF58-A60C-A145-B471-077FD53770C7}"/>
                      </a:ext>
                    </a:extLst>
                  </p:cNvPr>
                  <p:cNvSpPr txBox="1"/>
                  <p:nvPr/>
                </p:nvSpPr>
                <p:spPr>
                  <a:xfrm>
                    <a:off x="2774254" y="4934566"/>
                    <a:ext cx="834288" cy="776039"/>
                  </a:xfrm>
                  <a:prstGeom prst="rect">
                    <a:avLst/>
                  </a:prstGeom>
                  <a:noFill/>
                </p:spPr>
                <p:txBody>
                  <a:bodyPr wrap="square" rtlCol="0" anchor="ctr" anchorCtr="0">
                    <a:spAutoFit/>
                  </a:bodyPr>
                  <a:lstStyle/>
                  <a:p>
                    <a:pPr algn="ctr"/>
                    <a:r>
                      <a:rPr lang="en-GB" sz="12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omic Sans MS" panose="030F0902030302020204" pitchFamily="66" charset="0"/>
                      </a:rPr>
                      <a:t>6</a:t>
                    </a:r>
                  </a:p>
                </p:txBody>
              </p:sp>
              <p:sp>
                <p:nvSpPr>
                  <p:cNvPr id="199" name="TextBox 198">
                    <a:extLst>
                      <a:ext uri="{FF2B5EF4-FFF2-40B4-BE49-F238E27FC236}">
                        <a16:creationId xmlns:a16="http://schemas.microsoft.com/office/drawing/2014/main" id="{261DB479-221B-C74D-A127-91DF8084F155}"/>
                      </a:ext>
                    </a:extLst>
                  </p:cNvPr>
                  <p:cNvSpPr txBox="1"/>
                  <p:nvPr/>
                </p:nvSpPr>
                <p:spPr>
                  <a:xfrm>
                    <a:off x="2999879" y="4314960"/>
                    <a:ext cx="383045" cy="776039"/>
                  </a:xfrm>
                  <a:prstGeom prst="rect">
                    <a:avLst/>
                  </a:prstGeom>
                  <a:noFill/>
                </p:spPr>
                <p:txBody>
                  <a:bodyPr wrap="square" rtlCol="0" anchor="ctr" anchorCtr="0">
                    <a:spAutoFit/>
                  </a:bodyPr>
                  <a:lstStyle/>
                  <a:p>
                    <a:pPr algn="ctr"/>
                    <a:r>
                      <a:rPr lang="en-GB" sz="12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omic Sans MS" panose="030F0902030302020204" pitchFamily="66" charset="0"/>
                      </a:rPr>
                      <a:t>5</a:t>
                    </a:r>
                  </a:p>
                </p:txBody>
              </p:sp>
            </p:grpSp>
            <p:sp>
              <p:nvSpPr>
                <p:cNvPr id="197" name="Rounded Rectangle 196">
                  <a:extLst>
                    <a:ext uri="{FF2B5EF4-FFF2-40B4-BE49-F238E27FC236}">
                      <a16:creationId xmlns:a16="http://schemas.microsoft.com/office/drawing/2014/main" id="{6716191E-7F37-2B4A-B057-21273B2A6AEA}"/>
                    </a:ext>
                  </a:extLst>
                </p:cNvPr>
                <p:cNvSpPr/>
                <p:nvPr/>
              </p:nvSpPr>
              <p:spPr>
                <a:xfrm>
                  <a:off x="1658487" y="3432456"/>
                  <a:ext cx="564443" cy="64889"/>
                </a:xfrm>
                <a:prstGeom prst="roundRect">
                  <a:avLst/>
                </a:prstGeom>
                <a:solidFill>
                  <a:schemeClr val="tx1">
                    <a:lumMod val="95000"/>
                    <a:lumOff val="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200">
                    <a:solidFill>
                      <a:schemeClr val="tx1">
                        <a:lumMod val="95000"/>
                        <a:lumOff val="5000"/>
                      </a:schemeClr>
                    </a:solidFill>
                  </a:endParaRPr>
                </a:p>
              </p:txBody>
            </p:sp>
          </p:grpSp>
          <p:grpSp>
            <p:nvGrpSpPr>
              <p:cNvPr id="186" name="Group 185">
                <a:extLst>
                  <a:ext uri="{FF2B5EF4-FFF2-40B4-BE49-F238E27FC236}">
                    <a16:creationId xmlns:a16="http://schemas.microsoft.com/office/drawing/2014/main" id="{6C9A2EC0-65D2-D847-8350-019E16458440}"/>
                  </a:ext>
                </a:extLst>
              </p:cNvPr>
              <p:cNvGrpSpPr/>
              <p:nvPr/>
            </p:nvGrpSpPr>
            <p:grpSpPr>
              <a:xfrm>
                <a:off x="1079134" y="4498991"/>
                <a:ext cx="3868004" cy="255904"/>
                <a:chOff x="3544338" y="3076442"/>
                <a:chExt cx="5670125" cy="643730"/>
              </a:xfrm>
            </p:grpSpPr>
            <p:cxnSp>
              <p:nvCxnSpPr>
                <p:cNvPr id="188" name="Straight Connector 187">
                  <a:extLst>
                    <a:ext uri="{FF2B5EF4-FFF2-40B4-BE49-F238E27FC236}">
                      <a16:creationId xmlns:a16="http://schemas.microsoft.com/office/drawing/2014/main" id="{7411BF0C-E4C5-D94A-8441-433AE180C00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544338" y="3398307"/>
                  <a:ext cx="5670125" cy="0"/>
                </a:xfrm>
                <a:prstGeom prst="line">
                  <a:avLst/>
                </a:prstGeom>
                <a:ln w="31750">
                  <a:solidFill>
                    <a:srgbClr val="272626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89" name="Straight Connector 188">
                  <a:extLst>
                    <a:ext uri="{FF2B5EF4-FFF2-40B4-BE49-F238E27FC236}">
                      <a16:creationId xmlns:a16="http://schemas.microsoft.com/office/drawing/2014/main" id="{6CC1C9E7-C21F-F64E-8152-CB9F195DAAB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9214463" y="3076442"/>
                  <a:ext cx="0" cy="643730"/>
                </a:xfrm>
                <a:prstGeom prst="line">
                  <a:avLst/>
                </a:prstGeom>
                <a:ln w="31750">
                  <a:solidFill>
                    <a:srgbClr val="272626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0" name="Straight Connector 189">
                  <a:extLst>
                    <a:ext uri="{FF2B5EF4-FFF2-40B4-BE49-F238E27FC236}">
                      <a16:creationId xmlns:a16="http://schemas.microsoft.com/office/drawing/2014/main" id="{B51E8A7E-FAC4-2B4C-9805-894B3450B34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551058" y="3076442"/>
                  <a:ext cx="0" cy="643730"/>
                </a:xfrm>
                <a:prstGeom prst="line">
                  <a:avLst/>
                </a:prstGeom>
                <a:ln w="31750">
                  <a:solidFill>
                    <a:srgbClr val="272626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1" name="Straight Connector 190">
                  <a:extLst>
                    <a:ext uri="{FF2B5EF4-FFF2-40B4-BE49-F238E27FC236}">
                      <a16:creationId xmlns:a16="http://schemas.microsoft.com/office/drawing/2014/main" id="{0DE40F36-654C-0D42-8DE2-457151E7DE6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4494958" y="3076442"/>
                  <a:ext cx="0" cy="643730"/>
                </a:xfrm>
                <a:prstGeom prst="line">
                  <a:avLst/>
                </a:prstGeom>
                <a:ln w="31750">
                  <a:solidFill>
                    <a:srgbClr val="272626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2" name="Straight Connector 191">
                  <a:extLst>
                    <a:ext uri="{FF2B5EF4-FFF2-40B4-BE49-F238E27FC236}">
                      <a16:creationId xmlns:a16="http://schemas.microsoft.com/office/drawing/2014/main" id="{638CFDDC-BC56-174A-8372-F8DEF6BEFF7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5438858" y="3076442"/>
                  <a:ext cx="0" cy="643730"/>
                </a:xfrm>
                <a:prstGeom prst="line">
                  <a:avLst/>
                </a:prstGeom>
                <a:ln w="31750">
                  <a:solidFill>
                    <a:srgbClr val="272626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3" name="Straight Connector 192">
                  <a:extLst>
                    <a:ext uri="{FF2B5EF4-FFF2-40B4-BE49-F238E27FC236}">
                      <a16:creationId xmlns:a16="http://schemas.microsoft.com/office/drawing/2014/main" id="{0C4C2124-6E88-5746-A5E8-6C41BD65B7A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6382760" y="3076442"/>
                  <a:ext cx="0" cy="643730"/>
                </a:xfrm>
                <a:prstGeom prst="line">
                  <a:avLst/>
                </a:prstGeom>
                <a:ln w="31750">
                  <a:solidFill>
                    <a:srgbClr val="272626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4" name="Straight Connector 193">
                  <a:extLst>
                    <a:ext uri="{FF2B5EF4-FFF2-40B4-BE49-F238E27FC236}">
                      <a16:creationId xmlns:a16="http://schemas.microsoft.com/office/drawing/2014/main" id="{D6EBF58F-ED8F-8D49-BA48-ACA157EE293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7326661" y="3076442"/>
                  <a:ext cx="0" cy="643730"/>
                </a:xfrm>
                <a:prstGeom prst="line">
                  <a:avLst/>
                </a:prstGeom>
                <a:ln w="31750">
                  <a:solidFill>
                    <a:srgbClr val="272626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5" name="Straight Connector 194">
                  <a:extLst>
                    <a:ext uri="{FF2B5EF4-FFF2-40B4-BE49-F238E27FC236}">
                      <a16:creationId xmlns:a16="http://schemas.microsoft.com/office/drawing/2014/main" id="{6FC3B35E-EB18-2A4E-98A6-4CBAEF027F2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270563" y="3076442"/>
                  <a:ext cx="0" cy="643730"/>
                </a:xfrm>
                <a:prstGeom prst="line">
                  <a:avLst/>
                </a:prstGeom>
                <a:ln w="31750">
                  <a:solidFill>
                    <a:srgbClr val="272626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187" name="TextBox 186">
                <a:extLst>
                  <a:ext uri="{FF2B5EF4-FFF2-40B4-BE49-F238E27FC236}">
                    <a16:creationId xmlns:a16="http://schemas.microsoft.com/office/drawing/2014/main" id="{172C0668-5A9C-1543-AEA1-5F30EF89A782}"/>
                  </a:ext>
                </a:extLst>
              </p:cNvPr>
              <p:cNvSpPr txBox="1"/>
              <p:nvPr/>
            </p:nvSpPr>
            <p:spPr>
              <a:xfrm>
                <a:off x="4785671" y="4773598"/>
                <a:ext cx="327569" cy="276999"/>
              </a:xfrm>
              <a:prstGeom prst="rect">
                <a:avLst/>
              </a:prstGeom>
              <a:noFill/>
            </p:spPr>
            <p:txBody>
              <a:bodyPr wrap="square" rtlCol="0" anchor="ctr" anchorCtr="0">
                <a:spAutoFit/>
              </a:bodyPr>
              <a:lstStyle/>
              <a:p>
                <a:pPr algn="ctr"/>
                <a:r>
                  <a:rPr lang="en-GB" sz="1200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Comic Sans MS" panose="030F0902030302020204" pitchFamily="66" charset="0"/>
                  </a:rPr>
                  <a:t>1</a:t>
                </a:r>
              </a:p>
            </p:txBody>
          </p:sp>
        </p:grpSp>
        <p:grpSp>
          <p:nvGrpSpPr>
            <p:cNvPr id="216" name="Group 215">
              <a:extLst>
                <a:ext uri="{FF2B5EF4-FFF2-40B4-BE49-F238E27FC236}">
                  <a16:creationId xmlns:a16="http://schemas.microsoft.com/office/drawing/2014/main" id="{892FF727-A6FD-C949-86B9-BFFC2CA9A475}"/>
                </a:ext>
              </a:extLst>
            </p:cNvPr>
            <p:cNvGrpSpPr/>
            <p:nvPr/>
          </p:nvGrpSpPr>
          <p:grpSpPr>
            <a:xfrm>
              <a:off x="6292002" y="4550192"/>
              <a:ext cx="4191357" cy="775732"/>
              <a:chOff x="921883" y="4498991"/>
              <a:chExt cx="4191357" cy="775732"/>
            </a:xfrm>
          </p:grpSpPr>
          <p:sp>
            <p:nvSpPr>
              <p:cNvPr id="217" name="TextBox 216">
                <a:extLst>
                  <a:ext uri="{FF2B5EF4-FFF2-40B4-BE49-F238E27FC236}">
                    <a16:creationId xmlns:a16="http://schemas.microsoft.com/office/drawing/2014/main" id="{D2146136-B5AF-D44C-985F-E1E7F5F8ED5A}"/>
                  </a:ext>
                </a:extLst>
              </p:cNvPr>
              <p:cNvSpPr txBox="1"/>
              <p:nvPr/>
            </p:nvSpPr>
            <p:spPr>
              <a:xfrm>
                <a:off x="921883" y="4773598"/>
                <a:ext cx="327569" cy="276999"/>
              </a:xfrm>
              <a:prstGeom prst="rect">
                <a:avLst/>
              </a:prstGeom>
              <a:noFill/>
            </p:spPr>
            <p:txBody>
              <a:bodyPr wrap="square" rtlCol="0" anchor="ctr" anchorCtr="0">
                <a:spAutoFit/>
              </a:bodyPr>
              <a:lstStyle/>
              <a:p>
                <a:pPr algn="ctr"/>
                <a:r>
                  <a:rPr lang="en-GB" sz="1200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Comic Sans MS" panose="030F0902030302020204" pitchFamily="66" charset="0"/>
                  </a:rPr>
                  <a:t>0</a:t>
                </a:r>
              </a:p>
            </p:txBody>
          </p:sp>
          <p:grpSp>
            <p:nvGrpSpPr>
              <p:cNvPr id="218" name="Group 217">
                <a:extLst>
                  <a:ext uri="{FF2B5EF4-FFF2-40B4-BE49-F238E27FC236}">
                    <a16:creationId xmlns:a16="http://schemas.microsoft.com/office/drawing/2014/main" id="{2F2C4BD7-7650-4D4B-83E0-76E433D2E3BB}"/>
                  </a:ext>
                </a:extLst>
              </p:cNvPr>
              <p:cNvGrpSpPr/>
              <p:nvPr/>
            </p:nvGrpSpPr>
            <p:grpSpPr>
              <a:xfrm>
                <a:off x="2183981" y="4776562"/>
                <a:ext cx="327569" cy="498161"/>
                <a:chOff x="1554512" y="2836765"/>
                <a:chExt cx="772393" cy="1292101"/>
              </a:xfrm>
            </p:grpSpPr>
            <p:grpSp>
              <p:nvGrpSpPr>
                <p:cNvPr id="231" name="Group 230">
                  <a:extLst>
                    <a:ext uri="{FF2B5EF4-FFF2-40B4-BE49-F238E27FC236}">
                      <a16:creationId xmlns:a16="http://schemas.microsoft.com/office/drawing/2014/main" id="{8296D55F-2483-6C43-A1F8-CBE113F9E6C6}"/>
                    </a:ext>
                  </a:extLst>
                </p:cNvPr>
                <p:cNvGrpSpPr/>
                <p:nvPr/>
              </p:nvGrpSpPr>
              <p:grpSpPr>
                <a:xfrm>
                  <a:off x="1554512" y="2836765"/>
                  <a:ext cx="772393" cy="1292101"/>
                  <a:chOff x="2774254" y="4314960"/>
                  <a:chExt cx="834288" cy="1395645"/>
                </a:xfrm>
              </p:grpSpPr>
              <p:sp>
                <p:nvSpPr>
                  <p:cNvPr id="233" name="TextBox 232">
                    <a:extLst>
                      <a:ext uri="{FF2B5EF4-FFF2-40B4-BE49-F238E27FC236}">
                        <a16:creationId xmlns:a16="http://schemas.microsoft.com/office/drawing/2014/main" id="{5BB0C43A-57A5-C142-AD11-A4456130AAB8}"/>
                      </a:ext>
                    </a:extLst>
                  </p:cNvPr>
                  <p:cNvSpPr txBox="1"/>
                  <p:nvPr/>
                </p:nvSpPr>
                <p:spPr>
                  <a:xfrm>
                    <a:off x="2774254" y="4934566"/>
                    <a:ext cx="834288" cy="776039"/>
                  </a:xfrm>
                  <a:prstGeom prst="rect">
                    <a:avLst/>
                  </a:prstGeom>
                  <a:noFill/>
                </p:spPr>
                <p:txBody>
                  <a:bodyPr wrap="square" rtlCol="0" anchor="ctr" anchorCtr="0">
                    <a:spAutoFit/>
                  </a:bodyPr>
                  <a:lstStyle/>
                  <a:p>
                    <a:pPr algn="ctr"/>
                    <a:r>
                      <a:rPr lang="en-GB" sz="12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omic Sans MS" panose="030F0902030302020204" pitchFamily="66" charset="0"/>
                      </a:rPr>
                      <a:t>3</a:t>
                    </a:r>
                  </a:p>
                </p:txBody>
              </p:sp>
              <p:sp>
                <p:nvSpPr>
                  <p:cNvPr id="234" name="TextBox 233">
                    <a:extLst>
                      <a:ext uri="{FF2B5EF4-FFF2-40B4-BE49-F238E27FC236}">
                        <a16:creationId xmlns:a16="http://schemas.microsoft.com/office/drawing/2014/main" id="{0948B89F-DEE6-3A4B-9B63-254DE50BF5EA}"/>
                      </a:ext>
                    </a:extLst>
                  </p:cNvPr>
                  <p:cNvSpPr txBox="1"/>
                  <p:nvPr/>
                </p:nvSpPr>
                <p:spPr>
                  <a:xfrm>
                    <a:off x="2999879" y="4314960"/>
                    <a:ext cx="383045" cy="776039"/>
                  </a:xfrm>
                  <a:prstGeom prst="rect">
                    <a:avLst/>
                  </a:prstGeom>
                  <a:noFill/>
                </p:spPr>
                <p:txBody>
                  <a:bodyPr wrap="square" rtlCol="0" anchor="ctr" anchorCtr="0">
                    <a:spAutoFit/>
                  </a:bodyPr>
                  <a:lstStyle/>
                  <a:p>
                    <a:pPr algn="ctr"/>
                    <a:r>
                      <a:rPr lang="en-GB" sz="12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omic Sans MS" panose="030F0902030302020204" pitchFamily="66" charset="0"/>
                      </a:rPr>
                      <a:t>1</a:t>
                    </a:r>
                  </a:p>
                </p:txBody>
              </p:sp>
            </p:grpSp>
            <p:sp>
              <p:nvSpPr>
                <p:cNvPr id="232" name="Rounded Rectangle 231">
                  <a:extLst>
                    <a:ext uri="{FF2B5EF4-FFF2-40B4-BE49-F238E27FC236}">
                      <a16:creationId xmlns:a16="http://schemas.microsoft.com/office/drawing/2014/main" id="{78765BD1-CD26-184B-906D-07F55F594B2C}"/>
                    </a:ext>
                  </a:extLst>
                </p:cNvPr>
                <p:cNvSpPr/>
                <p:nvPr/>
              </p:nvSpPr>
              <p:spPr>
                <a:xfrm>
                  <a:off x="1658487" y="3432456"/>
                  <a:ext cx="564443" cy="64889"/>
                </a:xfrm>
                <a:prstGeom prst="roundRect">
                  <a:avLst/>
                </a:prstGeom>
                <a:solidFill>
                  <a:schemeClr val="tx1">
                    <a:lumMod val="95000"/>
                    <a:lumOff val="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200">
                    <a:solidFill>
                      <a:schemeClr val="tx1">
                        <a:lumMod val="95000"/>
                        <a:lumOff val="5000"/>
                      </a:schemeClr>
                    </a:solidFill>
                  </a:endParaRPr>
                </a:p>
              </p:txBody>
            </p:sp>
          </p:grpSp>
          <p:grpSp>
            <p:nvGrpSpPr>
              <p:cNvPr id="219" name="Group 218">
                <a:extLst>
                  <a:ext uri="{FF2B5EF4-FFF2-40B4-BE49-F238E27FC236}">
                    <a16:creationId xmlns:a16="http://schemas.microsoft.com/office/drawing/2014/main" id="{4D9F79C1-4930-3148-BDBB-638432A764DD}"/>
                  </a:ext>
                </a:extLst>
              </p:cNvPr>
              <p:cNvGrpSpPr/>
              <p:nvPr/>
            </p:nvGrpSpPr>
            <p:grpSpPr>
              <a:xfrm>
                <a:off x="3499865" y="4776562"/>
                <a:ext cx="327569" cy="498161"/>
                <a:chOff x="1554512" y="2836765"/>
                <a:chExt cx="772393" cy="1292101"/>
              </a:xfrm>
            </p:grpSpPr>
            <p:grpSp>
              <p:nvGrpSpPr>
                <p:cNvPr id="227" name="Group 226">
                  <a:extLst>
                    <a:ext uri="{FF2B5EF4-FFF2-40B4-BE49-F238E27FC236}">
                      <a16:creationId xmlns:a16="http://schemas.microsoft.com/office/drawing/2014/main" id="{B7CE56A7-CA1C-F148-A9D5-9628419BD1C7}"/>
                    </a:ext>
                  </a:extLst>
                </p:cNvPr>
                <p:cNvGrpSpPr/>
                <p:nvPr/>
              </p:nvGrpSpPr>
              <p:grpSpPr>
                <a:xfrm>
                  <a:off x="1554512" y="2836765"/>
                  <a:ext cx="772393" cy="1292101"/>
                  <a:chOff x="2774254" y="4314960"/>
                  <a:chExt cx="834288" cy="1395645"/>
                </a:xfrm>
              </p:grpSpPr>
              <p:sp>
                <p:nvSpPr>
                  <p:cNvPr id="229" name="TextBox 228">
                    <a:extLst>
                      <a:ext uri="{FF2B5EF4-FFF2-40B4-BE49-F238E27FC236}">
                        <a16:creationId xmlns:a16="http://schemas.microsoft.com/office/drawing/2014/main" id="{3B33CBAD-53C3-E24D-A1A6-D5CC9409B032}"/>
                      </a:ext>
                    </a:extLst>
                  </p:cNvPr>
                  <p:cNvSpPr txBox="1"/>
                  <p:nvPr/>
                </p:nvSpPr>
                <p:spPr>
                  <a:xfrm>
                    <a:off x="2774254" y="4934566"/>
                    <a:ext cx="834288" cy="776039"/>
                  </a:xfrm>
                  <a:prstGeom prst="rect">
                    <a:avLst/>
                  </a:prstGeom>
                  <a:noFill/>
                </p:spPr>
                <p:txBody>
                  <a:bodyPr wrap="square" rtlCol="0" anchor="ctr" anchorCtr="0">
                    <a:spAutoFit/>
                  </a:bodyPr>
                  <a:lstStyle/>
                  <a:p>
                    <a:pPr algn="ctr"/>
                    <a:r>
                      <a:rPr lang="en-GB" sz="12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omic Sans MS" panose="030F0902030302020204" pitchFamily="66" charset="0"/>
                      </a:rPr>
                      <a:t>3</a:t>
                    </a:r>
                  </a:p>
                </p:txBody>
              </p:sp>
              <p:sp>
                <p:nvSpPr>
                  <p:cNvPr id="230" name="TextBox 229">
                    <a:extLst>
                      <a:ext uri="{FF2B5EF4-FFF2-40B4-BE49-F238E27FC236}">
                        <a16:creationId xmlns:a16="http://schemas.microsoft.com/office/drawing/2014/main" id="{8468327E-77D4-7D4B-98C4-C98011114E64}"/>
                      </a:ext>
                    </a:extLst>
                  </p:cNvPr>
                  <p:cNvSpPr txBox="1"/>
                  <p:nvPr/>
                </p:nvSpPr>
                <p:spPr>
                  <a:xfrm>
                    <a:off x="2999879" y="4314960"/>
                    <a:ext cx="383045" cy="776039"/>
                  </a:xfrm>
                  <a:prstGeom prst="rect">
                    <a:avLst/>
                  </a:prstGeom>
                  <a:noFill/>
                </p:spPr>
                <p:txBody>
                  <a:bodyPr wrap="square" rtlCol="0" anchor="ctr" anchorCtr="0">
                    <a:spAutoFit/>
                  </a:bodyPr>
                  <a:lstStyle/>
                  <a:p>
                    <a:pPr algn="ctr"/>
                    <a:r>
                      <a:rPr lang="en-GB" sz="12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omic Sans MS" panose="030F0902030302020204" pitchFamily="66" charset="0"/>
                      </a:rPr>
                      <a:t>2</a:t>
                    </a:r>
                  </a:p>
                </p:txBody>
              </p:sp>
            </p:grpSp>
            <p:sp>
              <p:nvSpPr>
                <p:cNvPr id="228" name="Rounded Rectangle 227">
                  <a:extLst>
                    <a:ext uri="{FF2B5EF4-FFF2-40B4-BE49-F238E27FC236}">
                      <a16:creationId xmlns:a16="http://schemas.microsoft.com/office/drawing/2014/main" id="{D1FE89A0-ADA2-2F45-B7E0-2EB2A1FDF293}"/>
                    </a:ext>
                  </a:extLst>
                </p:cNvPr>
                <p:cNvSpPr/>
                <p:nvPr/>
              </p:nvSpPr>
              <p:spPr>
                <a:xfrm>
                  <a:off x="1658487" y="3432456"/>
                  <a:ext cx="564443" cy="64889"/>
                </a:xfrm>
                <a:prstGeom prst="roundRect">
                  <a:avLst/>
                </a:prstGeom>
                <a:solidFill>
                  <a:schemeClr val="tx1">
                    <a:lumMod val="95000"/>
                    <a:lumOff val="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200">
                    <a:solidFill>
                      <a:schemeClr val="tx1">
                        <a:lumMod val="95000"/>
                        <a:lumOff val="5000"/>
                      </a:schemeClr>
                    </a:solidFill>
                  </a:endParaRPr>
                </a:p>
              </p:txBody>
            </p:sp>
          </p:grpSp>
          <p:grpSp>
            <p:nvGrpSpPr>
              <p:cNvPr id="220" name="Group 219">
                <a:extLst>
                  <a:ext uri="{FF2B5EF4-FFF2-40B4-BE49-F238E27FC236}">
                    <a16:creationId xmlns:a16="http://schemas.microsoft.com/office/drawing/2014/main" id="{AA691E2A-DF98-B14E-B7E9-F0417E2900A5}"/>
                  </a:ext>
                </a:extLst>
              </p:cNvPr>
              <p:cNvGrpSpPr/>
              <p:nvPr/>
            </p:nvGrpSpPr>
            <p:grpSpPr>
              <a:xfrm>
                <a:off x="1079134" y="4498991"/>
                <a:ext cx="3868004" cy="255904"/>
                <a:chOff x="3544338" y="3076442"/>
                <a:chExt cx="5670125" cy="643730"/>
              </a:xfrm>
            </p:grpSpPr>
            <p:cxnSp>
              <p:nvCxnSpPr>
                <p:cNvPr id="222" name="Straight Connector 221">
                  <a:extLst>
                    <a:ext uri="{FF2B5EF4-FFF2-40B4-BE49-F238E27FC236}">
                      <a16:creationId xmlns:a16="http://schemas.microsoft.com/office/drawing/2014/main" id="{FB27A16C-4DCB-844F-959A-00CE7F3E336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544338" y="3398307"/>
                  <a:ext cx="5670125" cy="0"/>
                </a:xfrm>
                <a:prstGeom prst="line">
                  <a:avLst/>
                </a:prstGeom>
                <a:ln w="31750">
                  <a:solidFill>
                    <a:srgbClr val="272626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23" name="Straight Connector 222">
                  <a:extLst>
                    <a:ext uri="{FF2B5EF4-FFF2-40B4-BE49-F238E27FC236}">
                      <a16:creationId xmlns:a16="http://schemas.microsoft.com/office/drawing/2014/main" id="{A2F24C7C-F032-B948-AA5B-780FDBF6F7D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9214463" y="3076442"/>
                  <a:ext cx="0" cy="643730"/>
                </a:xfrm>
                <a:prstGeom prst="line">
                  <a:avLst/>
                </a:prstGeom>
                <a:ln w="31750">
                  <a:solidFill>
                    <a:srgbClr val="272626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24" name="Straight Connector 223">
                  <a:extLst>
                    <a:ext uri="{FF2B5EF4-FFF2-40B4-BE49-F238E27FC236}">
                      <a16:creationId xmlns:a16="http://schemas.microsoft.com/office/drawing/2014/main" id="{6C54B7FE-1C7F-9E4B-916A-30CB2AB7EAA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551058" y="3076442"/>
                  <a:ext cx="0" cy="643730"/>
                </a:xfrm>
                <a:prstGeom prst="line">
                  <a:avLst/>
                </a:prstGeom>
                <a:ln w="31750">
                  <a:solidFill>
                    <a:srgbClr val="272626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25" name="Straight Connector 224">
                  <a:extLst>
                    <a:ext uri="{FF2B5EF4-FFF2-40B4-BE49-F238E27FC236}">
                      <a16:creationId xmlns:a16="http://schemas.microsoft.com/office/drawing/2014/main" id="{B5B61E31-EA64-1547-8170-502593FA6B6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5438858" y="3076442"/>
                  <a:ext cx="0" cy="643730"/>
                </a:xfrm>
                <a:prstGeom prst="line">
                  <a:avLst/>
                </a:prstGeom>
                <a:ln w="31750">
                  <a:solidFill>
                    <a:srgbClr val="272626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26" name="Straight Connector 225">
                  <a:extLst>
                    <a:ext uri="{FF2B5EF4-FFF2-40B4-BE49-F238E27FC236}">
                      <a16:creationId xmlns:a16="http://schemas.microsoft.com/office/drawing/2014/main" id="{3335D6CC-35F8-CF4A-8238-A31526A2463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7326661" y="3076442"/>
                  <a:ext cx="0" cy="643730"/>
                </a:xfrm>
                <a:prstGeom prst="line">
                  <a:avLst/>
                </a:prstGeom>
                <a:ln w="31750">
                  <a:solidFill>
                    <a:srgbClr val="272626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221" name="TextBox 220">
                <a:extLst>
                  <a:ext uri="{FF2B5EF4-FFF2-40B4-BE49-F238E27FC236}">
                    <a16:creationId xmlns:a16="http://schemas.microsoft.com/office/drawing/2014/main" id="{64D74D75-BD3F-9A4F-862D-306C4BD7F46A}"/>
                  </a:ext>
                </a:extLst>
              </p:cNvPr>
              <p:cNvSpPr txBox="1"/>
              <p:nvPr/>
            </p:nvSpPr>
            <p:spPr>
              <a:xfrm>
                <a:off x="4785671" y="4773598"/>
                <a:ext cx="327569" cy="276999"/>
              </a:xfrm>
              <a:prstGeom prst="rect">
                <a:avLst/>
              </a:prstGeom>
              <a:noFill/>
            </p:spPr>
            <p:txBody>
              <a:bodyPr wrap="square" rtlCol="0" anchor="ctr" anchorCtr="0">
                <a:spAutoFit/>
              </a:bodyPr>
              <a:lstStyle/>
              <a:p>
                <a:pPr algn="ctr"/>
                <a:r>
                  <a:rPr lang="en-GB" sz="1200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Comic Sans MS" panose="030F0902030302020204" pitchFamily="66" charset="0"/>
                  </a:rPr>
                  <a:t>1</a:t>
                </a:r>
              </a:p>
            </p:txBody>
          </p:sp>
        </p:grpSp>
      </p:grpSp>
      <p:grpSp>
        <p:nvGrpSpPr>
          <p:cNvPr id="235" name="Group 234">
            <a:extLst>
              <a:ext uri="{FF2B5EF4-FFF2-40B4-BE49-F238E27FC236}">
                <a16:creationId xmlns:a16="http://schemas.microsoft.com/office/drawing/2014/main" id="{E87418C6-7AC3-AA46-9446-3762468D73A1}"/>
              </a:ext>
            </a:extLst>
          </p:cNvPr>
          <p:cNvGrpSpPr/>
          <p:nvPr/>
        </p:nvGrpSpPr>
        <p:grpSpPr>
          <a:xfrm>
            <a:off x="357804" y="4284041"/>
            <a:ext cx="5531987" cy="1209896"/>
            <a:chOff x="5546381" y="4597615"/>
            <a:chExt cx="5531987" cy="1463975"/>
          </a:xfrm>
        </p:grpSpPr>
        <p:graphicFrame>
          <p:nvGraphicFramePr>
            <p:cNvPr id="236" name="Chart 235">
              <a:extLst>
                <a:ext uri="{FF2B5EF4-FFF2-40B4-BE49-F238E27FC236}">
                  <a16:creationId xmlns:a16="http://schemas.microsoft.com/office/drawing/2014/main" id="{06FB94F8-19D8-8447-9CB9-670CD744E738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1489309490"/>
                </p:ext>
              </p:extLst>
            </p:nvPr>
          </p:nvGraphicFramePr>
          <p:xfrm>
            <a:off x="5546381" y="4597615"/>
            <a:ext cx="1814845" cy="1463975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5"/>
            </a:graphicData>
          </a:graphic>
        </p:graphicFrame>
        <p:graphicFrame>
          <p:nvGraphicFramePr>
            <p:cNvPr id="237" name="Chart 236">
              <a:extLst>
                <a:ext uri="{FF2B5EF4-FFF2-40B4-BE49-F238E27FC236}">
                  <a16:creationId xmlns:a16="http://schemas.microsoft.com/office/drawing/2014/main" id="{F4589414-AE4D-D240-AD2D-4BA57CABD0FC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1708521804"/>
                </p:ext>
              </p:extLst>
            </p:nvPr>
          </p:nvGraphicFramePr>
          <p:xfrm>
            <a:off x="9263523" y="4597615"/>
            <a:ext cx="1814845" cy="1463975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6"/>
            </a:graphicData>
          </a:graphic>
        </p:graphicFrame>
        <p:graphicFrame>
          <p:nvGraphicFramePr>
            <p:cNvPr id="238" name="Chart 237">
              <a:extLst>
                <a:ext uri="{FF2B5EF4-FFF2-40B4-BE49-F238E27FC236}">
                  <a16:creationId xmlns:a16="http://schemas.microsoft.com/office/drawing/2014/main" id="{196D5F58-B33C-084A-B0AB-9FE82088AB16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1086521034"/>
                </p:ext>
              </p:extLst>
            </p:nvPr>
          </p:nvGraphicFramePr>
          <p:xfrm>
            <a:off x="8024475" y="4597615"/>
            <a:ext cx="1814845" cy="1463975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7"/>
            </a:graphicData>
          </a:graphic>
        </p:graphicFrame>
        <p:graphicFrame>
          <p:nvGraphicFramePr>
            <p:cNvPr id="239" name="Chart 238">
              <a:extLst>
                <a:ext uri="{FF2B5EF4-FFF2-40B4-BE49-F238E27FC236}">
                  <a16:creationId xmlns:a16="http://schemas.microsoft.com/office/drawing/2014/main" id="{DB664424-324E-1E45-B935-608731D471A9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4062916438"/>
                </p:ext>
              </p:extLst>
            </p:nvPr>
          </p:nvGraphicFramePr>
          <p:xfrm>
            <a:off x="6785428" y="4597615"/>
            <a:ext cx="1814845" cy="1463975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8"/>
            </a:graphicData>
          </a:graphic>
        </p:graphicFrame>
      </p:grpSp>
      <p:pic>
        <p:nvPicPr>
          <p:cNvPr id="241" name="Picture 240">
            <a:extLst>
              <a:ext uri="{FF2B5EF4-FFF2-40B4-BE49-F238E27FC236}">
                <a16:creationId xmlns:a16="http://schemas.microsoft.com/office/drawing/2014/main" id="{966BF9C7-E4D5-8B42-9189-0B0C4461B522}"/>
              </a:ext>
            </a:extLst>
          </p:cNvPr>
          <p:cNvPicPr>
            <a:picLocks noChangeAspect="1"/>
          </p:cNvPicPr>
          <p:nvPr/>
        </p:nvPicPr>
        <p:blipFill>
          <a:blip r:embed="rId9"/>
          <a:srcRect/>
          <a:stretch/>
        </p:blipFill>
        <p:spPr>
          <a:xfrm>
            <a:off x="1690719" y="1701814"/>
            <a:ext cx="8787404" cy="24401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802476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Speech Bubble: Rectangle 12">
            <a:extLst>
              <a:ext uri="{FF2B5EF4-FFF2-40B4-BE49-F238E27FC236}">
                <a16:creationId xmlns:a16="http://schemas.microsoft.com/office/drawing/2014/main" id="{4B855ADA-D53C-4495-BAEA-74633C45C609}"/>
              </a:ext>
            </a:extLst>
          </p:cNvPr>
          <p:cNvSpPr/>
          <p:nvPr/>
        </p:nvSpPr>
        <p:spPr>
          <a:xfrm>
            <a:off x="1247484" y="4273826"/>
            <a:ext cx="2895739" cy="1630016"/>
          </a:xfrm>
          <a:prstGeom prst="wedgeRectCallout">
            <a:avLst>
              <a:gd name="adj1" fmla="val -75816"/>
              <a:gd name="adj2" fmla="val 7717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>
              <a:lnSpc>
                <a:spcPts val="2180"/>
              </a:lnSpc>
              <a:spcBef>
                <a:spcPts val="600"/>
              </a:spcBef>
            </a:pPr>
            <a:r>
              <a:rPr lang="en-GB" sz="19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902030302020204" pitchFamily="66" charset="0"/>
              </a:rPr>
              <a:t>Which fractions have a difference of ¼? </a:t>
            </a:r>
          </a:p>
          <a:p>
            <a:pPr algn="ctr">
              <a:lnSpc>
                <a:spcPts val="2180"/>
              </a:lnSpc>
              <a:spcBef>
                <a:spcPts val="600"/>
              </a:spcBef>
            </a:pPr>
            <a:r>
              <a:rPr lang="en-GB" sz="19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902030302020204" pitchFamily="66" charset="0"/>
              </a:rPr>
              <a:t>Can you find more than one pair?</a:t>
            </a:r>
          </a:p>
        </p:txBody>
      </p:sp>
      <p:sp>
        <p:nvSpPr>
          <p:cNvPr id="14" name="Speech Bubble: Rectangle 13">
            <a:extLst>
              <a:ext uri="{FF2B5EF4-FFF2-40B4-BE49-F238E27FC236}">
                <a16:creationId xmlns:a16="http://schemas.microsoft.com/office/drawing/2014/main" id="{8BDCAA57-697D-47D7-A6CE-FA017066B34D}"/>
              </a:ext>
            </a:extLst>
          </p:cNvPr>
          <p:cNvSpPr/>
          <p:nvPr/>
        </p:nvSpPr>
        <p:spPr>
          <a:xfrm>
            <a:off x="4629086" y="4293705"/>
            <a:ext cx="2984286" cy="1570384"/>
          </a:xfrm>
          <a:prstGeom prst="wedgeRectCallout">
            <a:avLst>
              <a:gd name="adj1" fmla="val -75816"/>
              <a:gd name="adj2" fmla="val 7717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>
              <a:lnSpc>
                <a:spcPts val="2180"/>
              </a:lnSpc>
              <a:spcBef>
                <a:spcPts val="600"/>
              </a:spcBef>
            </a:pPr>
            <a:r>
              <a:rPr lang="en-GB" sz="19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902030302020204" pitchFamily="66" charset="0"/>
              </a:rPr>
              <a:t>Which fractions have a difference of ½? </a:t>
            </a:r>
          </a:p>
          <a:p>
            <a:pPr algn="ctr">
              <a:lnSpc>
                <a:spcPts val="2180"/>
              </a:lnSpc>
              <a:spcBef>
                <a:spcPts val="600"/>
              </a:spcBef>
            </a:pPr>
            <a:r>
              <a:rPr lang="en-GB" sz="19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902030302020204" pitchFamily="66" charset="0"/>
              </a:rPr>
              <a:t>Can you find more than one pair?</a:t>
            </a:r>
          </a:p>
        </p:txBody>
      </p:sp>
      <p:sp>
        <p:nvSpPr>
          <p:cNvPr id="15" name="Speech Bubble: Rectangle 14">
            <a:extLst>
              <a:ext uri="{FF2B5EF4-FFF2-40B4-BE49-F238E27FC236}">
                <a16:creationId xmlns:a16="http://schemas.microsoft.com/office/drawing/2014/main" id="{73CFD493-CFD2-4B6C-B095-FB6D8AF43416}"/>
              </a:ext>
            </a:extLst>
          </p:cNvPr>
          <p:cNvSpPr/>
          <p:nvPr/>
        </p:nvSpPr>
        <p:spPr>
          <a:xfrm>
            <a:off x="8070317" y="4293705"/>
            <a:ext cx="2895740" cy="1590262"/>
          </a:xfrm>
          <a:prstGeom prst="wedgeRectCallout">
            <a:avLst>
              <a:gd name="adj1" fmla="val -75816"/>
              <a:gd name="adj2" fmla="val 7717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>
              <a:lnSpc>
                <a:spcPts val="2180"/>
              </a:lnSpc>
              <a:spcBef>
                <a:spcPts val="600"/>
              </a:spcBef>
            </a:pPr>
            <a:r>
              <a:rPr lang="en-GB" sz="19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902030302020204" pitchFamily="66" charset="0"/>
              </a:rPr>
              <a:t>Which fractions have a difference of more than a ½? </a:t>
            </a:r>
          </a:p>
          <a:p>
            <a:pPr algn="ctr">
              <a:lnSpc>
                <a:spcPts val="2180"/>
              </a:lnSpc>
              <a:spcBef>
                <a:spcPts val="600"/>
              </a:spcBef>
            </a:pPr>
            <a:r>
              <a:rPr lang="en-GB" sz="19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902030302020204" pitchFamily="66" charset="0"/>
              </a:rPr>
              <a:t>Can you find more than one pair?</a:t>
            </a:r>
          </a:p>
        </p:txBody>
      </p:sp>
      <p:sp>
        <p:nvSpPr>
          <p:cNvPr id="18" name="Subtitle 2">
            <a:extLst>
              <a:ext uri="{FF2B5EF4-FFF2-40B4-BE49-F238E27FC236}">
                <a16:creationId xmlns:a16="http://schemas.microsoft.com/office/drawing/2014/main" id="{A7F308B1-6CB1-AF4E-AB3B-54C919C21526}"/>
              </a:ext>
            </a:extLst>
          </p:cNvPr>
          <p:cNvSpPr txBox="1">
            <a:spLocks/>
          </p:cNvSpPr>
          <p:nvPr/>
        </p:nvSpPr>
        <p:spPr>
          <a:xfrm>
            <a:off x="-7402" y="716105"/>
            <a:ext cx="12192000" cy="432212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3000" b="1" dirty="0">
                <a:solidFill>
                  <a:srgbClr val="84BF40"/>
                </a:solidFill>
                <a:latin typeface="Comic Sans MS" panose="030F0902030302020204" pitchFamily="66" charset="0"/>
              </a:rPr>
              <a:t>Activity 4 Challenge</a:t>
            </a:r>
          </a:p>
        </p:txBody>
      </p:sp>
      <p:grpSp>
        <p:nvGrpSpPr>
          <p:cNvPr id="79" name="Group 78">
            <a:extLst>
              <a:ext uri="{FF2B5EF4-FFF2-40B4-BE49-F238E27FC236}">
                <a16:creationId xmlns:a16="http://schemas.microsoft.com/office/drawing/2014/main" id="{B7A6DA64-AC3E-1042-A5D5-F36B98311F46}"/>
              </a:ext>
            </a:extLst>
          </p:cNvPr>
          <p:cNvGrpSpPr/>
          <p:nvPr/>
        </p:nvGrpSpPr>
        <p:grpSpPr>
          <a:xfrm>
            <a:off x="3941650" y="1154692"/>
            <a:ext cx="7388960" cy="2741447"/>
            <a:chOff x="3941650" y="1154692"/>
            <a:chExt cx="7388960" cy="2741447"/>
          </a:xfrm>
        </p:grpSpPr>
        <p:sp>
          <p:nvSpPr>
            <p:cNvPr id="66" name="Freeform 65">
              <a:extLst>
                <a:ext uri="{FF2B5EF4-FFF2-40B4-BE49-F238E27FC236}">
                  <a16:creationId xmlns:a16="http://schemas.microsoft.com/office/drawing/2014/main" id="{2D50D88B-CFE8-FF45-8983-ED32CC751D47}"/>
                </a:ext>
              </a:extLst>
            </p:cNvPr>
            <p:cNvSpPr/>
            <p:nvPr/>
          </p:nvSpPr>
          <p:spPr>
            <a:xfrm>
              <a:off x="4477820" y="1300420"/>
              <a:ext cx="6852790" cy="2595719"/>
            </a:xfrm>
            <a:custGeom>
              <a:avLst/>
              <a:gdLst>
                <a:gd name="connsiteX0" fmla="*/ 2347728 w 7170621"/>
                <a:gd name="connsiteY0" fmla="*/ 0 h 2847866"/>
                <a:gd name="connsiteX1" fmla="*/ 3143134 w 7170621"/>
                <a:gd name="connsiteY1" fmla="*/ 334510 h 2847866"/>
                <a:gd name="connsiteX2" fmla="*/ 3187587 w 7170621"/>
                <a:gd name="connsiteY2" fmla="*/ 389211 h 2847866"/>
                <a:gd name="connsiteX3" fmla="*/ 3206529 w 7170621"/>
                <a:gd name="connsiteY3" fmla="*/ 376038 h 2847866"/>
                <a:gd name="connsiteX4" fmla="*/ 3932310 w 7170621"/>
                <a:gd name="connsiteY4" fmla="*/ 169876 h 2847866"/>
                <a:gd name="connsiteX5" fmla="*/ 4551062 w 7170621"/>
                <a:gd name="connsiteY5" fmla="*/ 315572 h 2847866"/>
                <a:gd name="connsiteX6" fmla="*/ 4634640 w 7170621"/>
                <a:gd name="connsiteY6" fmla="*/ 362790 h 2847866"/>
                <a:gd name="connsiteX7" fmla="*/ 4742433 w 7170621"/>
                <a:gd name="connsiteY7" fmla="*/ 293030 h 2847866"/>
                <a:gd name="connsiteX8" fmla="*/ 5451302 w 7170621"/>
                <a:gd name="connsiteY8" fmla="*/ 119269 h 2847866"/>
                <a:gd name="connsiteX9" fmla="*/ 6582810 w 7170621"/>
                <a:gd name="connsiteY9" fmla="*/ 733821 h 2847866"/>
                <a:gd name="connsiteX10" fmla="*/ 6608226 w 7170621"/>
                <a:gd name="connsiteY10" fmla="*/ 806792 h 2847866"/>
                <a:gd name="connsiteX11" fmla="*/ 6662864 w 7170621"/>
                <a:gd name="connsiteY11" fmla="*/ 822333 h 2847866"/>
                <a:gd name="connsiteX12" fmla="*/ 7170621 w 7170621"/>
                <a:gd name="connsiteY12" fmla="*/ 1524234 h 2847866"/>
                <a:gd name="connsiteX13" fmla="*/ 6339262 w 7170621"/>
                <a:gd name="connsiteY13" fmla="*/ 2285998 h 2847866"/>
                <a:gd name="connsiteX14" fmla="*/ 5942987 w 7170621"/>
                <a:gd name="connsiteY14" fmla="*/ 2194057 h 2847866"/>
                <a:gd name="connsiteX15" fmla="*/ 5894362 w 7170621"/>
                <a:gd name="connsiteY15" fmla="*/ 2166251 h 2847866"/>
                <a:gd name="connsiteX16" fmla="*/ 5844230 w 7170621"/>
                <a:gd name="connsiteY16" fmla="*/ 2200825 h 2847866"/>
                <a:gd name="connsiteX17" fmla="*/ 5199214 w 7170621"/>
                <a:gd name="connsiteY17" fmla="*/ 2365512 h 2847866"/>
                <a:gd name="connsiteX18" fmla="*/ 4856154 w 7170621"/>
                <a:gd name="connsiteY18" fmla="*/ 2322159 h 2847866"/>
                <a:gd name="connsiteX19" fmla="*/ 4772254 w 7170621"/>
                <a:gd name="connsiteY19" fmla="*/ 2296492 h 2847866"/>
                <a:gd name="connsiteX20" fmla="*/ 4758023 w 7170621"/>
                <a:gd name="connsiteY20" fmla="*/ 2308520 h 2847866"/>
                <a:gd name="connsiteX21" fmla="*/ 3932310 w 7170621"/>
                <a:gd name="connsiteY21" fmla="*/ 2584174 h 2847866"/>
                <a:gd name="connsiteX22" fmla="*/ 3639151 w 7170621"/>
                <a:gd name="connsiteY22" fmla="*/ 2553263 h 2847866"/>
                <a:gd name="connsiteX23" fmla="*/ 3532516 w 7170621"/>
                <a:gd name="connsiteY23" fmla="*/ 2524452 h 2847866"/>
                <a:gd name="connsiteX24" fmla="*/ 3457326 w 7170621"/>
                <a:gd name="connsiteY24" fmla="*/ 2587069 h 2847866"/>
                <a:gd name="connsiteX25" fmla="*/ 2664481 w 7170621"/>
                <a:gd name="connsiteY25" fmla="*/ 2847866 h 2847866"/>
                <a:gd name="connsiteX26" fmla="*/ 1871636 w 7170621"/>
                <a:gd name="connsiteY26" fmla="*/ 2587069 h 2847866"/>
                <a:gd name="connsiteX27" fmla="*/ 1820053 w 7170621"/>
                <a:gd name="connsiteY27" fmla="*/ 2540919 h 2847866"/>
                <a:gd name="connsiteX28" fmla="*/ 1788359 w 7170621"/>
                <a:gd name="connsiteY28" fmla="*/ 2554464 h 2847866"/>
                <a:gd name="connsiteX29" fmla="*/ 1287288 w 7170621"/>
                <a:gd name="connsiteY29" fmla="*/ 2644215 h 2847866"/>
                <a:gd name="connsiteX30" fmla="*/ 0 w 7170621"/>
                <a:gd name="connsiteY30" fmla="*/ 1502127 h 2847866"/>
                <a:gd name="connsiteX31" fmla="*/ 1287288 w 7170621"/>
                <a:gd name="connsiteY31" fmla="*/ 360039 h 2847866"/>
                <a:gd name="connsiteX32" fmla="*/ 1418906 w 7170621"/>
                <a:gd name="connsiteY32" fmla="*/ 365935 h 2847866"/>
                <a:gd name="connsiteX33" fmla="*/ 1516090 w 7170621"/>
                <a:gd name="connsiteY33" fmla="*/ 379095 h 2847866"/>
                <a:gd name="connsiteX34" fmla="*/ 1552321 w 7170621"/>
                <a:gd name="connsiteY34" fmla="*/ 334510 h 2847866"/>
                <a:gd name="connsiteX35" fmla="*/ 2347728 w 7170621"/>
                <a:gd name="connsiteY35" fmla="*/ 0 h 28478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7170621" h="2847866">
                  <a:moveTo>
                    <a:pt x="2347728" y="0"/>
                  </a:moveTo>
                  <a:cubicBezTo>
                    <a:pt x="2658353" y="0"/>
                    <a:pt x="2939572" y="127833"/>
                    <a:pt x="3143134" y="334510"/>
                  </a:cubicBezTo>
                  <a:lnTo>
                    <a:pt x="3187587" y="389211"/>
                  </a:lnTo>
                  <a:lnTo>
                    <a:pt x="3206529" y="376038"/>
                  </a:lnTo>
                  <a:cubicBezTo>
                    <a:pt x="3413708" y="245878"/>
                    <a:pt x="3663464" y="169876"/>
                    <a:pt x="3932310" y="169876"/>
                  </a:cubicBezTo>
                  <a:cubicBezTo>
                    <a:pt x="4156348" y="169876"/>
                    <a:pt x="4367129" y="222655"/>
                    <a:pt x="4551062" y="315572"/>
                  </a:cubicBezTo>
                  <a:lnTo>
                    <a:pt x="4634640" y="362790"/>
                  </a:lnTo>
                  <a:lnTo>
                    <a:pt x="4742433" y="293030"/>
                  </a:lnTo>
                  <a:cubicBezTo>
                    <a:pt x="4940104" y="183897"/>
                    <a:pt x="5185479" y="119269"/>
                    <a:pt x="5451302" y="119269"/>
                  </a:cubicBezTo>
                  <a:cubicBezTo>
                    <a:pt x="5982947" y="119269"/>
                    <a:pt x="6432804" y="377780"/>
                    <a:pt x="6582810" y="733821"/>
                  </a:cubicBezTo>
                  <a:lnTo>
                    <a:pt x="6608226" y="806792"/>
                  </a:lnTo>
                  <a:lnTo>
                    <a:pt x="6662864" y="822333"/>
                  </a:lnTo>
                  <a:cubicBezTo>
                    <a:pt x="6961252" y="937975"/>
                    <a:pt x="7170621" y="1208701"/>
                    <a:pt x="7170621" y="1524234"/>
                  </a:cubicBezTo>
                  <a:cubicBezTo>
                    <a:pt x="7170621" y="1944945"/>
                    <a:pt x="6798409" y="2285998"/>
                    <a:pt x="6339262" y="2285998"/>
                  </a:cubicBezTo>
                  <a:cubicBezTo>
                    <a:pt x="6195778" y="2285998"/>
                    <a:pt x="6060785" y="2252692"/>
                    <a:pt x="5942987" y="2194057"/>
                  </a:cubicBezTo>
                  <a:lnTo>
                    <a:pt x="5894362" y="2166251"/>
                  </a:lnTo>
                  <a:lnTo>
                    <a:pt x="5844230" y="2200825"/>
                  </a:lnTo>
                  <a:cubicBezTo>
                    <a:pt x="5660107" y="2304800"/>
                    <a:pt x="5438143" y="2365512"/>
                    <a:pt x="5199214" y="2365512"/>
                  </a:cubicBezTo>
                  <a:cubicBezTo>
                    <a:pt x="5079750" y="2365512"/>
                    <a:pt x="4964527" y="2350334"/>
                    <a:pt x="4856154" y="2322159"/>
                  </a:cubicBezTo>
                  <a:lnTo>
                    <a:pt x="4772254" y="2296492"/>
                  </a:lnTo>
                  <a:lnTo>
                    <a:pt x="4758023" y="2308520"/>
                  </a:lnTo>
                  <a:cubicBezTo>
                    <a:pt x="4533634" y="2480727"/>
                    <a:pt x="4245963" y="2584174"/>
                    <a:pt x="3932310" y="2584174"/>
                  </a:cubicBezTo>
                  <a:cubicBezTo>
                    <a:pt x="3831493" y="2584174"/>
                    <a:pt x="3733360" y="2573486"/>
                    <a:pt x="3639151" y="2553263"/>
                  </a:cubicBezTo>
                  <a:lnTo>
                    <a:pt x="3532516" y="2524452"/>
                  </a:lnTo>
                  <a:lnTo>
                    <a:pt x="3457326" y="2587069"/>
                  </a:lnTo>
                  <a:cubicBezTo>
                    <a:pt x="3241869" y="2749994"/>
                    <a:pt x="2965649" y="2847866"/>
                    <a:pt x="2664481" y="2847866"/>
                  </a:cubicBezTo>
                  <a:cubicBezTo>
                    <a:pt x="2363313" y="2847866"/>
                    <a:pt x="2087092" y="2749994"/>
                    <a:pt x="1871636" y="2587069"/>
                  </a:cubicBezTo>
                  <a:lnTo>
                    <a:pt x="1820053" y="2540919"/>
                  </a:lnTo>
                  <a:lnTo>
                    <a:pt x="1788359" y="2554464"/>
                  </a:lnTo>
                  <a:cubicBezTo>
                    <a:pt x="1634350" y="2612257"/>
                    <a:pt x="1465025" y="2644215"/>
                    <a:pt x="1287288" y="2644215"/>
                  </a:cubicBezTo>
                  <a:cubicBezTo>
                    <a:pt x="576338" y="2644215"/>
                    <a:pt x="0" y="2132885"/>
                    <a:pt x="0" y="1502127"/>
                  </a:cubicBezTo>
                  <a:cubicBezTo>
                    <a:pt x="0" y="871369"/>
                    <a:pt x="576338" y="360039"/>
                    <a:pt x="1287288" y="360039"/>
                  </a:cubicBezTo>
                  <a:cubicBezTo>
                    <a:pt x="1331722" y="360039"/>
                    <a:pt x="1375631" y="362036"/>
                    <a:pt x="1418906" y="365935"/>
                  </a:cubicBezTo>
                  <a:lnTo>
                    <a:pt x="1516090" y="379095"/>
                  </a:lnTo>
                  <a:lnTo>
                    <a:pt x="1552321" y="334510"/>
                  </a:lnTo>
                  <a:cubicBezTo>
                    <a:pt x="1755884" y="127833"/>
                    <a:pt x="2037102" y="0"/>
                    <a:pt x="2347728" y="0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67" name="Oval 66">
              <a:extLst>
                <a:ext uri="{FF2B5EF4-FFF2-40B4-BE49-F238E27FC236}">
                  <a16:creationId xmlns:a16="http://schemas.microsoft.com/office/drawing/2014/main" id="{DE30F8B7-B766-4944-9CC0-E9D141A2A8C1}"/>
                </a:ext>
              </a:extLst>
            </p:cNvPr>
            <p:cNvSpPr/>
            <p:nvPr/>
          </p:nvSpPr>
          <p:spPr>
            <a:xfrm>
              <a:off x="4107951" y="1759522"/>
              <a:ext cx="423707" cy="434838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Oval 67">
              <a:extLst>
                <a:ext uri="{FF2B5EF4-FFF2-40B4-BE49-F238E27FC236}">
                  <a16:creationId xmlns:a16="http://schemas.microsoft.com/office/drawing/2014/main" id="{12B0BB90-B24B-EC4C-8F26-470167D2A1F2}"/>
                </a:ext>
              </a:extLst>
            </p:cNvPr>
            <p:cNvSpPr/>
            <p:nvPr/>
          </p:nvSpPr>
          <p:spPr>
            <a:xfrm>
              <a:off x="4001663" y="1154692"/>
              <a:ext cx="150123" cy="154066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Oval 68">
              <a:extLst>
                <a:ext uri="{FF2B5EF4-FFF2-40B4-BE49-F238E27FC236}">
                  <a16:creationId xmlns:a16="http://schemas.microsoft.com/office/drawing/2014/main" id="{F965BC90-1409-8648-AAAF-AA7FB44FDC48}"/>
                </a:ext>
              </a:extLst>
            </p:cNvPr>
            <p:cNvSpPr/>
            <p:nvPr/>
          </p:nvSpPr>
          <p:spPr>
            <a:xfrm>
              <a:off x="3941650" y="1432860"/>
              <a:ext cx="271482" cy="278614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93283058-A8EB-D041-AA21-8E6D103EC4C8}"/>
              </a:ext>
            </a:extLst>
          </p:cNvPr>
          <p:cNvGrpSpPr/>
          <p:nvPr/>
        </p:nvGrpSpPr>
        <p:grpSpPr>
          <a:xfrm>
            <a:off x="4946509" y="1961575"/>
            <a:ext cx="5827399" cy="1315193"/>
            <a:chOff x="4688091" y="2037343"/>
            <a:chExt cx="5827399" cy="1442950"/>
          </a:xfrm>
        </p:grpSpPr>
        <p:grpSp>
          <p:nvGrpSpPr>
            <p:cNvPr id="21" name="Group 20">
              <a:extLst>
                <a:ext uri="{FF2B5EF4-FFF2-40B4-BE49-F238E27FC236}">
                  <a16:creationId xmlns:a16="http://schemas.microsoft.com/office/drawing/2014/main" id="{4687029A-B0A9-984A-A555-E93F2B66EF04}"/>
                </a:ext>
              </a:extLst>
            </p:cNvPr>
            <p:cNvGrpSpPr/>
            <p:nvPr/>
          </p:nvGrpSpPr>
          <p:grpSpPr>
            <a:xfrm>
              <a:off x="4688091" y="2236123"/>
              <a:ext cx="419669" cy="1164658"/>
              <a:chOff x="4564541" y="2420446"/>
              <a:chExt cx="315304" cy="875024"/>
            </a:xfrm>
          </p:grpSpPr>
          <p:sp>
            <p:nvSpPr>
              <p:cNvPr id="23" name="TextBox 22">
                <a:extLst>
                  <a:ext uri="{FF2B5EF4-FFF2-40B4-BE49-F238E27FC236}">
                    <a16:creationId xmlns:a16="http://schemas.microsoft.com/office/drawing/2014/main" id="{43919689-DC65-944A-89C7-7832FEB308DA}"/>
                  </a:ext>
                </a:extLst>
              </p:cNvPr>
              <p:cNvSpPr txBox="1"/>
              <p:nvPr/>
            </p:nvSpPr>
            <p:spPr>
              <a:xfrm>
                <a:off x="4634734" y="2856120"/>
                <a:ext cx="175175" cy="43935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 anchor="ctr" anchorCtr="0">
                <a:spAutoFit/>
              </a:bodyPr>
              <a:lstStyle/>
              <a:p>
                <a:pPr algn="ctr"/>
                <a:r>
                  <a:rPr lang="en-GB" sz="3200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Comic Sans MS" panose="030F0902030302020204" pitchFamily="66" charset="0"/>
                  </a:rPr>
                  <a:t>8</a:t>
                </a:r>
              </a:p>
            </p:txBody>
          </p:sp>
          <p:sp>
            <p:nvSpPr>
              <p:cNvPr id="24" name="TextBox 23">
                <a:extLst>
                  <a:ext uri="{FF2B5EF4-FFF2-40B4-BE49-F238E27FC236}">
                    <a16:creationId xmlns:a16="http://schemas.microsoft.com/office/drawing/2014/main" id="{CC106D67-A03C-914B-A284-092D22BA7C33}"/>
                  </a:ext>
                </a:extLst>
              </p:cNvPr>
              <p:cNvSpPr txBox="1"/>
              <p:nvPr/>
            </p:nvSpPr>
            <p:spPr>
              <a:xfrm>
                <a:off x="4651080" y="2420446"/>
                <a:ext cx="142485" cy="43935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 anchor="ctr" anchorCtr="0">
                <a:spAutoFit/>
              </a:bodyPr>
              <a:lstStyle/>
              <a:p>
                <a:pPr algn="ctr"/>
                <a:r>
                  <a:rPr lang="en-GB" sz="3200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Comic Sans MS" panose="030F0902030302020204" pitchFamily="66" charset="0"/>
                  </a:rPr>
                  <a:t>2</a:t>
                </a:r>
              </a:p>
            </p:txBody>
          </p:sp>
          <p:sp>
            <p:nvSpPr>
              <p:cNvPr id="25" name="Rounded Rectangle 24">
                <a:extLst>
                  <a:ext uri="{FF2B5EF4-FFF2-40B4-BE49-F238E27FC236}">
                    <a16:creationId xmlns:a16="http://schemas.microsoft.com/office/drawing/2014/main" id="{8B9A1520-70A1-0747-B6DD-E46CB67637EF}"/>
                  </a:ext>
                </a:extLst>
              </p:cNvPr>
              <p:cNvSpPr/>
              <p:nvPr/>
            </p:nvSpPr>
            <p:spPr>
              <a:xfrm>
                <a:off x="4564541" y="2818840"/>
                <a:ext cx="315304" cy="41563"/>
              </a:xfrm>
              <a:prstGeom prst="roundRect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3200">
                  <a:solidFill>
                    <a:schemeClr val="tx1">
                      <a:lumMod val="95000"/>
                      <a:lumOff val="5000"/>
                    </a:schemeClr>
                  </a:solidFill>
                </a:endParaRPr>
              </a:p>
            </p:txBody>
          </p:sp>
        </p:grpSp>
        <p:grpSp>
          <p:nvGrpSpPr>
            <p:cNvPr id="27" name="Group 26">
              <a:extLst>
                <a:ext uri="{FF2B5EF4-FFF2-40B4-BE49-F238E27FC236}">
                  <a16:creationId xmlns:a16="http://schemas.microsoft.com/office/drawing/2014/main" id="{7B941155-195E-794F-A160-5320FDF71CE6}"/>
                </a:ext>
              </a:extLst>
            </p:cNvPr>
            <p:cNvGrpSpPr/>
            <p:nvPr/>
          </p:nvGrpSpPr>
          <p:grpSpPr>
            <a:xfrm>
              <a:off x="6233157" y="2315635"/>
              <a:ext cx="419669" cy="1164658"/>
              <a:chOff x="4564541" y="2420446"/>
              <a:chExt cx="315304" cy="875024"/>
            </a:xfrm>
          </p:grpSpPr>
          <p:sp>
            <p:nvSpPr>
              <p:cNvPr id="29" name="TextBox 28">
                <a:extLst>
                  <a:ext uri="{FF2B5EF4-FFF2-40B4-BE49-F238E27FC236}">
                    <a16:creationId xmlns:a16="http://schemas.microsoft.com/office/drawing/2014/main" id="{1F8E3091-5FB7-4041-878A-8594ED73A0FF}"/>
                  </a:ext>
                </a:extLst>
              </p:cNvPr>
              <p:cNvSpPr txBox="1"/>
              <p:nvPr/>
            </p:nvSpPr>
            <p:spPr>
              <a:xfrm>
                <a:off x="4634734" y="2856120"/>
                <a:ext cx="175175" cy="43935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 anchor="ctr" anchorCtr="0">
                <a:spAutoFit/>
              </a:bodyPr>
              <a:lstStyle/>
              <a:p>
                <a:pPr algn="ctr"/>
                <a:r>
                  <a:rPr lang="en-GB" sz="3200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Comic Sans MS" panose="030F0902030302020204" pitchFamily="66" charset="0"/>
                  </a:rPr>
                  <a:t>2</a:t>
                </a:r>
              </a:p>
            </p:txBody>
          </p:sp>
          <p:sp>
            <p:nvSpPr>
              <p:cNvPr id="30" name="TextBox 29">
                <a:extLst>
                  <a:ext uri="{FF2B5EF4-FFF2-40B4-BE49-F238E27FC236}">
                    <a16:creationId xmlns:a16="http://schemas.microsoft.com/office/drawing/2014/main" id="{2329BB10-8206-E245-8D45-EAC2D7A58676}"/>
                  </a:ext>
                </a:extLst>
              </p:cNvPr>
              <p:cNvSpPr txBox="1"/>
              <p:nvPr/>
            </p:nvSpPr>
            <p:spPr>
              <a:xfrm>
                <a:off x="4651080" y="2420446"/>
                <a:ext cx="142485" cy="43935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 anchor="ctr" anchorCtr="0">
                <a:spAutoFit/>
              </a:bodyPr>
              <a:lstStyle/>
              <a:p>
                <a:pPr algn="ctr"/>
                <a:r>
                  <a:rPr lang="en-GB" sz="3200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Comic Sans MS" panose="030F0902030302020204" pitchFamily="66" charset="0"/>
                  </a:rPr>
                  <a:t>1</a:t>
                </a:r>
              </a:p>
            </p:txBody>
          </p:sp>
          <p:sp>
            <p:nvSpPr>
              <p:cNvPr id="31" name="Rounded Rectangle 30">
                <a:extLst>
                  <a:ext uri="{FF2B5EF4-FFF2-40B4-BE49-F238E27FC236}">
                    <a16:creationId xmlns:a16="http://schemas.microsoft.com/office/drawing/2014/main" id="{AC42215F-A7B4-7441-AA6A-BA4409B4FBC3}"/>
                  </a:ext>
                </a:extLst>
              </p:cNvPr>
              <p:cNvSpPr/>
              <p:nvPr/>
            </p:nvSpPr>
            <p:spPr>
              <a:xfrm>
                <a:off x="4564541" y="2818840"/>
                <a:ext cx="315304" cy="41563"/>
              </a:xfrm>
              <a:prstGeom prst="roundRect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3200">
                  <a:solidFill>
                    <a:schemeClr val="tx1">
                      <a:lumMod val="95000"/>
                      <a:lumOff val="5000"/>
                    </a:schemeClr>
                  </a:solidFill>
                </a:endParaRPr>
              </a:p>
            </p:txBody>
          </p:sp>
        </p:grpSp>
        <p:grpSp>
          <p:nvGrpSpPr>
            <p:cNvPr id="33" name="Group 32">
              <a:extLst>
                <a:ext uri="{FF2B5EF4-FFF2-40B4-BE49-F238E27FC236}">
                  <a16:creationId xmlns:a16="http://schemas.microsoft.com/office/drawing/2014/main" id="{0340F393-C0AC-5B44-AE70-C10A4CB06D40}"/>
                </a:ext>
              </a:extLst>
            </p:cNvPr>
            <p:cNvGrpSpPr/>
            <p:nvPr/>
          </p:nvGrpSpPr>
          <p:grpSpPr>
            <a:xfrm>
              <a:off x="7005690" y="2037343"/>
              <a:ext cx="419669" cy="1164658"/>
              <a:chOff x="4564541" y="2420446"/>
              <a:chExt cx="315304" cy="875024"/>
            </a:xfrm>
          </p:grpSpPr>
          <p:sp>
            <p:nvSpPr>
              <p:cNvPr id="35" name="TextBox 34">
                <a:extLst>
                  <a:ext uri="{FF2B5EF4-FFF2-40B4-BE49-F238E27FC236}">
                    <a16:creationId xmlns:a16="http://schemas.microsoft.com/office/drawing/2014/main" id="{388A5C55-AFE7-2446-8F7A-2FF846E0D716}"/>
                  </a:ext>
                </a:extLst>
              </p:cNvPr>
              <p:cNvSpPr txBox="1"/>
              <p:nvPr/>
            </p:nvSpPr>
            <p:spPr>
              <a:xfrm>
                <a:off x="4634734" y="2856120"/>
                <a:ext cx="175175" cy="43935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 anchor="ctr" anchorCtr="0">
                <a:spAutoFit/>
              </a:bodyPr>
              <a:lstStyle/>
              <a:p>
                <a:pPr algn="ctr"/>
                <a:r>
                  <a:rPr lang="en-GB" sz="3200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Comic Sans MS" panose="030F0902030302020204" pitchFamily="66" charset="0"/>
                  </a:rPr>
                  <a:t>8</a:t>
                </a:r>
              </a:p>
            </p:txBody>
          </p:sp>
          <p:sp>
            <p:nvSpPr>
              <p:cNvPr id="36" name="TextBox 35">
                <a:extLst>
                  <a:ext uri="{FF2B5EF4-FFF2-40B4-BE49-F238E27FC236}">
                    <a16:creationId xmlns:a16="http://schemas.microsoft.com/office/drawing/2014/main" id="{FD90A248-3C4E-E348-B3DF-403878EFDE81}"/>
                  </a:ext>
                </a:extLst>
              </p:cNvPr>
              <p:cNvSpPr txBox="1"/>
              <p:nvPr/>
            </p:nvSpPr>
            <p:spPr>
              <a:xfrm>
                <a:off x="4651080" y="2420446"/>
                <a:ext cx="142485" cy="43935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 anchor="ctr" anchorCtr="0">
                <a:spAutoFit/>
              </a:bodyPr>
              <a:lstStyle/>
              <a:p>
                <a:pPr algn="ctr"/>
                <a:r>
                  <a:rPr lang="en-GB" sz="3200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Comic Sans MS" panose="030F0902030302020204" pitchFamily="66" charset="0"/>
                  </a:rPr>
                  <a:t>5</a:t>
                </a:r>
              </a:p>
            </p:txBody>
          </p:sp>
          <p:sp>
            <p:nvSpPr>
              <p:cNvPr id="37" name="Rounded Rectangle 36">
                <a:extLst>
                  <a:ext uri="{FF2B5EF4-FFF2-40B4-BE49-F238E27FC236}">
                    <a16:creationId xmlns:a16="http://schemas.microsoft.com/office/drawing/2014/main" id="{36248221-7329-B24D-9A8E-60D0F5FE0DB1}"/>
                  </a:ext>
                </a:extLst>
              </p:cNvPr>
              <p:cNvSpPr/>
              <p:nvPr/>
            </p:nvSpPr>
            <p:spPr>
              <a:xfrm>
                <a:off x="4564541" y="2818840"/>
                <a:ext cx="315304" cy="41563"/>
              </a:xfrm>
              <a:prstGeom prst="roundRect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3200">
                  <a:solidFill>
                    <a:schemeClr val="tx1">
                      <a:lumMod val="95000"/>
                      <a:lumOff val="5000"/>
                    </a:schemeClr>
                  </a:solidFill>
                </a:endParaRPr>
              </a:p>
            </p:txBody>
          </p:sp>
        </p:grpSp>
        <p:grpSp>
          <p:nvGrpSpPr>
            <p:cNvPr id="39" name="Group 38">
              <a:extLst>
                <a:ext uri="{FF2B5EF4-FFF2-40B4-BE49-F238E27FC236}">
                  <a16:creationId xmlns:a16="http://schemas.microsoft.com/office/drawing/2014/main" id="{7C76C5FA-56BE-754D-AA95-8547F550F402}"/>
                </a:ext>
              </a:extLst>
            </p:cNvPr>
            <p:cNvGrpSpPr/>
            <p:nvPr/>
          </p:nvGrpSpPr>
          <p:grpSpPr>
            <a:xfrm>
              <a:off x="7778223" y="2256001"/>
              <a:ext cx="419669" cy="1164658"/>
              <a:chOff x="4564541" y="2420446"/>
              <a:chExt cx="315304" cy="875024"/>
            </a:xfrm>
          </p:grpSpPr>
          <p:sp>
            <p:nvSpPr>
              <p:cNvPr id="41" name="TextBox 40">
                <a:extLst>
                  <a:ext uri="{FF2B5EF4-FFF2-40B4-BE49-F238E27FC236}">
                    <a16:creationId xmlns:a16="http://schemas.microsoft.com/office/drawing/2014/main" id="{03210972-4F1F-7640-B840-9C3704C35756}"/>
                  </a:ext>
                </a:extLst>
              </p:cNvPr>
              <p:cNvSpPr txBox="1"/>
              <p:nvPr/>
            </p:nvSpPr>
            <p:spPr>
              <a:xfrm>
                <a:off x="4634734" y="2856120"/>
                <a:ext cx="175175" cy="43935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 anchor="ctr" anchorCtr="0">
                <a:spAutoFit/>
              </a:bodyPr>
              <a:lstStyle/>
              <a:p>
                <a:pPr algn="ctr"/>
                <a:r>
                  <a:rPr lang="en-GB" sz="3200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Comic Sans MS" panose="030F0902030302020204" pitchFamily="66" charset="0"/>
                  </a:rPr>
                  <a:t>8</a:t>
                </a:r>
              </a:p>
            </p:txBody>
          </p:sp>
          <p:sp>
            <p:nvSpPr>
              <p:cNvPr id="42" name="TextBox 41">
                <a:extLst>
                  <a:ext uri="{FF2B5EF4-FFF2-40B4-BE49-F238E27FC236}">
                    <a16:creationId xmlns:a16="http://schemas.microsoft.com/office/drawing/2014/main" id="{935EBD75-C788-0245-AE43-6F0C0D2AA4CC}"/>
                  </a:ext>
                </a:extLst>
              </p:cNvPr>
              <p:cNvSpPr txBox="1"/>
              <p:nvPr/>
            </p:nvSpPr>
            <p:spPr>
              <a:xfrm>
                <a:off x="4651080" y="2420446"/>
                <a:ext cx="142485" cy="43935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 anchor="ctr" anchorCtr="0">
                <a:spAutoFit/>
              </a:bodyPr>
              <a:lstStyle/>
              <a:p>
                <a:pPr algn="ctr"/>
                <a:r>
                  <a:rPr lang="en-GB" sz="3200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Comic Sans MS" panose="030F0902030302020204" pitchFamily="66" charset="0"/>
                  </a:rPr>
                  <a:t>2</a:t>
                </a:r>
              </a:p>
            </p:txBody>
          </p:sp>
          <p:sp>
            <p:nvSpPr>
              <p:cNvPr id="43" name="Rounded Rectangle 42">
                <a:extLst>
                  <a:ext uri="{FF2B5EF4-FFF2-40B4-BE49-F238E27FC236}">
                    <a16:creationId xmlns:a16="http://schemas.microsoft.com/office/drawing/2014/main" id="{7D60CC65-6C20-0C4A-B050-1711FA60384D}"/>
                  </a:ext>
                </a:extLst>
              </p:cNvPr>
              <p:cNvSpPr/>
              <p:nvPr/>
            </p:nvSpPr>
            <p:spPr>
              <a:xfrm>
                <a:off x="4564541" y="2818840"/>
                <a:ext cx="315304" cy="41563"/>
              </a:xfrm>
              <a:prstGeom prst="roundRect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3200">
                  <a:solidFill>
                    <a:schemeClr val="tx1">
                      <a:lumMod val="95000"/>
                      <a:lumOff val="5000"/>
                    </a:schemeClr>
                  </a:solidFill>
                </a:endParaRPr>
              </a:p>
            </p:txBody>
          </p:sp>
        </p:grpSp>
        <p:grpSp>
          <p:nvGrpSpPr>
            <p:cNvPr id="45" name="Group 44">
              <a:extLst>
                <a:ext uri="{FF2B5EF4-FFF2-40B4-BE49-F238E27FC236}">
                  <a16:creationId xmlns:a16="http://schemas.microsoft.com/office/drawing/2014/main" id="{04BCD6A1-F4FE-0446-A85E-633D896F2417}"/>
                </a:ext>
              </a:extLst>
            </p:cNvPr>
            <p:cNvGrpSpPr/>
            <p:nvPr/>
          </p:nvGrpSpPr>
          <p:grpSpPr>
            <a:xfrm>
              <a:off x="8550756" y="2057221"/>
              <a:ext cx="419669" cy="1164658"/>
              <a:chOff x="4564541" y="2420446"/>
              <a:chExt cx="315304" cy="875024"/>
            </a:xfrm>
          </p:grpSpPr>
          <p:sp>
            <p:nvSpPr>
              <p:cNvPr id="47" name="TextBox 46">
                <a:extLst>
                  <a:ext uri="{FF2B5EF4-FFF2-40B4-BE49-F238E27FC236}">
                    <a16:creationId xmlns:a16="http://schemas.microsoft.com/office/drawing/2014/main" id="{331FB23F-AA35-2C42-980F-5EC8202C4CC2}"/>
                  </a:ext>
                </a:extLst>
              </p:cNvPr>
              <p:cNvSpPr txBox="1"/>
              <p:nvPr/>
            </p:nvSpPr>
            <p:spPr>
              <a:xfrm>
                <a:off x="4634734" y="2856120"/>
                <a:ext cx="175175" cy="43935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 anchor="ctr" anchorCtr="0">
                <a:spAutoFit/>
              </a:bodyPr>
              <a:lstStyle/>
              <a:p>
                <a:pPr algn="ctr"/>
                <a:r>
                  <a:rPr lang="en-GB" sz="3200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Comic Sans MS" panose="030F0902030302020204" pitchFamily="66" charset="0"/>
                  </a:rPr>
                  <a:t>8</a:t>
                </a:r>
              </a:p>
            </p:txBody>
          </p:sp>
          <p:sp>
            <p:nvSpPr>
              <p:cNvPr id="48" name="TextBox 47">
                <a:extLst>
                  <a:ext uri="{FF2B5EF4-FFF2-40B4-BE49-F238E27FC236}">
                    <a16:creationId xmlns:a16="http://schemas.microsoft.com/office/drawing/2014/main" id="{729E581A-2145-DF4E-A32E-0E4CE2F5B81E}"/>
                  </a:ext>
                </a:extLst>
              </p:cNvPr>
              <p:cNvSpPr txBox="1"/>
              <p:nvPr/>
            </p:nvSpPr>
            <p:spPr>
              <a:xfrm>
                <a:off x="4651080" y="2420446"/>
                <a:ext cx="142485" cy="43935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 anchor="ctr" anchorCtr="0">
                <a:spAutoFit/>
              </a:bodyPr>
              <a:lstStyle/>
              <a:p>
                <a:pPr algn="ctr"/>
                <a:r>
                  <a:rPr lang="en-GB" sz="3200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Comic Sans MS" panose="030F0902030302020204" pitchFamily="66" charset="0"/>
                  </a:rPr>
                  <a:t>1</a:t>
                </a:r>
              </a:p>
            </p:txBody>
          </p:sp>
          <p:sp>
            <p:nvSpPr>
              <p:cNvPr id="49" name="Rounded Rectangle 48">
                <a:extLst>
                  <a:ext uri="{FF2B5EF4-FFF2-40B4-BE49-F238E27FC236}">
                    <a16:creationId xmlns:a16="http://schemas.microsoft.com/office/drawing/2014/main" id="{EE9F17AA-821B-9F48-89FB-C1BF97B91CFB}"/>
                  </a:ext>
                </a:extLst>
              </p:cNvPr>
              <p:cNvSpPr/>
              <p:nvPr/>
            </p:nvSpPr>
            <p:spPr>
              <a:xfrm>
                <a:off x="4564541" y="2818840"/>
                <a:ext cx="315304" cy="41563"/>
              </a:xfrm>
              <a:prstGeom prst="roundRect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3200">
                  <a:solidFill>
                    <a:schemeClr val="tx1">
                      <a:lumMod val="95000"/>
                      <a:lumOff val="5000"/>
                    </a:schemeClr>
                  </a:solidFill>
                </a:endParaRPr>
              </a:p>
            </p:txBody>
          </p:sp>
        </p:grpSp>
        <p:grpSp>
          <p:nvGrpSpPr>
            <p:cNvPr id="51" name="Group 50">
              <a:extLst>
                <a:ext uri="{FF2B5EF4-FFF2-40B4-BE49-F238E27FC236}">
                  <a16:creationId xmlns:a16="http://schemas.microsoft.com/office/drawing/2014/main" id="{6D274099-4B96-724D-9751-917127CC6513}"/>
                </a:ext>
              </a:extLst>
            </p:cNvPr>
            <p:cNvGrpSpPr/>
            <p:nvPr/>
          </p:nvGrpSpPr>
          <p:grpSpPr>
            <a:xfrm>
              <a:off x="9323289" y="2156611"/>
              <a:ext cx="419669" cy="1164658"/>
              <a:chOff x="4564541" y="2420446"/>
              <a:chExt cx="315304" cy="875024"/>
            </a:xfrm>
          </p:grpSpPr>
          <p:sp>
            <p:nvSpPr>
              <p:cNvPr id="53" name="TextBox 52">
                <a:extLst>
                  <a:ext uri="{FF2B5EF4-FFF2-40B4-BE49-F238E27FC236}">
                    <a16:creationId xmlns:a16="http://schemas.microsoft.com/office/drawing/2014/main" id="{45E97D58-8895-314A-8FBD-054767FB188A}"/>
                  </a:ext>
                </a:extLst>
              </p:cNvPr>
              <p:cNvSpPr txBox="1"/>
              <p:nvPr/>
            </p:nvSpPr>
            <p:spPr>
              <a:xfrm>
                <a:off x="4634734" y="2856120"/>
                <a:ext cx="175175" cy="43935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 anchor="ctr" anchorCtr="0">
                <a:spAutoFit/>
              </a:bodyPr>
              <a:lstStyle/>
              <a:p>
                <a:pPr algn="ctr"/>
                <a:r>
                  <a:rPr lang="en-GB" sz="3200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Comic Sans MS" panose="030F0902030302020204" pitchFamily="66" charset="0"/>
                  </a:rPr>
                  <a:t>8</a:t>
                </a:r>
              </a:p>
            </p:txBody>
          </p:sp>
          <p:sp>
            <p:nvSpPr>
              <p:cNvPr id="54" name="TextBox 53">
                <a:extLst>
                  <a:ext uri="{FF2B5EF4-FFF2-40B4-BE49-F238E27FC236}">
                    <a16:creationId xmlns:a16="http://schemas.microsoft.com/office/drawing/2014/main" id="{8BFA7BFD-6DDE-BA41-A8E1-379DCB85DE73}"/>
                  </a:ext>
                </a:extLst>
              </p:cNvPr>
              <p:cNvSpPr txBox="1"/>
              <p:nvPr/>
            </p:nvSpPr>
            <p:spPr>
              <a:xfrm>
                <a:off x="4651080" y="2420446"/>
                <a:ext cx="142485" cy="43935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 anchor="ctr" anchorCtr="0">
                <a:spAutoFit/>
              </a:bodyPr>
              <a:lstStyle/>
              <a:p>
                <a:pPr algn="ctr"/>
                <a:r>
                  <a:rPr lang="en-GB" sz="3200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Comic Sans MS" panose="030F0902030302020204" pitchFamily="66" charset="0"/>
                  </a:rPr>
                  <a:t>3</a:t>
                </a:r>
              </a:p>
            </p:txBody>
          </p:sp>
          <p:sp>
            <p:nvSpPr>
              <p:cNvPr id="55" name="Rounded Rectangle 54">
                <a:extLst>
                  <a:ext uri="{FF2B5EF4-FFF2-40B4-BE49-F238E27FC236}">
                    <a16:creationId xmlns:a16="http://schemas.microsoft.com/office/drawing/2014/main" id="{82012539-D448-D84C-8E13-AF79178C896C}"/>
                  </a:ext>
                </a:extLst>
              </p:cNvPr>
              <p:cNvSpPr/>
              <p:nvPr/>
            </p:nvSpPr>
            <p:spPr>
              <a:xfrm>
                <a:off x="4564541" y="2818840"/>
                <a:ext cx="315304" cy="41563"/>
              </a:xfrm>
              <a:prstGeom prst="roundRect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3200">
                  <a:solidFill>
                    <a:schemeClr val="tx1">
                      <a:lumMod val="95000"/>
                      <a:lumOff val="5000"/>
                    </a:schemeClr>
                  </a:solidFill>
                </a:endParaRPr>
              </a:p>
            </p:txBody>
          </p:sp>
        </p:grpSp>
        <p:grpSp>
          <p:nvGrpSpPr>
            <p:cNvPr id="57" name="Group 56">
              <a:extLst>
                <a:ext uri="{FF2B5EF4-FFF2-40B4-BE49-F238E27FC236}">
                  <a16:creationId xmlns:a16="http://schemas.microsoft.com/office/drawing/2014/main" id="{6D77C7A8-7757-C04E-BA12-AF18B94F41EE}"/>
                </a:ext>
              </a:extLst>
            </p:cNvPr>
            <p:cNvGrpSpPr/>
            <p:nvPr/>
          </p:nvGrpSpPr>
          <p:grpSpPr>
            <a:xfrm>
              <a:off x="10095821" y="2236123"/>
              <a:ext cx="419669" cy="1164658"/>
              <a:chOff x="4564541" y="2420446"/>
              <a:chExt cx="315304" cy="875024"/>
            </a:xfrm>
          </p:grpSpPr>
          <p:sp>
            <p:nvSpPr>
              <p:cNvPr id="59" name="TextBox 58">
                <a:extLst>
                  <a:ext uri="{FF2B5EF4-FFF2-40B4-BE49-F238E27FC236}">
                    <a16:creationId xmlns:a16="http://schemas.microsoft.com/office/drawing/2014/main" id="{BB25A181-68AA-164F-A63C-DF8F25270BEC}"/>
                  </a:ext>
                </a:extLst>
              </p:cNvPr>
              <p:cNvSpPr txBox="1"/>
              <p:nvPr/>
            </p:nvSpPr>
            <p:spPr>
              <a:xfrm>
                <a:off x="4634734" y="2856120"/>
                <a:ext cx="175175" cy="43935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 anchor="ctr" anchorCtr="0">
                <a:spAutoFit/>
              </a:bodyPr>
              <a:lstStyle/>
              <a:p>
                <a:pPr algn="ctr"/>
                <a:r>
                  <a:rPr lang="en-GB" sz="3200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Comic Sans MS" panose="030F0902030302020204" pitchFamily="66" charset="0"/>
                  </a:rPr>
                  <a:t>4</a:t>
                </a:r>
              </a:p>
            </p:txBody>
          </p:sp>
          <p:sp>
            <p:nvSpPr>
              <p:cNvPr id="60" name="TextBox 59">
                <a:extLst>
                  <a:ext uri="{FF2B5EF4-FFF2-40B4-BE49-F238E27FC236}">
                    <a16:creationId xmlns:a16="http://schemas.microsoft.com/office/drawing/2014/main" id="{BC800C4A-0627-A447-A6B0-0E44DF03D8E7}"/>
                  </a:ext>
                </a:extLst>
              </p:cNvPr>
              <p:cNvSpPr txBox="1"/>
              <p:nvPr/>
            </p:nvSpPr>
            <p:spPr>
              <a:xfrm>
                <a:off x="4651080" y="2420446"/>
                <a:ext cx="142485" cy="43935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 anchor="ctr" anchorCtr="0">
                <a:spAutoFit/>
              </a:bodyPr>
              <a:lstStyle/>
              <a:p>
                <a:pPr algn="ctr"/>
                <a:r>
                  <a:rPr lang="en-GB" sz="3200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Comic Sans MS" panose="030F0902030302020204" pitchFamily="66" charset="0"/>
                  </a:rPr>
                  <a:t>1</a:t>
                </a:r>
              </a:p>
            </p:txBody>
          </p:sp>
          <p:sp>
            <p:nvSpPr>
              <p:cNvPr id="61" name="Rounded Rectangle 60">
                <a:extLst>
                  <a:ext uri="{FF2B5EF4-FFF2-40B4-BE49-F238E27FC236}">
                    <a16:creationId xmlns:a16="http://schemas.microsoft.com/office/drawing/2014/main" id="{53C7C0C4-795C-7F4A-A31C-C5C28C50F4ED}"/>
                  </a:ext>
                </a:extLst>
              </p:cNvPr>
              <p:cNvSpPr/>
              <p:nvPr/>
            </p:nvSpPr>
            <p:spPr>
              <a:xfrm>
                <a:off x="4564541" y="2818840"/>
                <a:ext cx="315304" cy="41563"/>
              </a:xfrm>
              <a:prstGeom prst="roundRect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3200">
                  <a:solidFill>
                    <a:schemeClr val="tx1">
                      <a:lumMod val="95000"/>
                      <a:lumOff val="5000"/>
                    </a:schemeClr>
                  </a:solidFill>
                </a:endParaRPr>
              </a:p>
            </p:txBody>
          </p:sp>
        </p:grpSp>
        <p:grpSp>
          <p:nvGrpSpPr>
            <p:cNvPr id="62" name="Group 61">
              <a:extLst>
                <a:ext uri="{FF2B5EF4-FFF2-40B4-BE49-F238E27FC236}">
                  <a16:creationId xmlns:a16="http://schemas.microsoft.com/office/drawing/2014/main" id="{DE2C5251-843C-EF4C-9FCB-1A80E809904E}"/>
                </a:ext>
              </a:extLst>
            </p:cNvPr>
            <p:cNvGrpSpPr/>
            <p:nvPr/>
          </p:nvGrpSpPr>
          <p:grpSpPr>
            <a:xfrm>
              <a:off x="5460624" y="2057221"/>
              <a:ext cx="419669" cy="1164658"/>
              <a:chOff x="4564541" y="2420446"/>
              <a:chExt cx="315304" cy="875024"/>
            </a:xfrm>
          </p:grpSpPr>
          <p:sp>
            <p:nvSpPr>
              <p:cNvPr id="63" name="TextBox 62">
                <a:extLst>
                  <a:ext uri="{FF2B5EF4-FFF2-40B4-BE49-F238E27FC236}">
                    <a16:creationId xmlns:a16="http://schemas.microsoft.com/office/drawing/2014/main" id="{9133EB3C-CCC8-3A49-9608-F0B98908437E}"/>
                  </a:ext>
                </a:extLst>
              </p:cNvPr>
              <p:cNvSpPr txBox="1"/>
              <p:nvPr/>
            </p:nvSpPr>
            <p:spPr>
              <a:xfrm>
                <a:off x="4634734" y="2856120"/>
                <a:ext cx="175175" cy="43935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 anchor="ctr" anchorCtr="0">
                <a:spAutoFit/>
              </a:bodyPr>
              <a:lstStyle/>
              <a:p>
                <a:pPr algn="ctr"/>
                <a:r>
                  <a:rPr lang="en-GB" sz="3200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Comic Sans MS" panose="030F0902030302020204" pitchFamily="66" charset="0"/>
                  </a:rPr>
                  <a:t>4</a:t>
                </a:r>
              </a:p>
            </p:txBody>
          </p:sp>
          <p:sp>
            <p:nvSpPr>
              <p:cNvPr id="64" name="TextBox 63">
                <a:extLst>
                  <a:ext uri="{FF2B5EF4-FFF2-40B4-BE49-F238E27FC236}">
                    <a16:creationId xmlns:a16="http://schemas.microsoft.com/office/drawing/2014/main" id="{C7AC2119-8E23-3E4A-88EE-96B8E545005A}"/>
                  </a:ext>
                </a:extLst>
              </p:cNvPr>
              <p:cNvSpPr txBox="1"/>
              <p:nvPr/>
            </p:nvSpPr>
            <p:spPr>
              <a:xfrm>
                <a:off x="4651080" y="2420446"/>
                <a:ext cx="142485" cy="43935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 anchor="ctr" anchorCtr="0">
                <a:spAutoFit/>
              </a:bodyPr>
              <a:lstStyle/>
              <a:p>
                <a:pPr algn="ctr"/>
                <a:r>
                  <a:rPr lang="en-GB" sz="3200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Comic Sans MS" panose="030F0902030302020204" pitchFamily="66" charset="0"/>
                  </a:rPr>
                  <a:t>3</a:t>
                </a:r>
              </a:p>
            </p:txBody>
          </p:sp>
          <p:sp>
            <p:nvSpPr>
              <p:cNvPr id="65" name="Rounded Rectangle 64">
                <a:extLst>
                  <a:ext uri="{FF2B5EF4-FFF2-40B4-BE49-F238E27FC236}">
                    <a16:creationId xmlns:a16="http://schemas.microsoft.com/office/drawing/2014/main" id="{D998AC1E-DEBF-494B-8119-2060D1FE4151}"/>
                  </a:ext>
                </a:extLst>
              </p:cNvPr>
              <p:cNvSpPr/>
              <p:nvPr/>
            </p:nvSpPr>
            <p:spPr>
              <a:xfrm>
                <a:off x="4564541" y="2818840"/>
                <a:ext cx="315304" cy="41563"/>
              </a:xfrm>
              <a:prstGeom prst="roundRect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3200">
                  <a:solidFill>
                    <a:schemeClr val="tx1">
                      <a:lumMod val="95000"/>
                      <a:lumOff val="5000"/>
                    </a:schemeClr>
                  </a:solidFill>
                </a:endParaRPr>
              </a:p>
            </p:txBody>
          </p:sp>
        </p:grpSp>
      </p:grpSp>
      <p:sp>
        <p:nvSpPr>
          <p:cNvPr id="70" name="Speech Bubble: Rectangle with Corners Rounded 2">
            <a:extLst>
              <a:ext uri="{FF2B5EF4-FFF2-40B4-BE49-F238E27FC236}">
                <a16:creationId xmlns:a16="http://schemas.microsoft.com/office/drawing/2014/main" id="{61778D60-4B02-FB4A-9900-B926608E6AA2}"/>
              </a:ext>
            </a:extLst>
          </p:cNvPr>
          <p:cNvSpPr>
            <a:spLocks/>
          </p:cNvSpPr>
          <p:nvPr/>
        </p:nvSpPr>
        <p:spPr>
          <a:xfrm flipH="1">
            <a:off x="1062336" y="1170651"/>
            <a:ext cx="2240362" cy="906461"/>
          </a:xfrm>
          <a:prstGeom prst="wedgeRoundRectCallout">
            <a:avLst>
              <a:gd name="adj1" fmla="val -3489"/>
              <a:gd name="adj2" fmla="val 92972"/>
              <a:gd name="adj3" fmla="val 16667"/>
            </a:avLst>
          </a:prstGeom>
          <a:noFill/>
          <a:ln w="31750">
            <a:solidFill>
              <a:srgbClr val="84BF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0">
            <a:spAutoFit/>
          </a:bodyPr>
          <a:lstStyle/>
          <a:p>
            <a:pPr algn="ctr"/>
            <a:r>
              <a:rPr lang="en-GB" sz="22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902030302020204" pitchFamily="66" charset="0"/>
              </a:rPr>
              <a:t>Choose 2 fraction cards</a:t>
            </a:r>
            <a:endParaRPr lang="en-GB" sz="2200" b="1" dirty="0">
              <a:solidFill>
                <a:schemeClr val="tx1">
                  <a:lumMod val="95000"/>
                  <a:lumOff val="5000"/>
                </a:schemeClr>
              </a:solidFill>
              <a:latin typeface="Comic Sans MS" panose="030F0902030302020204" pitchFamily="66" charset="0"/>
            </a:endParaRPr>
          </a:p>
        </p:txBody>
      </p:sp>
      <p:grpSp>
        <p:nvGrpSpPr>
          <p:cNvPr id="71" name="Group 70">
            <a:extLst>
              <a:ext uri="{FF2B5EF4-FFF2-40B4-BE49-F238E27FC236}">
                <a16:creationId xmlns:a16="http://schemas.microsoft.com/office/drawing/2014/main" id="{A2E2B189-1077-B347-8627-A1DA2A60CE5C}"/>
              </a:ext>
            </a:extLst>
          </p:cNvPr>
          <p:cNvGrpSpPr/>
          <p:nvPr/>
        </p:nvGrpSpPr>
        <p:grpSpPr>
          <a:xfrm flipH="1">
            <a:off x="1055849" y="2250880"/>
            <a:ext cx="1794385" cy="1514711"/>
            <a:chOff x="4540559" y="2623338"/>
            <a:chExt cx="4566619" cy="3730733"/>
          </a:xfrm>
        </p:grpSpPr>
        <p:pic>
          <p:nvPicPr>
            <p:cNvPr id="72" name="Picture 71" descr="A picture containing text&#10;&#10;Description automatically generated">
              <a:extLst>
                <a:ext uri="{FF2B5EF4-FFF2-40B4-BE49-F238E27FC236}">
                  <a16:creationId xmlns:a16="http://schemas.microsoft.com/office/drawing/2014/main" id="{1A9F08A6-FB9E-A741-AD12-0AB1A62785F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540559" y="2623338"/>
              <a:ext cx="4566619" cy="3730733"/>
            </a:xfrm>
            <a:prstGeom prst="rect">
              <a:avLst/>
            </a:prstGeom>
          </p:spPr>
        </p:pic>
        <p:sp>
          <p:nvSpPr>
            <p:cNvPr id="73" name="Oval 72">
              <a:extLst>
                <a:ext uri="{FF2B5EF4-FFF2-40B4-BE49-F238E27FC236}">
                  <a16:creationId xmlns:a16="http://schemas.microsoft.com/office/drawing/2014/main" id="{AA4A598D-9DC0-8A4A-92B6-4F0C9F6DDA05}"/>
                </a:ext>
              </a:extLst>
            </p:cNvPr>
            <p:cNvSpPr/>
            <p:nvPr/>
          </p:nvSpPr>
          <p:spPr>
            <a:xfrm>
              <a:off x="6735623" y="5895462"/>
              <a:ext cx="1919312" cy="216560"/>
            </a:xfrm>
            <a:prstGeom prst="ellipse">
              <a:avLst/>
            </a:prstGeom>
            <a:solidFill>
              <a:schemeClr val="tx1">
                <a:alpha val="1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6" name="Rectangle 75">
            <a:extLst>
              <a:ext uri="{FF2B5EF4-FFF2-40B4-BE49-F238E27FC236}">
                <a16:creationId xmlns:a16="http://schemas.microsoft.com/office/drawing/2014/main" id="{B8C7026B-E104-E444-A8DD-11522A15DEE4}"/>
              </a:ext>
            </a:extLst>
          </p:cNvPr>
          <p:cNvSpPr/>
          <p:nvPr/>
        </p:nvSpPr>
        <p:spPr>
          <a:xfrm>
            <a:off x="1212572" y="4213584"/>
            <a:ext cx="2970028" cy="1737058"/>
          </a:xfrm>
          <a:prstGeom prst="rect">
            <a:avLst/>
          </a:prstGeom>
          <a:noFill/>
          <a:ln w="38100">
            <a:solidFill>
              <a:srgbClr val="84BF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7" name="Rectangle 76">
            <a:extLst>
              <a:ext uri="{FF2B5EF4-FFF2-40B4-BE49-F238E27FC236}">
                <a16:creationId xmlns:a16="http://schemas.microsoft.com/office/drawing/2014/main" id="{117CE747-E4C0-AD41-9D0E-90451BE1B404}"/>
              </a:ext>
            </a:extLst>
          </p:cNvPr>
          <p:cNvSpPr/>
          <p:nvPr/>
        </p:nvSpPr>
        <p:spPr>
          <a:xfrm>
            <a:off x="4620206" y="4213584"/>
            <a:ext cx="2970028" cy="1737058"/>
          </a:xfrm>
          <a:prstGeom prst="rect">
            <a:avLst/>
          </a:prstGeom>
          <a:noFill/>
          <a:ln w="38100">
            <a:solidFill>
              <a:srgbClr val="84BF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8" name="Rectangle 77">
            <a:extLst>
              <a:ext uri="{FF2B5EF4-FFF2-40B4-BE49-F238E27FC236}">
                <a16:creationId xmlns:a16="http://schemas.microsoft.com/office/drawing/2014/main" id="{E4891ABE-F953-E643-8930-82ED3300C11A}"/>
              </a:ext>
            </a:extLst>
          </p:cNvPr>
          <p:cNvSpPr/>
          <p:nvPr/>
        </p:nvSpPr>
        <p:spPr>
          <a:xfrm>
            <a:off x="8027841" y="4213584"/>
            <a:ext cx="2970028" cy="1737058"/>
          </a:xfrm>
          <a:prstGeom prst="rect">
            <a:avLst/>
          </a:prstGeom>
          <a:noFill/>
          <a:ln w="38100">
            <a:solidFill>
              <a:srgbClr val="84BF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2" name="Picture 51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5F476C5B-EB10-6848-8E3E-0DA0ED608B1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40520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76" grpId="0" animBg="1"/>
      <p:bldP spid="77" grpId="0" animBg="1"/>
      <p:bldP spid="7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0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F05B37B2-C3B8-9B4F-8F2C-1C48A3C0AFD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grpSp>
        <p:nvGrpSpPr>
          <p:cNvPr id="28" name="Group 27">
            <a:extLst>
              <a:ext uri="{FF2B5EF4-FFF2-40B4-BE49-F238E27FC236}">
                <a16:creationId xmlns:a16="http://schemas.microsoft.com/office/drawing/2014/main" id="{BB112507-E710-A947-9CF4-654D55A595E4}"/>
              </a:ext>
            </a:extLst>
          </p:cNvPr>
          <p:cNvGrpSpPr/>
          <p:nvPr/>
        </p:nvGrpSpPr>
        <p:grpSpPr>
          <a:xfrm>
            <a:off x="9236309" y="4266846"/>
            <a:ext cx="2171206" cy="1834151"/>
            <a:chOff x="4540559" y="2378539"/>
            <a:chExt cx="4566620" cy="3733483"/>
          </a:xfrm>
        </p:grpSpPr>
        <p:pic>
          <p:nvPicPr>
            <p:cNvPr id="29" name="Picture 28" descr="A picture containing text&#10;&#10;Description automatically generated">
              <a:extLst>
                <a:ext uri="{FF2B5EF4-FFF2-40B4-BE49-F238E27FC236}">
                  <a16:creationId xmlns:a16="http://schemas.microsoft.com/office/drawing/2014/main" id="{0E3AC715-A1BB-A947-9333-908C74E7A96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540559" y="2378539"/>
              <a:ext cx="4566620" cy="3730731"/>
            </a:xfrm>
            <a:prstGeom prst="rect">
              <a:avLst/>
            </a:prstGeom>
          </p:spPr>
        </p:pic>
        <p:sp>
          <p:nvSpPr>
            <p:cNvPr id="30" name="Oval 29">
              <a:extLst>
                <a:ext uri="{FF2B5EF4-FFF2-40B4-BE49-F238E27FC236}">
                  <a16:creationId xmlns:a16="http://schemas.microsoft.com/office/drawing/2014/main" id="{115F03A0-3C78-2D4A-9391-3103D8269144}"/>
                </a:ext>
              </a:extLst>
            </p:cNvPr>
            <p:cNvSpPr/>
            <p:nvPr/>
          </p:nvSpPr>
          <p:spPr>
            <a:xfrm>
              <a:off x="6735623" y="5895462"/>
              <a:ext cx="1919312" cy="216560"/>
            </a:xfrm>
            <a:prstGeom prst="ellipse">
              <a:avLst/>
            </a:prstGeom>
            <a:solidFill>
              <a:schemeClr val="tx1">
                <a:alpha val="1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458C91BF-BFC9-46FD-AA2D-9ECB900D65D9}"/>
              </a:ext>
            </a:extLst>
          </p:cNvPr>
          <p:cNvSpPr txBox="1"/>
          <p:nvPr/>
        </p:nvSpPr>
        <p:spPr>
          <a:xfrm>
            <a:off x="1049311" y="1020782"/>
            <a:ext cx="85294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000" b="1" dirty="0">
                <a:latin typeface="Comic Sans MS" panose="030F0702030302020204" pitchFamily="66" charset="0"/>
              </a:rPr>
              <a:t>Well done! </a:t>
            </a:r>
            <a:r>
              <a:rPr lang="en-GB" sz="2000" dirty="0">
                <a:latin typeface="Comic Sans MS" panose="030F0702030302020204" pitchFamily="66" charset="0"/>
              </a:rPr>
              <a:t>Today we have been learning about:</a:t>
            </a:r>
          </a:p>
        </p:txBody>
      </p:sp>
      <p:sp>
        <p:nvSpPr>
          <p:cNvPr id="4" name="Alternative Process 3">
            <a:extLst>
              <a:ext uri="{FF2B5EF4-FFF2-40B4-BE49-F238E27FC236}">
                <a16:creationId xmlns:a16="http://schemas.microsoft.com/office/drawing/2014/main" id="{329A0B74-F99B-664F-99E0-C1FBE1FB4522}"/>
              </a:ext>
            </a:extLst>
          </p:cNvPr>
          <p:cNvSpPr/>
          <p:nvPr/>
        </p:nvSpPr>
        <p:spPr>
          <a:xfrm>
            <a:off x="1049311" y="757003"/>
            <a:ext cx="9039069" cy="5179606"/>
          </a:xfrm>
          <a:custGeom>
            <a:avLst/>
            <a:gdLst>
              <a:gd name="connsiteX0" fmla="*/ 0 w 8124669"/>
              <a:gd name="connsiteY0" fmla="*/ 863268 h 5179606"/>
              <a:gd name="connsiteX1" fmla="*/ 863268 w 8124669"/>
              <a:gd name="connsiteY1" fmla="*/ 0 h 5179606"/>
              <a:gd name="connsiteX2" fmla="*/ 7261401 w 8124669"/>
              <a:gd name="connsiteY2" fmla="*/ 0 h 5179606"/>
              <a:gd name="connsiteX3" fmla="*/ 8124669 w 8124669"/>
              <a:gd name="connsiteY3" fmla="*/ 863268 h 5179606"/>
              <a:gd name="connsiteX4" fmla="*/ 8124669 w 8124669"/>
              <a:gd name="connsiteY4" fmla="*/ 4316338 h 5179606"/>
              <a:gd name="connsiteX5" fmla="*/ 7261401 w 8124669"/>
              <a:gd name="connsiteY5" fmla="*/ 5179606 h 5179606"/>
              <a:gd name="connsiteX6" fmla="*/ 863268 w 8124669"/>
              <a:gd name="connsiteY6" fmla="*/ 5179606 h 5179606"/>
              <a:gd name="connsiteX7" fmla="*/ 0 w 8124669"/>
              <a:gd name="connsiteY7" fmla="*/ 4316338 h 5179606"/>
              <a:gd name="connsiteX8" fmla="*/ 0 w 8124669"/>
              <a:gd name="connsiteY8" fmla="*/ 863268 h 5179606"/>
              <a:gd name="connsiteX0" fmla="*/ 0 w 8124669"/>
              <a:gd name="connsiteY0" fmla="*/ 863268 h 5179606"/>
              <a:gd name="connsiteX1" fmla="*/ 863268 w 8124669"/>
              <a:gd name="connsiteY1" fmla="*/ 0 h 5179606"/>
              <a:gd name="connsiteX2" fmla="*/ 7261401 w 8124669"/>
              <a:gd name="connsiteY2" fmla="*/ 0 h 5179606"/>
              <a:gd name="connsiteX3" fmla="*/ 8124669 w 8124669"/>
              <a:gd name="connsiteY3" fmla="*/ 863268 h 5179606"/>
              <a:gd name="connsiteX4" fmla="*/ 8124669 w 8124669"/>
              <a:gd name="connsiteY4" fmla="*/ 2151089 h 5179606"/>
              <a:gd name="connsiteX5" fmla="*/ 8124669 w 8124669"/>
              <a:gd name="connsiteY5" fmla="*/ 4316338 h 5179606"/>
              <a:gd name="connsiteX6" fmla="*/ 7261401 w 8124669"/>
              <a:gd name="connsiteY6" fmla="*/ 5179606 h 5179606"/>
              <a:gd name="connsiteX7" fmla="*/ 863268 w 8124669"/>
              <a:gd name="connsiteY7" fmla="*/ 5179606 h 5179606"/>
              <a:gd name="connsiteX8" fmla="*/ 0 w 8124669"/>
              <a:gd name="connsiteY8" fmla="*/ 4316338 h 5179606"/>
              <a:gd name="connsiteX9" fmla="*/ 0 w 8124669"/>
              <a:gd name="connsiteY9" fmla="*/ 863268 h 5179606"/>
              <a:gd name="connsiteX0" fmla="*/ 0 w 8139659"/>
              <a:gd name="connsiteY0" fmla="*/ 863268 h 5179606"/>
              <a:gd name="connsiteX1" fmla="*/ 863268 w 8139659"/>
              <a:gd name="connsiteY1" fmla="*/ 0 h 5179606"/>
              <a:gd name="connsiteX2" fmla="*/ 7261401 w 8139659"/>
              <a:gd name="connsiteY2" fmla="*/ 0 h 5179606"/>
              <a:gd name="connsiteX3" fmla="*/ 8124669 w 8139659"/>
              <a:gd name="connsiteY3" fmla="*/ 863268 h 5179606"/>
              <a:gd name="connsiteX4" fmla="*/ 8124669 w 8139659"/>
              <a:gd name="connsiteY4" fmla="*/ 2151089 h 5179606"/>
              <a:gd name="connsiteX5" fmla="*/ 8139659 w 8139659"/>
              <a:gd name="connsiteY5" fmla="*/ 3305331 h 5179606"/>
              <a:gd name="connsiteX6" fmla="*/ 8124669 w 8139659"/>
              <a:gd name="connsiteY6" fmla="*/ 4316338 h 5179606"/>
              <a:gd name="connsiteX7" fmla="*/ 7261401 w 8139659"/>
              <a:gd name="connsiteY7" fmla="*/ 5179606 h 5179606"/>
              <a:gd name="connsiteX8" fmla="*/ 863268 w 8139659"/>
              <a:gd name="connsiteY8" fmla="*/ 5179606 h 5179606"/>
              <a:gd name="connsiteX9" fmla="*/ 0 w 8139659"/>
              <a:gd name="connsiteY9" fmla="*/ 4316338 h 5179606"/>
              <a:gd name="connsiteX10" fmla="*/ 0 w 8139659"/>
              <a:gd name="connsiteY10" fmla="*/ 863268 h 5179606"/>
              <a:gd name="connsiteX0" fmla="*/ 0 w 8139659"/>
              <a:gd name="connsiteY0" fmla="*/ 863268 h 5179606"/>
              <a:gd name="connsiteX1" fmla="*/ 863268 w 8139659"/>
              <a:gd name="connsiteY1" fmla="*/ 0 h 5179606"/>
              <a:gd name="connsiteX2" fmla="*/ 7261401 w 8139659"/>
              <a:gd name="connsiteY2" fmla="*/ 0 h 5179606"/>
              <a:gd name="connsiteX3" fmla="*/ 8124669 w 8139659"/>
              <a:gd name="connsiteY3" fmla="*/ 863268 h 5179606"/>
              <a:gd name="connsiteX4" fmla="*/ 8124669 w 8139659"/>
              <a:gd name="connsiteY4" fmla="*/ 2151089 h 5179606"/>
              <a:gd name="connsiteX5" fmla="*/ 8139659 w 8139659"/>
              <a:gd name="connsiteY5" fmla="*/ 2615784 h 5179606"/>
              <a:gd name="connsiteX6" fmla="*/ 8139659 w 8139659"/>
              <a:gd name="connsiteY6" fmla="*/ 3305331 h 5179606"/>
              <a:gd name="connsiteX7" fmla="*/ 8124669 w 8139659"/>
              <a:gd name="connsiteY7" fmla="*/ 4316338 h 5179606"/>
              <a:gd name="connsiteX8" fmla="*/ 7261401 w 8139659"/>
              <a:gd name="connsiteY8" fmla="*/ 5179606 h 5179606"/>
              <a:gd name="connsiteX9" fmla="*/ 863268 w 8139659"/>
              <a:gd name="connsiteY9" fmla="*/ 5179606 h 5179606"/>
              <a:gd name="connsiteX10" fmla="*/ 0 w 8139659"/>
              <a:gd name="connsiteY10" fmla="*/ 4316338 h 5179606"/>
              <a:gd name="connsiteX11" fmla="*/ 0 w 8139659"/>
              <a:gd name="connsiteY11" fmla="*/ 863268 h 5179606"/>
              <a:gd name="connsiteX0" fmla="*/ 0 w 8581869"/>
              <a:gd name="connsiteY0" fmla="*/ 863268 h 5179606"/>
              <a:gd name="connsiteX1" fmla="*/ 863268 w 8581869"/>
              <a:gd name="connsiteY1" fmla="*/ 0 h 5179606"/>
              <a:gd name="connsiteX2" fmla="*/ 7261401 w 8581869"/>
              <a:gd name="connsiteY2" fmla="*/ 0 h 5179606"/>
              <a:gd name="connsiteX3" fmla="*/ 8124669 w 8581869"/>
              <a:gd name="connsiteY3" fmla="*/ 863268 h 5179606"/>
              <a:gd name="connsiteX4" fmla="*/ 8124669 w 8581869"/>
              <a:gd name="connsiteY4" fmla="*/ 2151089 h 5179606"/>
              <a:gd name="connsiteX5" fmla="*/ 8581869 w 8581869"/>
              <a:gd name="connsiteY5" fmla="*/ 3650105 h 5179606"/>
              <a:gd name="connsiteX6" fmla="*/ 8139659 w 8581869"/>
              <a:gd name="connsiteY6" fmla="*/ 3305331 h 5179606"/>
              <a:gd name="connsiteX7" fmla="*/ 8124669 w 8581869"/>
              <a:gd name="connsiteY7" fmla="*/ 4316338 h 5179606"/>
              <a:gd name="connsiteX8" fmla="*/ 7261401 w 8581869"/>
              <a:gd name="connsiteY8" fmla="*/ 5179606 h 5179606"/>
              <a:gd name="connsiteX9" fmla="*/ 863268 w 8581869"/>
              <a:gd name="connsiteY9" fmla="*/ 5179606 h 5179606"/>
              <a:gd name="connsiteX10" fmla="*/ 0 w 8581869"/>
              <a:gd name="connsiteY10" fmla="*/ 4316338 h 5179606"/>
              <a:gd name="connsiteX11" fmla="*/ 0 w 8581869"/>
              <a:gd name="connsiteY11" fmla="*/ 863268 h 5179606"/>
              <a:gd name="connsiteX0" fmla="*/ 0 w 8581869"/>
              <a:gd name="connsiteY0" fmla="*/ 863268 h 5179606"/>
              <a:gd name="connsiteX1" fmla="*/ 863268 w 8581869"/>
              <a:gd name="connsiteY1" fmla="*/ 0 h 5179606"/>
              <a:gd name="connsiteX2" fmla="*/ 7261401 w 8581869"/>
              <a:gd name="connsiteY2" fmla="*/ 0 h 5179606"/>
              <a:gd name="connsiteX3" fmla="*/ 8124669 w 8581869"/>
              <a:gd name="connsiteY3" fmla="*/ 863268 h 5179606"/>
              <a:gd name="connsiteX4" fmla="*/ 8124669 w 8581869"/>
              <a:gd name="connsiteY4" fmla="*/ 2151089 h 5179606"/>
              <a:gd name="connsiteX5" fmla="*/ 8581869 w 8581869"/>
              <a:gd name="connsiteY5" fmla="*/ 3650105 h 5179606"/>
              <a:gd name="connsiteX6" fmla="*/ 8139659 w 8581869"/>
              <a:gd name="connsiteY6" fmla="*/ 3642610 h 5179606"/>
              <a:gd name="connsiteX7" fmla="*/ 8124669 w 8581869"/>
              <a:gd name="connsiteY7" fmla="*/ 4316338 h 5179606"/>
              <a:gd name="connsiteX8" fmla="*/ 7261401 w 8581869"/>
              <a:gd name="connsiteY8" fmla="*/ 5179606 h 5179606"/>
              <a:gd name="connsiteX9" fmla="*/ 863268 w 8581869"/>
              <a:gd name="connsiteY9" fmla="*/ 5179606 h 5179606"/>
              <a:gd name="connsiteX10" fmla="*/ 0 w 8581869"/>
              <a:gd name="connsiteY10" fmla="*/ 4316338 h 5179606"/>
              <a:gd name="connsiteX11" fmla="*/ 0 w 8581869"/>
              <a:gd name="connsiteY11" fmla="*/ 863268 h 5179606"/>
              <a:gd name="connsiteX0" fmla="*/ 0 w 8566879"/>
              <a:gd name="connsiteY0" fmla="*/ 863268 h 5179606"/>
              <a:gd name="connsiteX1" fmla="*/ 863268 w 8566879"/>
              <a:gd name="connsiteY1" fmla="*/ 0 h 5179606"/>
              <a:gd name="connsiteX2" fmla="*/ 7261401 w 8566879"/>
              <a:gd name="connsiteY2" fmla="*/ 0 h 5179606"/>
              <a:gd name="connsiteX3" fmla="*/ 8124669 w 8566879"/>
              <a:gd name="connsiteY3" fmla="*/ 863268 h 5179606"/>
              <a:gd name="connsiteX4" fmla="*/ 8124669 w 8566879"/>
              <a:gd name="connsiteY4" fmla="*/ 2151089 h 5179606"/>
              <a:gd name="connsiteX5" fmla="*/ 8566879 w 8566879"/>
              <a:gd name="connsiteY5" fmla="*/ 3814997 h 5179606"/>
              <a:gd name="connsiteX6" fmla="*/ 8139659 w 8566879"/>
              <a:gd name="connsiteY6" fmla="*/ 3642610 h 5179606"/>
              <a:gd name="connsiteX7" fmla="*/ 8124669 w 8566879"/>
              <a:gd name="connsiteY7" fmla="*/ 4316338 h 5179606"/>
              <a:gd name="connsiteX8" fmla="*/ 7261401 w 8566879"/>
              <a:gd name="connsiteY8" fmla="*/ 5179606 h 5179606"/>
              <a:gd name="connsiteX9" fmla="*/ 863268 w 8566879"/>
              <a:gd name="connsiteY9" fmla="*/ 5179606 h 5179606"/>
              <a:gd name="connsiteX10" fmla="*/ 0 w 8566879"/>
              <a:gd name="connsiteY10" fmla="*/ 4316338 h 5179606"/>
              <a:gd name="connsiteX11" fmla="*/ 0 w 8566879"/>
              <a:gd name="connsiteY11" fmla="*/ 863268 h 5179606"/>
              <a:gd name="connsiteX0" fmla="*/ 0 w 8566879"/>
              <a:gd name="connsiteY0" fmla="*/ 863268 h 5179606"/>
              <a:gd name="connsiteX1" fmla="*/ 863268 w 8566879"/>
              <a:gd name="connsiteY1" fmla="*/ 0 h 5179606"/>
              <a:gd name="connsiteX2" fmla="*/ 7261401 w 8566879"/>
              <a:gd name="connsiteY2" fmla="*/ 0 h 5179606"/>
              <a:gd name="connsiteX3" fmla="*/ 8124669 w 8566879"/>
              <a:gd name="connsiteY3" fmla="*/ 863268 h 5179606"/>
              <a:gd name="connsiteX4" fmla="*/ 8139659 w 8566879"/>
              <a:gd name="connsiteY4" fmla="*/ 2968053 h 5179606"/>
              <a:gd name="connsiteX5" fmla="*/ 8566879 w 8566879"/>
              <a:gd name="connsiteY5" fmla="*/ 3814997 h 5179606"/>
              <a:gd name="connsiteX6" fmla="*/ 8139659 w 8566879"/>
              <a:gd name="connsiteY6" fmla="*/ 3642610 h 5179606"/>
              <a:gd name="connsiteX7" fmla="*/ 8124669 w 8566879"/>
              <a:gd name="connsiteY7" fmla="*/ 4316338 h 5179606"/>
              <a:gd name="connsiteX8" fmla="*/ 7261401 w 8566879"/>
              <a:gd name="connsiteY8" fmla="*/ 5179606 h 5179606"/>
              <a:gd name="connsiteX9" fmla="*/ 863268 w 8566879"/>
              <a:gd name="connsiteY9" fmla="*/ 5179606 h 5179606"/>
              <a:gd name="connsiteX10" fmla="*/ 0 w 8566879"/>
              <a:gd name="connsiteY10" fmla="*/ 4316338 h 5179606"/>
              <a:gd name="connsiteX11" fmla="*/ 0 w 8566879"/>
              <a:gd name="connsiteY11" fmla="*/ 863268 h 5179606"/>
              <a:gd name="connsiteX0" fmla="*/ 0 w 8626839"/>
              <a:gd name="connsiteY0" fmla="*/ 863268 h 5179606"/>
              <a:gd name="connsiteX1" fmla="*/ 863268 w 8626839"/>
              <a:gd name="connsiteY1" fmla="*/ 0 h 5179606"/>
              <a:gd name="connsiteX2" fmla="*/ 7261401 w 8626839"/>
              <a:gd name="connsiteY2" fmla="*/ 0 h 5179606"/>
              <a:gd name="connsiteX3" fmla="*/ 8124669 w 8626839"/>
              <a:gd name="connsiteY3" fmla="*/ 863268 h 5179606"/>
              <a:gd name="connsiteX4" fmla="*/ 8139659 w 8626839"/>
              <a:gd name="connsiteY4" fmla="*/ 2968053 h 5179606"/>
              <a:gd name="connsiteX5" fmla="*/ 8626839 w 8626839"/>
              <a:gd name="connsiteY5" fmla="*/ 3837482 h 5179606"/>
              <a:gd name="connsiteX6" fmla="*/ 8139659 w 8626839"/>
              <a:gd name="connsiteY6" fmla="*/ 3642610 h 5179606"/>
              <a:gd name="connsiteX7" fmla="*/ 8124669 w 8626839"/>
              <a:gd name="connsiteY7" fmla="*/ 4316338 h 5179606"/>
              <a:gd name="connsiteX8" fmla="*/ 7261401 w 8626839"/>
              <a:gd name="connsiteY8" fmla="*/ 5179606 h 5179606"/>
              <a:gd name="connsiteX9" fmla="*/ 863268 w 8626839"/>
              <a:gd name="connsiteY9" fmla="*/ 5179606 h 5179606"/>
              <a:gd name="connsiteX10" fmla="*/ 0 w 8626839"/>
              <a:gd name="connsiteY10" fmla="*/ 4316338 h 5179606"/>
              <a:gd name="connsiteX11" fmla="*/ 0 w 8626839"/>
              <a:gd name="connsiteY11" fmla="*/ 863268 h 51796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8626839" h="5179606">
                <a:moveTo>
                  <a:pt x="0" y="863268"/>
                </a:moveTo>
                <a:cubicBezTo>
                  <a:pt x="0" y="386498"/>
                  <a:pt x="386498" y="0"/>
                  <a:pt x="863268" y="0"/>
                </a:cubicBezTo>
                <a:lnTo>
                  <a:pt x="7261401" y="0"/>
                </a:lnTo>
                <a:cubicBezTo>
                  <a:pt x="7738171" y="0"/>
                  <a:pt x="8124669" y="386498"/>
                  <a:pt x="8124669" y="863268"/>
                </a:cubicBezTo>
                <a:lnTo>
                  <a:pt x="8139659" y="2968053"/>
                </a:lnTo>
                <a:lnTo>
                  <a:pt x="8626839" y="3837482"/>
                </a:lnTo>
                <a:lnTo>
                  <a:pt x="8139659" y="3642610"/>
                </a:lnTo>
                <a:lnTo>
                  <a:pt x="8124669" y="4316338"/>
                </a:lnTo>
                <a:cubicBezTo>
                  <a:pt x="8124669" y="4793108"/>
                  <a:pt x="7738171" y="5179606"/>
                  <a:pt x="7261401" y="5179606"/>
                </a:cubicBezTo>
                <a:lnTo>
                  <a:pt x="863268" y="5179606"/>
                </a:lnTo>
                <a:cubicBezTo>
                  <a:pt x="386498" y="5179606"/>
                  <a:pt x="0" y="4793108"/>
                  <a:pt x="0" y="4316338"/>
                </a:cubicBezTo>
                <a:lnTo>
                  <a:pt x="0" y="863268"/>
                </a:lnTo>
                <a:close/>
              </a:path>
            </a:pathLst>
          </a:custGeom>
          <a:noFill/>
          <a:ln w="38100">
            <a:solidFill>
              <a:srgbClr val="84BF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84BF4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93738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ubtitle 2">
            <a:extLst>
              <a:ext uri="{FF2B5EF4-FFF2-40B4-BE49-F238E27FC236}">
                <a16:creationId xmlns:a16="http://schemas.microsoft.com/office/drawing/2014/main" id="{2ED60DCD-9B3C-674B-A20D-B8482106FF0C}"/>
              </a:ext>
            </a:extLst>
          </p:cNvPr>
          <p:cNvSpPr txBox="1">
            <a:spLocks/>
          </p:cNvSpPr>
          <p:nvPr/>
        </p:nvSpPr>
        <p:spPr>
          <a:xfrm>
            <a:off x="82569" y="6547270"/>
            <a:ext cx="4389113" cy="35908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Copyright © 2022 </a:t>
            </a:r>
            <a:r>
              <a:rPr lang="en-GB" sz="8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iChild</a:t>
            </a:r>
            <a:r>
              <a:rPr lang="en-GB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and its licensors. All rights reserved. Not for commercial use.</a:t>
            </a:r>
          </a:p>
        </p:txBody>
      </p:sp>
      <p:pic>
        <p:nvPicPr>
          <p:cNvPr id="19" name="Picture 18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39364507-B014-3D4C-B712-2B99279EBD7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78685" y="6483694"/>
            <a:ext cx="944078" cy="259243"/>
          </a:xfrm>
          <a:prstGeom prst="rect">
            <a:avLst/>
          </a:prstGeom>
        </p:spPr>
      </p:pic>
      <p:sp>
        <p:nvSpPr>
          <p:cNvPr id="26" name="Subtitle 2">
            <a:extLst>
              <a:ext uri="{FF2B5EF4-FFF2-40B4-BE49-F238E27FC236}">
                <a16:creationId xmlns:a16="http://schemas.microsoft.com/office/drawing/2014/main" id="{583E4A8E-758B-F846-8F30-ADEF8027DE6B}"/>
              </a:ext>
            </a:extLst>
          </p:cNvPr>
          <p:cNvSpPr txBox="1">
            <a:spLocks/>
          </p:cNvSpPr>
          <p:nvPr/>
        </p:nvSpPr>
        <p:spPr>
          <a:xfrm>
            <a:off x="0" y="423825"/>
            <a:ext cx="12192000" cy="60902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500" b="1" dirty="0">
                <a:solidFill>
                  <a:schemeClr val="bg1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Let’s Understand Fractions</a:t>
            </a:r>
            <a:br>
              <a:rPr lang="en-US" sz="3500" b="1" dirty="0">
                <a:solidFill>
                  <a:schemeClr val="bg1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</a:br>
            <a:r>
              <a:rPr lang="en-US" sz="2500" dirty="0">
                <a:solidFill>
                  <a:schemeClr val="bg1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Lesson 4</a:t>
            </a:r>
          </a:p>
        </p:txBody>
      </p:sp>
      <p:sp>
        <p:nvSpPr>
          <p:cNvPr id="27" name="Subtitle 2">
            <a:extLst>
              <a:ext uri="{FF2B5EF4-FFF2-40B4-BE49-F238E27FC236}">
                <a16:creationId xmlns:a16="http://schemas.microsoft.com/office/drawing/2014/main" id="{8547B469-A4B2-F645-8179-18D1B3811C84}"/>
              </a:ext>
            </a:extLst>
          </p:cNvPr>
          <p:cNvSpPr txBox="1">
            <a:spLocks/>
          </p:cNvSpPr>
          <p:nvPr/>
        </p:nvSpPr>
        <p:spPr>
          <a:xfrm>
            <a:off x="0" y="5508338"/>
            <a:ext cx="12192000" cy="60902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500" b="1" dirty="0">
                <a:solidFill>
                  <a:schemeClr val="bg1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Well Done!</a:t>
            </a:r>
            <a:endParaRPr lang="en-GB" sz="3600" dirty="0">
              <a:solidFill>
                <a:schemeClr val="bg1"/>
              </a:solidFill>
              <a:latin typeface="Comic Sans MS" panose="030F0702030302020204" pitchFamily="66" charset="0"/>
            </a:endParaRPr>
          </a:p>
        </p:txBody>
      </p:sp>
      <p:sp>
        <p:nvSpPr>
          <p:cNvPr id="94" name="Title 1">
            <a:extLst>
              <a:ext uri="{FF2B5EF4-FFF2-40B4-BE49-F238E27FC236}">
                <a16:creationId xmlns:a16="http://schemas.microsoft.com/office/drawing/2014/main" id="{84590EE1-3639-474F-8D43-48B589D8F488}"/>
              </a:ext>
            </a:extLst>
          </p:cNvPr>
          <p:cNvSpPr txBox="1">
            <a:spLocks/>
          </p:cNvSpPr>
          <p:nvPr/>
        </p:nvSpPr>
        <p:spPr>
          <a:xfrm rot="21151972">
            <a:off x="9420589" y="777553"/>
            <a:ext cx="2821576" cy="584775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  <a:spcBef>
                <a:spcPts val="0"/>
              </a:spcBef>
            </a:pPr>
            <a:r>
              <a:rPr lang="en-GB" sz="3100" dirty="0">
                <a:solidFill>
                  <a:schemeClr val="bg1">
                    <a:alpha val="25000"/>
                  </a:schemeClr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Multiple</a:t>
            </a:r>
          </a:p>
        </p:txBody>
      </p:sp>
      <p:sp>
        <p:nvSpPr>
          <p:cNvPr id="95" name="Title 1">
            <a:extLst>
              <a:ext uri="{FF2B5EF4-FFF2-40B4-BE49-F238E27FC236}">
                <a16:creationId xmlns:a16="http://schemas.microsoft.com/office/drawing/2014/main" id="{7E878401-BB59-7046-BAA9-2C8703B1735B}"/>
              </a:ext>
            </a:extLst>
          </p:cNvPr>
          <p:cNvSpPr txBox="1">
            <a:spLocks/>
          </p:cNvSpPr>
          <p:nvPr/>
        </p:nvSpPr>
        <p:spPr>
          <a:xfrm rot="21292886">
            <a:off x="20970" y="853811"/>
            <a:ext cx="2566159" cy="584775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  <a:spcBef>
                <a:spcPts val="0"/>
              </a:spcBef>
            </a:pPr>
            <a:r>
              <a:rPr lang="en-GB" sz="3200" dirty="0">
                <a:solidFill>
                  <a:schemeClr val="bg1">
                    <a:alpha val="25000"/>
                  </a:schemeClr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Simplify</a:t>
            </a:r>
            <a:endParaRPr lang="en-US" sz="3200" dirty="0">
              <a:solidFill>
                <a:schemeClr val="bg1">
                  <a:alpha val="25000"/>
                </a:schemeClr>
              </a:solidFill>
              <a:latin typeface="Comic Sans MS" panose="030F0902030302020204" pitchFamily="66" charset="0"/>
            </a:endParaRPr>
          </a:p>
        </p:txBody>
      </p:sp>
      <p:sp>
        <p:nvSpPr>
          <p:cNvPr id="96" name="Title 1">
            <a:extLst>
              <a:ext uri="{FF2B5EF4-FFF2-40B4-BE49-F238E27FC236}">
                <a16:creationId xmlns:a16="http://schemas.microsoft.com/office/drawing/2014/main" id="{2B5D3AAD-8D10-DC47-B3BD-6F0E98A703F2}"/>
              </a:ext>
            </a:extLst>
          </p:cNvPr>
          <p:cNvSpPr txBox="1">
            <a:spLocks/>
          </p:cNvSpPr>
          <p:nvPr/>
        </p:nvSpPr>
        <p:spPr>
          <a:xfrm rot="641827">
            <a:off x="12521" y="2205433"/>
            <a:ext cx="2566159" cy="1077218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  <a:spcBef>
                <a:spcPts val="0"/>
              </a:spcBef>
            </a:pPr>
            <a:r>
              <a:rPr lang="en-GB" sz="3200" dirty="0">
                <a:solidFill>
                  <a:schemeClr val="bg1">
                    <a:alpha val="25000"/>
                  </a:schemeClr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Scale</a:t>
            </a:r>
          </a:p>
          <a:p>
            <a:pPr algn="ctr">
              <a:lnSpc>
                <a:spcPct val="100000"/>
              </a:lnSpc>
              <a:spcBef>
                <a:spcPts val="0"/>
              </a:spcBef>
            </a:pPr>
            <a:r>
              <a:rPr lang="en-GB" sz="3200" dirty="0">
                <a:solidFill>
                  <a:schemeClr val="bg1">
                    <a:alpha val="25000"/>
                  </a:schemeClr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factor</a:t>
            </a:r>
          </a:p>
        </p:txBody>
      </p:sp>
      <p:sp>
        <p:nvSpPr>
          <p:cNvPr id="97" name="Title 1">
            <a:extLst>
              <a:ext uri="{FF2B5EF4-FFF2-40B4-BE49-F238E27FC236}">
                <a16:creationId xmlns:a16="http://schemas.microsoft.com/office/drawing/2014/main" id="{EDA3AB88-4F07-6644-9483-0B5AE2C1757C}"/>
              </a:ext>
            </a:extLst>
          </p:cNvPr>
          <p:cNvSpPr txBox="1">
            <a:spLocks/>
          </p:cNvSpPr>
          <p:nvPr/>
        </p:nvSpPr>
        <p:spPr>
          <a:xfrm rot="582012">
            <a:off x="9853233" y="2083559"/>
            <a:ext cx="2566159" cy="1477328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  <a:spcBef>
                <a:spcPts val="0"/>
              </a:spcBef>
            </a:pPr>
            <a:r>
              <a:rPr lang="en-GB" sz="3000" dirty="0">
                <a:solidFill>
                  <a:schemeClr val="bg1">
                    <a:alpha val="25000"/>
                  </a:schemeClr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Highest</a:t>
            </a:r>
          </a:p>
          <a:p>
            <a:pPr algn="ctr">
              <a:lnSpc>
                <a:spcPct val="100000"/>
              </a:lnSpc>
              <a:spcBef>
                <a:spcPts val="0"/>
              </a:spcBef>
            </a:pPr>
            <a:r>
              <a:rPr lang="en-GB" sz="3000" dirty="0">
                <a:solidFill>
                  <a:schemeClr val="bg1">
                    <a:alpha val="25000"/>
                  </a:schemeClr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common</a:t>
            </a:r>
          </a:p>
          <a:p>
            <a:pPr algn="ctr">
              <a:lnSpc>
                <a:spcPct val="100000"/>
              </a:lnSpc>
              <a:spcBef>
                <a:spcPts val="0"/>
              </a:spcBef>
            </a:pPr>
            <a:r>
              <a:rPr lang="en-GB" sz="3000" dirty="0">
                <a:solidFill>
                  <a:schemeClr val="bg1">
                    <a:alpha val="25000"/>
                  </a:schemeClr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factor</a:t>
            </a:r>
            <a:endParaRPr lang="en-US" sz="3000" dirty="0">
              <a:solidFill>
                <a:schemeClr val="bg1">
                  <a:alpha val="25000"/>
                </a:schemeClr>
              </a:solidFill>
              <a:latin typeface="Comic Sans MS" panose="030F0902030302020204" pitchFamily="66" charset="0"/>
            </a:endParaRPr>
          </a:p>
        </p:txBody>
      </p:sp>
      <p:grpSp>
        <p:nvGrpSpPr>
          <p:cNvPr id="185" name="Group 184">
            <a:extLst>
              <a:ext uri="{FF2B5EF4-FFF2-40B4-BE49-F238E27FC236}">
                <a16:creationId xmlns:a16="http://schemas.microsoft.com/office/drawing/2014/main" id="{C61C6431-4EE7-9046-A226-C4239EB87B3C}"/>
              </a:ext>
            </a:extLst>
          </p:cNvPr>
          <p:cNvGrpSpPr/>
          <p:nvPr/>
        </p:nvGrpSpPr>
        <p:grpSpPr>
          <a:xfrm>
            <a:off x="6456983" y="3837316"/>
            <a:ext cx="4613780" cy="1491586"/>
            <a:chOff x="6289014" y="4478350"/>
            <a:chExt cx="4194345" cy="1640745"/>
          </a:xfrm>
        </p:grpSpPr>
        <p:cxnSp>
          <p:nvCxnSpPr>
            <p:cNvPr id="186" name="Straight Connector 185">
              <a:extLst>
                <a:ext uri="{FF2B5EF4-FFF2-40B4-BE49-F238E27FC236}">
                  <a16:creationId xmlns:a16="http://schemas.microsoft.com/office/drawing/2014/main" id="{AA6E8BF3-8368-D641-99CA-1A420F8F2868}"/>
                </a:ext>
              </a:extLst>
            </p:cNvPr>
            <p:cNvCxnSpPr>
              <a:cxnSpLocks/>
              <a:endCxn id="229" idx="2"/>
            </p:cNvCxnSpPr>
            <p:nvPr/>
          </p:nvCxnSpPr>
          <p:spPr>
            <a:xfrm>
              <a:off x="9030781" y="4478350"/>
              <a:ext cx="0" cy="1640745"/>
            </a:xfrm>
            <a:prstGeom prst="line">
              <a:avLst/>
            </a:prstGeom>
            <a:ln w="273050" cap="rnd" cmpd="sng">
              <a:solidFill>
                <a:srgbClr val="FBC715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87" name="Group 186">
              <a:extLst>
                <a:ext uri="{FF2B5EF4-FFF2-40B4-BE49-F238E27FC236}">
                  <a16:creationId xmlns:a16="http://schemas.microsoft.com/office/drawing/2014/main" id="{02B1FE2B-91D1-814F-BA97-AEF3C4F5DD02}"/>
                </a:ext>
              </a:extLst>
            </p:cNvPr>
            <p:cNvGrpSpPr/>
            <p:nvPr/>
          </p:nvGrpSpPr>
          <p:grpSpPr>
            <a:xfrm>
              <a:off x="6289014" y="5343363"/>
              <a:ext cx="4191357" cy="775732"/>
              <a:chOff x="921883" y="4498991"/>
              <a:chExt cx="4191357" cy="775732"/>
            </a:xfrm>
          </p:grpSpPr>
          <p:sp>
            <p:nvSpPr>
              <p:cNvPr id="207" name="TextBox 206">
                <a:extLst>
                  <a:ext uri="{FF2B5EF4-FFF2-40B4-BE49-F238E27FC236}">
                    <a16:creationId xmlns:a16="http://schemas.microsoft.com/office/drawing/2014/main" id="{F7659DF4-5B37-C74D-905E-30E2B320F748}"/>
                  </a:ext>
                </a:extLst>
              </p:cNvPr>
              <p:cNvSpPr txBox="1"/>
              <p:nvPr/>
            </p:nvSpPr>
            <p:spPr>
              <a:xfrm>
                <a:off x="921883" y="4773598"/>
                <a:ext cx="327569" cy="276999"/>
              </a:xfrm>
              <a:prstGeom prst="rect">
                <a:avLst/>
              </a:prstGeom>
              <a:noFill/>
            </p:spPr>
            <p:txBody>
              <a:bodyPr wrap="square" rtlCol="0" anchor="ctr" anchorCtr="0">
                <a:spAutoFit/>
              </a:bodyPr>
              <a:lstStyle/>
              <a:p>
                <a:pPr algn="ctr"/>
                <a:r>
                  <a:rPr lang="en-GB" sz="1200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Comic Sans MS" panose="030F0902030302020204" pitchFamily="66" charset="0"/>
                  </a:rPr>
                  <a:t>0</a:t>
                </a:r>
              </a:p>
            </p:txBody>
          </p:sp>
          <p:grpSp>
            <p:nvGrpSpPr>
              <p:cNvPr id="208" name="Group 207">
                <a:extLst>
                  <a:ext uri="{FF2B5EF4-FFF2-40B4-BE49-F238E27FC236}">
                    <a16:creationId xmlns:a16="http://schemas.microsoft.com/office/drawing/2014/main" id="{BDE0561E-861A-454A-BF6D-3E740966C6E0}"/>
                  </a:ext>
                </a:extLst>
              </p:cNvPr>
              <p:cNvGrpSpPr/>
              <p:nvPr/>
            </p:nvGrpSpPr>
            <p:grpSpPr>
              <a:xfrm>
                <a:off x="1570144" y="4776562"/>
                <a:ext cx="327569" cy="498161"/>
                <a:chOff x="1554512" y="2836765"/>
                <a:chExt cx="772393" cy="1292101"/>
              </a:xfrm>
            </p:grpSpPr>
            <p:grpSp>
              <p:nvGrpSpPr>
                <p:cNvPr id="239" name="Group 238">
                  <a:extLst>
                    <a:ext uri="{FF2B5EF4-FFF2-40B4-BE49-F238E27FC236}">
                      <a16:creationId xmlns:a16="http://schemas.microsoft.com/office/drawing/2014/main" id="{501502B4-D325-3C4F-BBEE-6751CF65F6B1}"/>
                    </a:ext>
                  </a:extLst>
                </p:cNvPr>
                <p:cNvGrpSpPr/>
                <p:nvPr/>
              </p:nvGrpSpPr>
              <p:grpSpPr>
                <a:xfrm>
                  <a:off x="1554512" y="2836765"/>
                  <a:ext cx="772393" cy="1292101"/>
                  <a:chOff x="2774254" y="4314960"/>
                  <a:chExt cx="834288" cy="1395645"/>
                </a:xfrm>
              </p:grpSpPr>
              <p:sp>
                <p:nvSpPr>
                  <p:cNvPr id="241" name="TextBox 240">
                    <a:extLst>
                      <a:ext uri="{FF2B5EF4-FFF2-40B4-BE49-F238E27FC236}">
                        <a16:creationId xmlns:a16="http://schemas.microsoft.com/office/drawing/2014/main" id="{E356D512-1F45-F547-9D58-6A25DA7C9526}"/>
                      </a:ext>
                    </a:extLst>
                  </p:cNvPr>
                  <p:cNvSpPr txBox="1"/>
                  <p:nvPr/>
                </p:nvSpPr>
                <p:spPr>
                  <a:xfrm>
                    <a:off x="2774254" y="4934566"/>
                    <a:ext cx="834288" cy="776039"/>
                  </a:xfrm>
                  <a:prstGeom prst="rect">
                    <a:avLst/>
                  </a:prstGeom>
                  <a:noFill/>
                </p:spPr>
                <p:txBody>
                  <a:bodyPr wrap="square" rtlCol="0" anchor="ctr" anchorCtr="0">
                    <a:spAutoFit/>
                  </a:bodyPr>
                  <a:lstStyle/>
                  <a:p>
                    <a:pPr algn="ctr"/>
                    <a:r>
                      <a:rPr lang="en-GB" sz="12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omic Sans MS" panose="030F0902030302020204" pitchFamily="66" charset="0"/>
                      </a:rPr>
                      <a:t>6</a:t>
                    </a:r>
                  </a:p>
                </p:txBody>
              </p:sp>
              <p:sp>
                <p:nvSpPr>
                  <p:cNvPr id="242" name="TextBox 241">
                    <a:extLst>
                      <a:ext uri="{FF2B5EF4-FFF2-40B4-BE49-F238E27FC236}">
                        <a16:creationId xmlns:a16="http://schemas.microsoft.com/office/drawing/2014/main" id="{6804C881-7BB3-1B4D-812C-CCB2253EC9DA}"/>
                      </a:ext>
                    </a:extLst>
                  </p:cNvPr>
                  <p:cNvSpPr txBox="1"/>
                  <p:nvPr/>
                </p:nvSpPr>
                <p:spPr>
                  <a:xfrm>
                    <a:off x="2999879" y="4314960"/>
                    <a:ext cx="383045" cy="776039"/>
                  </a:xfrm>
                  <a:prstGeom prst="rect">
                    <a:avLst/>
                  </a:prstGeom>
                  <a:noFill/>
                </p:spPr>
                <p:txBody>
                  <a:bodyPr wrap="square" rtlCol="0" anchor="ctr" anchorCtr="0">
                    <a:spAutoFit/>
                  </a:bodyPr>
                  <a:lstStyle/>
                  <a:p>
                    <a:pPr algn="ctr"/>
                    <a:r>
                      <a:rPr lang="en-GB" sz="12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omic Sans MS" panose="030F0902030302020204" pitchFamily="66" charset="0"/>
                      </a:rPr>
                      <a:t>1</a:t>
                    </a:r>
                  </a:p>
                </p:txBody>
              </p:sp>
            </p:grpSp>
            <p:sp>
              <p:nvSpPr>
                <p:cNvPr id="240" name="Rounded Rectangle 239">
                  <a:extLst>
                    <a:ext uri="{FF2B5EF4-FFF2-40B4-BE49-F238E27FC236}">
                      <a16:creationId xmlns:a16="http://schemas.microsoft.com/office/drawing/2014/main" id="{4612C9F2-A5F2-0749-A496-4433FA073DAD}"/>
                    </a:ext>
                  </a:extLst>
                </p:cNvPr>
                <p:cNvSpPr/>
                <p:nvPr/>
              </p:nvSpPr>
              <p:spPr>
                <a:xfrm>
                  <a:off x="1658487" y="3432456"/>
                  <a:ext cx="564443" cy="64889"/>
                </a:xfrm>
                <a:prstGeom prst="roundRect">
                  <a:avLst/>
                </a:prstGeom>
                <a:solidFill>
                  <a:schemeClr val="tx1">
                    <a:lumMod val="95000"/>
                    <a:lumOff val="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200">
                    <a:solidFill>
                      <a:schemeClr val="tx1">
                        <a:lumMod val="95000"/>
                        <a:lumOff val="5000"/>
                      </a:schemeClr>
                    </a:solidFill>
                  </a:endParaRPr>
                </a:p>
              </p:txBody>
            </p:sp>
          </p:grpSp>
          <p:grpSp>
            <p:nvGrpSpPr>
              <p:cNvPr id="209" name="Group 208">
                <a:extLst>
                  <a:ext uri="{FF2B5EF4-FFF2-40B4-BE49-F238E27FC236}">
                    <a16:creationId xmlns:a16="http://schemas.microsoft.com/office/drawing/2014/main" id="{7478DEE6-FA84-CC43-958B-5097A916D933}"/>
                  </a:ext>
                </a:extLst>
              </p:cNvPr>
              <p:cNvGrpSpPr/>
              <p:nvPr/>
            </p:nvGrpSpPr>
            <p:grpSpPr>
              <a:xfrm>
                <a:off x="2183981" y="4776562"/>
                <a:ext cx="327569" cy="498161"/>
                <a:chOff x="1554512" y="2836765"/>
                <a:chExt cx="772393" cy="1292101"/>
              </a:xfrm>
            </p:grpSpPr>
            <p:grpSp>
              <p:nvGrpSpPr>
                <p:cNvPr id="235" name="Group 234">
                  <a:extLst>
                    <a:ext uri="{FF2B5EF4-FFF2-40B4-BE49-F238E27FC236}">
                      <a16:creationId xmlns:a16="http://schemas.microsoft.com/office/drawing/2014/main" id="{E2F16A5D-535B-1646-9167-323B8A943A89}"/>
                    </a:ext>
                  </a:extLst>
                </p:cNvPr>
                <p:cNvGrpSpPr/>
                <p:nvPr/>
              </p:nvGrpSpPr>
              <p:grpSpPr>
                <a:xfrm>
                  <a:off x="1554512" y="2836765"/>
                  <a:ext cx="772393" cy="1292101"/>
                  <a:chOff x="2774254" y="4314960"/>
                  <a:chExt cx="834288" cy="1395645"/>
                </a:xfrm>
              </p:grpSpPr>
              <p:sp>
                <p:nvSpPr>
                  <p:cNvPr id="237" name="TextBox 236">
                    <a:extLst>
                      <a:ext uri="{FF2B5EF4-FFF2-40B4-BE49-F238E27FC236}">
                        <a16:creationId xmlns:a16="http://schemas.microsoft.com/office/drawing/2014/main" id="{98A5ED18-B2FA-7F43-9C7D-AD33E53F9EFE}"/>
                      </a:ext>
                    </a:extLst>
                  </p:cNvPr>
                  <p:cNvSpPr txBox="1"/>
                  <p:nvPr/>
                </p:nvSpPr>
                <p:spPr>
                  <a:xfrm>
                    <a:off x="2774254" y="4934566"/>
                    <a:ext cx="834288" cy="776039"/>
                  </a:xfrm>
                  <a:prstGeom prst="rect">
                    <a:avLst/>
                  </a:prstGeom>
                  <a:noFill/>
                </p:spPr>
                <p:txBody>
                  <a:bodyPr wrap="square" rtlCol="0" anchor="ctr" anchorCtr="0">
                    <a:spAutoFit/>
                  </a:bodyPr>
                  <a:lstStyle/>
                  <a:p>
                    <a:pPr algn="ctr"/>
                    <a:r>
                      <a:rPr lang="en-GB" sz="12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omic Sans MS" panose="030F0902030302020204" pitchFamily="66" charset="0"/>
                      </a:rPr>
                      <a:t>6</a:t>
                    </a:r>
                  </a:p>
                </p:txBody>
              </p:sp>
              <p:sp>
                <p:nvSpPr>
                  <p:cNvPr id="238" name="TextBox 237">
                    <a:extLst>
                      <a:ext uri="{FF2B5EF4-FFF2-40B4-BE49-F238E27FC236}">
                        <a16:creationId xmlns:a16="http://schemas.microsoft.com/office/drawing/2014/main" id="{2844934B-F0F0-654D-ACA0-6688FBADFD2C}"/>
                      </a:ext>
                    </a:extLst>
                  </p:cNvPr>
                  <p:cNvSpPr txBox="1"/>
                  <p:nvPr/>
                </p:nvSpPr>
                <p:spPr>
                  <a:xfrm>
                    <a:off x="2999879" y="4314960"/>
                    <a:ext cx="383045" cy="776039"/>
                  </a:xfrm>
                  <a:prstGeom prst="rect">
                    <a:avLst/>
                  </a:prstGeom>
                  <a:noFill/>
                </p:spPr>
                <p:txBody>
                  <a:bodyPr wrap="square" rtlCol="0" anchor="ctr" anchorCtr="0">
                    <a:spAutoFit/>
                  </a:bodyPr>
                  <a:lstStyle/>
                  <a:p>
                    <a:pPr algn="ctr"/>
                    <a:r>
                      <a:rPr lang="en-GB" sz="12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omic Sans MS" panose="030F0902030302020204" pitchFamily="66" charset="0"/>
                      </a:rPr>
                      <a:t>2</a:t>
                    </a:r>
                  </a:p>
                </p:txBody>
              </p:sp>
            </p:grpSp>
            <p:sp>
              <p:nvSpPr>
                <p:cNvPr id="236" name="Rounded Rectangle 235">
                  <a:extLst>
                    <a:ext uri="{FF2B5EF4-FFF2-40B4-BE49-F238E27FC236}">
                      <a16:creationId xmlns:a16="http://schemas.microsoft.com/office/drawing/2014/main" id="{E777B9B9-5104-BD48-AE81-A3F82FC84DC4}"/>
                    </a:ext>
                  </a:extLst>
                </p:cNvPr>
                <p:cNvSpPr/>
                <p:nvPr/>
              </p:nvSpPr>
              <p:spPr>
                <a:xfrm>
                  <a:off x="1658487" y="3432456"/>
                  <a:ext cx="564443" cy="64889"/>
                </a:xfrm>
                <a:prstGeom prst="roundRect">
                  <a:avLst/>
                </a:prstGeom>
                <a:solidFill>
                  <a:schemeClr val="tx1">
                    <a:lumMod val="95000"/>
                    <a:lumOff val="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200">
                    <a:solidFill>
                      <a:schemeClr val="tx1">
                        <a:lumMod val="95000"/>
                        <a:lumOff val="5000"/>
                      </a:schemeClr>
                    </a:solidFill>
                  </a:endParaRPr>
                </a:p>
              </p:txBody>
            </p:sp>
          </p:grpSp>
          <p:grpSp>
            <p:nvGrpSpPr>
              <p:cNvPr id="210" name="Group 209">
                <a:extLst>
                  <a:ext uri="{FF2B5EF4-FFF2-40B4-BE49-F238E27FC236}">
                    <a16:creationId xmlns:a16="http://schemas.microsoft.com/office/drawing/2014/main" id="{5EE93446-9FA1-CD4B-9628-E48DD12ED58C}"/>
                  </a:ext>
                </a:extLst>
              </p:cNvPr>
              <p:cNvGrpSpPr/>
              <p:nvPr/>
            </p:nvGrpSpPr>
            <p:grpSpPr>
              <a:xfrm>
                <a:off x="2855369" y="4776562"/>
                <a:ext cx="327569" cy="498161"/>
                <a:chOff x="1554512" y="2836765"/>
                <a:chExt cx="772393" cy="1292101"/>
              </a:xfrm>
            </p:grpSpPr>
            <p:grpSp>
              <p:nvGrpSpPr>
                <p:cNvPr id="231" name="Group 230">
                  <a:extLst>
                    <a:ext uri="{FF2B5EF4-FFF2-40B4-BE49-F238E27FC236}">
                      <a16:creationId xmlns:a16="http://schemas.microsoft.com/office/drawing/2014/main" id="{4A35EDCC-F9F5-C844-8A01-5F958D145B77}"/>
                    </a:ext>
                  </a:extLst>
                </p:cNvPr>
                <p:cNvGrpSpPr/>
                <p:nvPr/>
              </p:nvGrpSpPr>
              <p:grpSpPr>
                <a:xfrm>
                  <a:off x="1554512" y="2836765"/>
                  <a:ext cx="772393" cy="1292101"/>
                  <a:chOff x="2774254" y="4314960"/>
                  <a:chExt cx="834288" cy="1395645"/>
                </a:xfrm>
              </p:grpSpPr>
              <p:sp>
                <p:nvSpPr>
                  <p:cNvPr id="233" name="TextBox 232">
                    <a:extLst>
                      <a:ext uri="{FF2B5EF4-FFF2-40B4-BE49-F238E27FC236}">
                        <a16:creationId xmlns:a16="http://schemas.microsoft.com/office/drawing/2014/main" id="{444B5656-E55B-BF4F-987C-E0F3D94E406E}"/>
                      </a:ext>
                    </a:extLst>
                  </p:cNvPr>
                  <p:cNvSpPr txBox="1"/>
                  <p:nvPr/>
                </p:nvSpPr>
                <p:spPr>
                  <a:xfrm>
                    <a:off x="2774254" y="4934566"/>
                    <a:ext cx="834288" cy="776039"/>
                  </a:xfrm>
                  <a:prstGeom prst="rect">
                    <a:avLst/>
                  </a:prstGeom>
                  <a:noFill/>
                </p:spPr>
                <p:txBody>
                  <a:bodyPr wrap="square" rtlCol="0" anchor="ctr" anchorCtr="0">
                    <a:spAutoFit/>
                  </a:bodyPr>
                  <a:lstStyle/>
                  <a:p>
                    <a:pPr algn="ctr"/>
                    <a:r>
                      <a:rPr lang="en-GB" sz="12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omic Sans MS" panose="030F0902030302020204" pitchFamily="66" charset="0"/>
                      </a:rPr>
                      <a:t>6</a:t>
                    </a:r>
                  </a:p>
                </p:txBody>
              </p:sp>
              <p:sp>
                <p:nvSpPr>
                  <p:cNvPr id="234" name="TextBox 233">
                    <a:extLst>
                      <a:ext uri="{FF2B5EF4-FFF2-40B4-BE49-F238E27FC236}">
                        <a16:creationId xmlns:a16="http://schemas.microsoft.com/office/drawing/2014/main" id="{8ADC4B8A-1D29-1B49-A892-5B189C9BEA31}"/>
                      </a:ext>
                    </a:extLst>
                  </p:cNvPr>
                  <p:cNvSpPr txBox="1"/>
                  <p:nvPr/>
                </p:nvSpPr>
                <p:spPr>
                  <a:xfrm>
                    <a:off x="2999879" y="4314960"/>
                    <a:ext cx="383045" cy="776039"/>
                  </a:xfrm>
                  <a:prstGeom prst="rect">
                    <a:avLst/>
                  </a:prstGeom>
                  <a:noFill/>
                </p:spPr>
                <p:txBody>
                  <a:bodyPr wrap="square" rtlCol="0" anchor="ctr" anchorCtr="0">
                    <a:spAutoFit/>
                  </a:bodyPr>
                  <a:lstStyle/>
                  <a:p>
                    <a:pPr algn="ctr"/>
                    <a:r>
                      <a:rPr lang="en-GB" sz="12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omic Sans MS" panose="030F0902030302020204" pitchFamily="66" charset="0"/>
                      </a:rPr>
                      <a:t>3</a:t>
                    </a:r>
                  </a:p>
                </p:txBody>
              </p:sp>
            </p:grpSp>
            <p:sp>
              <p:nvSpPr>
                <p:cNvPr id="232" name="Rounded Rectangle 231">
                  <a:extLst>
                    <a:ext uri="{FF2B5EF4-FFF2-40B4-BE49-F238E27FC236}">
                      <a16:creationId xmlns:a16="http://schemas.microsoft.com/office/drawing/2014/main" id="{95B3C3E9-0FBC-C44B-BDD8-ABEB13CD1851}"/>
                    </a:ext>
                  </a:extLst>
                </p:cNvPr>
                <p:cNvSpPr/>
                <p:nvPr/>
              </p:nvSpPr>
              <p:spPr>
                <a:xfrm>
                  <a:off x="1658487" y="3432456"/>
                  <a:ext cx="564443" cy="64889"/>
                </a:xfrm>
                <a:prstGeom prst="roundRect">
                  <a:avLst/>
                </a:prstGeom>
                <a:solidFill>
                  <a:schemeClr val="tx1">
                    <a:lumMod val="95000"/>
                    <a:lumOff val="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200">
                    <a:solidFill>
                      <a:schemeClr val="tx1">
                        <a:lumMod val="95000"/>
                        <a:lumOff val="5000"/>
                      </a:schemeClr>
                    </a:solidFill>
                  </a:endParaRPr>
                </a:p>
              </p:txBody>
            </p:sp>
          </p:grpSp>
          <p:grpSp>
            <p:nvGrpSpPr>
              <p:cNvPr id="211" name="Group 210">
                <a:extLst>
                  <a:ext uri="{FF2B5EF4-FFF2-40B4-BE49-F238E27FC236}">
                    <a16:creationId xmlns:a16="http://schemas.microsoft.com/office/drawing/2014/main" id="{1065922B-909C-C24C-B123-3ACD63077ECC}"/>
                  </a:ext>
                </a:extLst>
              </p:cNvPr>
              <p:cNvGrpSpPr/>
              <p:nvPr/>
            </p:nvGrpSpPr>
            <p:grpSpPr>
              <a:xfrm>
                <a:off x="3499865" y="4776562"/>
                <a:ext cx="327569" cy="498161"/>
                <a:chOff x="1554512" y="2836765"/>
                <a:chExt cx="772393" cy="1292101"/>
              </a:xfrm>
            </p:grpSpPr>
            <p:grpSp>
              <p:nvGrpSpPr>
                <p:cNvPr id="227" name="Group 226">
                  <a:extLst>
                    <a:ext uri="{FF2B5EF4-FFF2-40B4-BE49-F238E27FC236}">
                      <a16:creationId xmlns:a16="http://schemas.microsoft.com/office/drawing/2014/main" id="{BB79CA5D-8142-5948-A506-5D9FBECD6DC9}"/>
                    </a:ext>
                  </a:extLst>
                </p:cNvPr>
                <p:cNvGrpSpPr/>
                <p:nvPr/>
              </p:nvGrpSpPr>
              <p:grpSpPr>
                <a:xfrm>
                  <a:off x="1554512" y="2836765"/>
                  <a:ext cx="772393" cy="1292101"/>
                  <a:chOff x="2774254" y="4314960"/>
                  <a:chExt cx="834288" cy="1395645"/>
                </a:xfrm>
              </p:grpSpPr>
              <p:sp>
                <p:nvSpPr>
                  <p:cNvPr id="229" name="TextBox 228">
                    <a:extLst>
                      <a:ext uri="{FF2B5EF4-FFF2-40B4-BE49-F238E27FC236}">
                        <a16:creationId xmlns:a16="http://schemas.microsoft.com/office/drawing/2014/main" id="{57F79652-98C1-0640-9E46-E4CAB9CBF9F8}"/>
                      </a:ext>
                    </a:extLst>
                  </p:cNvPr>
                  <p:cNvSpPr txBox="1"/>
                  <p:nvPr/>
                </p:nvSpPr>
                <p:spPr>
                  <a:xfrm>
                    <a:off x="2774254" y="4934566"/>
                    <a:ext cx="834288" cy="776039"/>
                  </a:xfrm>
                  <a:prstGeom prst="rect">
                    <a:avLst/>
                  </a:prstGeom>
                  <a:noFill/>
                </p:spPr>
                <p:txBody>
                  <a:bodyPr wrap="square" rtlCol="0" anchor="ctr" anchorCtr="0">
                    <a:spAutoFit/>
                  </a:bodyPr>
                  <a:lstStyle/>
                  <a:p>
                    <a:pPr algn="ctr"/>
                    <a:r>
                      <a:rPr lang="en-GB" sz="12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omic Sans MS" panose="030F0902030302020204" pitchFamily="66" charset="0"/>
                      </a:rPr>
                      <a:t>6</a:t>
                    </a:r>
                  </a:p>
                </p:txBody>
              </p:sp>
              <p:sp>
                <p:nvSpPr>
                  <p:cNvPr id="230" name="TextBox 229">
                    <a:extLst>
                      <a:ext uri="{FF2B5EF4-FFF2-40B4-BE49-F238E27FC236}">
                        <a16:creationId xmlns:a16="http://schemas.microsoft.com/office/drawing/2014/main" id="{2BAF6433-6DEF-5341-B049-06CF879917CB}"/>
                      </a:ext>
                    </a:extLst>
                  </p:cNvPr>
                  <p:cNvSpPr txBox="1"/>
                  <p:nvPr/>
                </p:nvSpPr>
                <p:spPr>
                  <a:xfrm>
                    <a:off x="2999879" y="4314960"/>
                    <a:ext cx="383045" cy="776039"/>
                  </a:xfrm>
                  <a:prstGeom prst="rect">
                    <a:avLst/>
                  </a:prstGeom>
                  <a:noFill/>
                </p:spPr>
                <p:txBody>
                  <a:bodyPr wrap="square" rtlCol="0" anchor="ctr" anchorCtr="0">
                    <a:spAutoFit/>
                  </a:bodyPr>
                  <a:lstStyle/>
                  <a:p>
                    <a:pPr algn="ctr"/>
                    <a:r>
                      <a:rPr lang="en-GB" sz="12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omic Sans MS" panose="030F0902030302020204" pitchFamily="66" charset="0"/>
                      </a:rPr>
                      <a:t>4</a:t>
                    </a:r>
                  </a:p>
                </p:txBody>
              </p:sp>
            </p:grpSp>
            <p:sp>
              <p:nvSpPr>
                <p:cNvPr id="228" name="Rounded Rectangle 227">
                  <a:extLst>
                    <a:ext uri="{FF2B5EF4-FFF2-40B4-BE49-F238E27FC236}">
                      <a16:creationId xmlns:a16="http://schemas.microsoft.com/office/drawing/2014/main" id="{7B0DE6E1-BEBF-2D4C-8902-FEA8E21869AE}"/>
                    </a:ext>
                  </a:extLst>
                </p:cNvPr>
                <p:cNvSpPr/>
                <p:nvPr/>
              </p:nvSpPr>
              <p:spPr>
                <a:xfrm>
                  <a:off x="1658487" y="3432456"/>
                  <a:ext cx="564443" cy="64889"/>
                </a:xfrm>
                <a:prstGeom prst="roundRect">
                  <a:avLst/>
                </a:prstGeom>
                <a:solidFill>
                  <a:schemeClr val="tx1">
                    <a:lumMod val="95000"/>
                    <a:lumOff val="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200">
                    <a:solidFill>
                      <a:schemeClr val="tx1">
                        <a:lumMod val="95000"/>
                        <a:lumOff val="5000"/>
                      </a:schemeClr>
                    </a:solidFill>
                  </a:endParaRPr>
                </a:p>
              </p:txBody>
            </p:sp>
          </p:grpSp>
          <p:grpSp>
            <p:nvGrpSpPr>
              <p:cNvPr id="212" name="Group 211">
                <a:extLst>
                  <a:ext uri="{FF2B5EF4-FFF2-40B4-BE49-F238E27FC236}">
                    <a16:creationId xmlns:a16="http://schemas.microsoft.com/office/drawing/2014/main" id="{7BD1326F-BA62-1943-9756-CC1D9200C9BC}"/>
                  </a:ext>
                </a:extLst>
              </p:cNvPr>
              <p:cNvGrpSpPr/>
              <p:nvPr/>
            </p:nvGrpSpPr>
            <p:grpSpPr>
              <a:xfrm>
                <a:off x="4144361" y="4776562"/>
                <a:ext cx="327569" cy="498161"/>
                <a:chOff x="1554512" y="2836765"/>
                <a:chExt cx="772393" cy="1292101"/>
              </a:xfrm>
            </p:grpSpPr>
            <p:grpSp>
              <p:nvGrpSpPr>
                <p:cNvPr id="223" name="Group 222">
                  <a:extLst>
                    <a:ext uri="{FF2B5EF4-FFF2-40B4-BE49-F238E27FC236}">
                      <a16:creationId xmlns:a16="http://schemas.microsoft.com/office/drawing/2014/main" id="{D6978720-32F9-4C4F-A91C-35A3461628D2}"/>
                    </a:ext>
                  </a:extLst>
                </p:cNvPr>
                <p:cNvGrpSpPr/>
                <p:nvPr/>
              </p:nvGrpSpPr>
              <p:grpSpPr>
                <a:xfrm>
                  <a:off x="1554512" y="2836765"/>
                  <a:ext cx="772393" cy="1292101"/>
                  <a:chOff x="2774254" y="4314960"/>
                  <a:chExt cx="834288" cy="1395645"/>
                </a:xfrm>
              </p:grpSpPr>
              <p:sp>
                <p:nvSpPr>
                  <p:cNvPr id="225" name="TextBox 224">
                    <a:extLst>
                      <a:ext uri="{FF2B5EF4-FFF2-40B4-BE49-F238E27FC236}">
                        <a16:creationId xmlns:a16="http://schemas.microsoft.com/office/drawing/2014/main" id="{BFDA04C3-AB56-4942-96A9-531946A4A043}"/>
                      </a:ext>
                    </a:extLst>
                  </p:cNvPr>
                  <p:cNvSpPr txBox="1"/>
                  <p:nvPr/>
                </p:nvSpPr>
                <p:spPr>
                  <a:xfrm>
                    <a:off x="2774254" y="4934566"/>
                    <a:ext cx="834288" cy="776039"/>
                  </a:xfrm>
                  <a:prstGeom prst="rect">
                    <a:avLst/>
                  </a:prstGeom>
                  <a:noFill/>
                </p:spPr>
                <p:txBody>
                  <a:bodyPr wrap="square" rtlCol="0" anchor="ctr" anchorCtr="0">
                    <a:spAutoFit/>
                  </a:bodyPr>
                  <a:lstStyle/>
                  <a:p>
                    <a:pPr algn="ctr"/>
                    <a:r>
                      <a:rPr lang="en-GB" sz="12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omic Sans MS" panose="030F0902030302020204" pitchFamily="66" charset="0"/>
                      </a:rPr>
                      <a:t>6</a:t>
                    </a:r>
                  </a:p>
                </p:txBody>
              </p:sp>
              <p:sp>
                <p:nvSpPr>
                  <p:cNvPr id="226" name="TextBox 225">
                    <a:extLst>
                      <a:ext uri="{FF2B5EF4-FFF2-40B4-BE49-F238E27FC236}">
                        <a16:creationId xmlns:a16="http://schemas.microsoft.com/office/drawing/2014/main" id="{A23F9F50-ECF6-6643-808E-9562ADA326DB}"/>
                      </a:ext>
                    </a:extLst>
                  </p:cNvPr>
                  <p:cNvSpPr txBox="1"/>
                  <p:nvPr/>
                </p:nvSpPr>
                <p:spPr>
                  <a:xfrm>
                    <a:off x="2999879" y="4314960"/>
                    <a:ext cx="383045" cy="776039"/>
                  </a:xfrm>
                  <a:prstGeom prst="rect">
                    <a:avLst/>
                  </a:prstGeom>
                  <a:noFill/>
                </p:spPr>
                <p:txBody>
                  <a:bodyPr wrap="square" rtlCol="0" anchor="ctr" anchorCtr="0">
                    <a:spAutoFit/>
                  </a:bodyPr>
                  <a:lstStyle/>
                  <a:p>
                    <a:pPr algn="ctr"/>
                    <a:r>
                      <a:rPr lang="en-GB" sz="12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omic Sans MS" panose="030F0902030302020204" pitchFamily="66" charset="0"/>
                      </a:rPr>
                      <a:t>5</a:t>
                    </a:r>
                  </a:p>
                </p:txBody>
              </p:sp>
            </p:grpSp>
            <p:sp>
              <p:nvSpPr>
                <p:cNvPr id="224" name="Rounded Rectangle 223">
                  <a:extLst>
                    <a:ext uri="{FF2B5EF4-FFF2-40B4-BE49-F238E27FC236}">
                      <a16:creationId xmlns:a16="http://schemas.microsoft.com/office/drawing/2014/main" id="{B70264AD-AD1E-7F46-B4C8-5FF8A1B8860D}"/>
                    </a:ext>
                  </a:extLst>
                </p:cNvPr>
                <p:cNvSpPr/>
                <p:nvPr/>
              </p:nvSpPr>
              <p:spPr>
                <a:xfrm>
                  <a:off x="1658487" y="3432456"/>
                  <a:ext cx="564443" cy="64889"/>
                </a:xfrm>
                <a:prstGeom prst="roundRect">
                  <a:avLst/>
                </a:prstGeom>
                <a:solidFill>
                  <a:schemeClr val="tx1">
                    <a:lumMod val="95000"/>
                    <a:lumOff val="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200">
                    <a:solidFill>
                      <a:schemeClr val="tx1">
                        <a:lumMod val="95000"/>
                        <a:lumOff val="5000"/>
                      </a:schemeClr>
                    </a:solidFill>
                  </a:endParaRPr>
                </a:p>
              </p:txBody>
            </p:sp>
          </p:grpSp>
          <p:grpSp>
            <p:nvGrpSpPr>
              <p:cNvPr id="213" name="Group 212">
                <a:extLst>
                  <a:ext uri="{FF2B5EF4-FFF2-40B4-BE49-F238E27FC236}">
                    <a16:creationId xmlns:a16="http://schemas.microsoft.com/office/drawing/2014/main" id="{C75EAA81-0526-FF40-88CA-3CB6BC146E78}"/>
                  </a:ext>
                </a:extLst>
              </p:cNvPr>
              <p:cNvGrpSpPr/>
              <p:nvPr/>
            </p:nvGrpSpPr>
            <p:grpSpPr>
              <a:xfrm>
                <a:off x="1079134" y="4498991"/>
                <a:ext cx="3868004" cy="255904"/>
                <a:chOff x="3544338" y="3076442"/>
                <a:chExt cx="5670125" cy="643730"/>
              </a:xfrm>
            </p:grpSpPr>
            <p:cxnSp>
              <p:nvCxnSpPr>
                <p:cNvPr id="215" name="Straight Connector 214">
                  <a:extLst>
                    <a:ext uri="{FF2B5EF4-FFF2-40B4-BE49-F238E27FC236}">
                      <a16:creationId xmlns:a16="http://schemas.microsoft.com/office/drawing/2014/main" id="{99469721-5866-7849-93DD-E9CBFA493D4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544338" y="3398307"/>
                  <a:ext cx="5670125" cy="0"/>
                </a:xfrm>
                <a:prstGeom prst="line">
                  <a:avLst/>
                </a:prstGeom>
                <a:ln w="31750">
                  <a:solidFill>
                    <a:srgbClr val="272626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16" name="Straight Connector 215">
                  <a:extLst>
                    <a:ext uri="{FF2B5EF4-FFF2-40B4-BE49-F238E27FC236}">
                      <a16:creationId xmlns:a16="http://schemas.microsoft.com/office/drawing/2014/main" id="{7E21B56C-8866-7847-A4BB-CF1E919520E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9214463" y="3076442"/>
                  <a:ext cx="0" cy="643730"/>
                </a:xfrm>
                <a:prstGeom prst="line">
                  <a:avLst/>
                </a:prstGeom>
                <a:ln w="31750">
                  <a:solidFill>
                    <a:srgbClr val="272626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17" name="Straight Connector 216">
                  <a:extLst>
                    <a:ext uri="{FF2B5EF4-FFF2-40B4-BE49-F238E27FC236}">
                      <a16:creationId xmlns:a16="http://schemas.microsoft.com/office/drawing/2014/main" id="{CA104AF0-8976-C34A-A974-EE3894B1739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551058" y="3076442"/>
                  <a:ext cx="0" cy="643730"/>
                </a:xfrm>
                <a:prstGeom prst="line">
                  <a:avLst/>
                </a:prstGeom>
                <a:ln w="31750">
                  <a:solidFill>
                    <a:srgbClr val="272626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18" name="Straight Connector 217">
                  <a:extLst>
                    <a:ext uri="{FF2B5EF4-FFF2-40B4-BE49-F238E27FC236}">
                      <a16:creationId xmlns:a16="http://schemas.microsoft.com/office/drawing/2014/main" id="{C4BA3F4B-3CE3-3142-A2AB-B373294E4BD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4494958" y="3076442"/>
                  <a:ext cx="0" cy="643730"/>
                </a:xfrm>
                <a:prstGeom prst="line">
                  <a:avLst/>
                </a:prstGeom>
                <a:ln w="31750">
                  <a:solidFill>
                    <a:srgbClr val="272626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19" name="Straight Connector 218">
                  <a:extLst>
                    <a:ext uri="{FF2B5EF4-FFF2-40B4-BE49-F238E27FC236}">
                      <a16:creationId xmlns:a16="http://schemas.microsoft.com/office/drawing/2014/main" id="{6B889D80-BDC1-1F44-BF65-B5820BD5CAA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5438858" y="3076442"/>
                  <a:ext cx="0" cy="643730"/>
                </a:xfrm>
                <a:prstGeom prst="line">
                  <a:avLst/>
                </a:prstGeom>
                <a:ln w="31750">
                  <a:solidFill>
                    <a:srgbClr val="272626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20" name="Straight Connector 219">
                  <a:extLst>
                    <a:ext uri="{FF2B5EF4-FFF2-40B4-BE49-F238E27FC236}">
                      <a16:creationId xmlns:a16="http://schemas.microsoft.com/office/drawing/2014/main" id="{3EB914A9-B224-4247-A7F6-F606C332050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6382760" y="3076442"/>
                  <a:ext cx="0" cy="643730"/>
                </a:xfrm>
                <a:prstGeom prst="line">
                  <a:avLst/>
                </a:prstGeom>
                <a:ln w="31750">
                  <a:solidFill>
                    <a:srgbClr val="272626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21" name="Straight Connector 220">
                  <a:extLst>
                    <a:ext uri="{FF2B5EF4-FFF2-40B4-BE49-F238E27FC236}">
                      <a16:creationId xmlns:a16="http://schemas.microsoft.com/office/drawing/2014/main" id="{7DDD7E59-06F2-ED49-8F58-770D1F0096F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7326661" y="3076442"/>
                  <a:ext cx="0" cy="643730"/>
                </a:xfrm>
                <a:prstGeom prst="line">
                  <a:avLst/>
                </a:prstGeom>
                <a:ln w="31750">
                  <a:solidFill>
                    <a:srgbClr val="272626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22" name="Straight Connector 221">
                  <a:extLst>
                    <a:ext uri="{FF2B5EF4-FFF2-40B4-BE49-F238E27FC236}">
                      <a16:creationId xmlns:a16="http://schemas.microsoft.com/office/drawing/2014/main" id="{87D08997-B1BA-A144-B148-F5A0995466D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270563" y="3076442"/>
                  <a:ext cx="0" cy="643730"/>
                </a:xfrm>
                <a:prstGeom prst="line">
                  <a:avLst/>
                </a:prstGeom>
                <a:ln w="31750">
                  <a:solidFill>
                    <a:srgbClr val="272626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214" name="TextBox 213">
                <a:extLst>
                  <a:ext uri="{FF2B5EF4-FFF2-40B4-BE49-F238E27FC236}">
                    <a16:creationId xmlns:a16="http://schemas.microsoft.com/office/drawing/2014/main" id="{7D958DC5-7C73-E645-9CA4-FBEB35CFACE0}"/>
                  </a:ext>
                </a:extLst>
              </p:cNvPr>
              <p:cNvSpPr txBox="1"/>
              <p:nvPr/>
            </p:nvSpPr>
            <p:spPr>
              <a:xfrm>
                <a:off x="4785671" y="4773598"/>
                <a:ext cx="327569" cy="276999"/>
              </a:xfrm>
              <a:prstGeom prst="rect">
                <a:avLst/>
              </a:prstGeom>
              <a:noFill/>
            </p:spPr>
            <p:txBody>
              <a:bodyPr wrap="square" rtlCol="0" anchor="ctr" anchorCtr="0">
                <a:spAutoFit/>
              </a:bodyPr>
              <a:lstStyle/>
              <a:p>
                <a:pPr algn="ctr"/>
                <a:r>
                  <a:rPr lang="en-GB" sz="1200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Comic Sans MS" panose="030F0902030302020204" pitchFamily="66" charset="0"/>
                  </a:rPr>
                  <a:t>1</a:t>
                </a:r>
              </a:p>
            </p:txBody>
          </p:sp>
        </p:grpSp>
        <p:grpSp>
          <p:nvGrpSpPr>
            <p:cNvPr id="188" name="Group 187">
              <a:extLst>
                <a:ext uri="{FF2B5EF4-FFF2-40B4-BE49-F238E27FC236}">
                  <a16:creationId xmlns:a16="http://schemas.microsoft.com/office/drawing/2014/main" id="{9213E951-974F-B54F-8E0C-535666E1EC22}"/>
                </a:ext>
              </a:extLst>
            </p:cNvPr>
            <p:cNvGrpSpPr/>
            <p:nvPr/>
          </p:nvGrpSpPr>
          <p:grpSpPr>
            <a:xfrm>
              <a:off x="6292002" y="4550192"/>
              <a:ext cx="4191357" cy="775732"/>
              <a:chOff x="921883" y="4498991"/>
              <a:chExt cx="4191357" cy="775732"/>
            </a:xfrm>
          </p:grpSpPr>
          <p:sp>
            <p:nvSpPr>
              <p:cNvPr id="189" name="TextBox 188">
                <a:extLst>
                  <a:ext uri="{FF2B5EF4-FFF2-40B4-BE49-F238E27FC236}">
                    <a16:creationId xmlns:a16="http://schemas.microsoft.com/office/drawing/2014/main" id="{218C04CF-C7FA-7749-B39E-8846D77D5F24}"/>
                  </a:ext>
                </a:extLst>
              </p:cNvPr>
              <p:cNvSpPr txBox="1"/>
              <p:nvPr/>
            </p:nvSpPr>
            <p:spPr>
              <a:xfrm>
                <a:off x="921883" y="4773598"/>
                <a:ext cx="327569" cy="276999"/>
              </a:xfrm>
              <a:prstGeom prst="rect">
                <a:avLst/>
              </a:prstGeom>
              <a:noFill/>
            </p:spPr>
            <p:txBody>
              <a:bodyPr wrap="square" rtlCol="0" anchor="ctr" anchorCtr="0">
                <a:spAutoFit/>
              </a:bodyPr>
              <a:lstStyle/>
              <a:p>
                <a:pPr algn="ctr"/>
                <a:r>
                  <a:rPr lang="en-GB" sz="1200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Comic Sans MS" panose="030F0902030302020204" pitchFamily="66" charset="0"/>
                  </a:rPr>
                  <a:t>0</a:t>
                </a:r>
              </a:p>
            </p:txBody>
          </p:sp>
          <p:grpSp>
            <p:nvGrpSpPr>
              <p:cNvPr id="190" name="Group 189">
                <a:extLst>
                  <a:ext uri="{FF2B5EF4-FFF2-40B4-BE49-F238E27FC236}">
                    <a16:creationId xmlns:a16="http://schemas.microsoft.com/office/drawing/2014/main" id="{2CE0FF0C-6C93-D141-8B53-322294882919}"/>
                  </a:ext>
                </a:extLst>
              </p:cNvPr>
              <p:cNvGrpSpPr/>
              <p:nvPr/>
            </p:nvGrpSpPr>
            <p:grpSpPr>
              <a:xfrm>
                <a:off x="2183981" y="4776562"/>
                <a:ext cx="327569" cy="498161"/>
                <a:chOff x="1554512" y="2836765"/>
                <a:chExt cx="772393" cy="1292101"/>
              </a:xfrm>
            </p:grpSpPr>
            <p:grpSp>
              <p:nvGrpSpPr>
                <p:cNvPr id="203" name="Group 202">
                  <a:extLst>
                    <a:ext uri="{FF2B5EF4-FFF2-40B4-BE49-F238E27FC236}">
                      <a16:creationId xmlns:a16="http://schemas.microsoft.com/office/drawing/2014/main" id="{A1798102-3108-634C-8F39-A631B60D0C07}"/>
                    </a:ext>
                  </a:extLst>
                </p:cNvPr>
                <p:cNvGrpSpPr/>
                <p:nvPr/>
              </p:nvGrpSpPr>
              <p:grpSpPr>
                <a:xfrm>
                  <a:off x="1554512" y="2836765"/>
                  <a:ext cx="772393" cy="1292101"/>
                  <a:chOff x="2774254" y="4314960"/>
                  <a:chExt cx="834288" cy="1395645"/>
                </a:xfrm>
              </p:grpSpPr>
              <p:sp>
                <p:nvSpPr>
                  <p:cNvPr id="205" name="TextBox 204">
                    <a:extLst>
                      <a:ext uri="{FF2B5EF4-FFF2-40B4-BE49-F238E27FC236}">
                        <a16:creationId xmlns:a16="http://schemas.microsoft.com/office/drawing/2014/main" id="{FE7FBECE-88E3-5E44-B044-C860AA1986DC}"/>
                      </a:ext>
                    </a:extLst>
                  </p:cNvPr>
                  <p:cNvSpPr txBox="1"/>
                  <p:nvPr/>
                </p:nvSpPr>
                <p:spPr>
                  <a:xfrm>
                    <a:off x="2774254" y="4934566"/>
                    <a:ext cx="834288" cy="776039"/>
                  </a:xfrm>
                  <a:prstGeom prst="rect">
                    <a:avLst/>
                  </a:prstGeom>
                  <a:noFill/>
                </p:spPr>
                <p:txBody>
                  <a:bodyPr wrap="square" rtlCol="0" anchor="ctr" anchorCtr="0">
                    <a:spAutoFit/>
                  </a:bodyPr>
                  <a:lstStyle/>
                  <a:p>
                    <a:pPr algn="ctr"/>
                    <a:r>
                      <a:rPr lang="en-GB" sz="12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omic Sans MS" panose="030F0902030302020204" pitchFamily="66" charset="0"/>
                      </a:rPr>
                      <a:t>3</a:t>
                    </a:r>
                  </a:p>
                </p:txBody>
              </p:sp>
              <p:sp>
                <p:nvSpPr>
                  <p:cNvPr id="206" name="TextBox 205">
                    <a:extLst>
                      <a:ext uri="{FF2B5EF4-FFF2-40B4-BE49-F238E27FC236}">
                        <a16:creationId xmlns:a16="http://schemas.microsoft.com/office/drawing/2014/main" id="{63DD1086-E541-BE4D-8403-0D890811E04E}"/>
                      </a:ext>
                    </a:extLst>
                  </p:cNvPr>
                  <p:cNvSpPr txBox="1"/>
                  <p:nvPr/>
                </p:nvSpPr>
                <p:spPr>
                  <a:xfrm>
                    <a:off x="2999879" y="4314960"/>
                    <a:ext cx="383045" cy="776039"/>
                  </a:xfrm>
                  <a:prstGeom prst="rect">
                    <a:avLst/>
                  </a:prstGeom>
                  <a:noFill/>
                </p:spPr>
                <p:txBody>
                  <a:bodyPr wrap="square" rtlCol="0" anchor="ctr" anchorCtr="0">
                    <a:spAutoFit/>
                  </a:bodyPr>
                  <a:lstStyle/>
                  <a:p>
                    <a:pPr algn="ctr"/>
                    <a:r>
                      <a:rPr lang="en-GB" sz="12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omic Sans MS" panose="030F0902030302020204" pitchFamily="66" charset="0"/>
                      </a:rPr>
                      <a:t>1</a:t>
                    </a:r>
                  </a:p>
                </p:txBody>
              </p:sp>
            </p:grpSp>
            <p:sp>
              <p:nvSpPr>
                <p:cNvPr id="204" name="Rounded Rectangle 203">
                  <a:extLst>
                    <a:ext uri="{FF2B5EF4-FFF2-40B4-BE49-F238E27FC236}">
                      <a16:creationId xmlns:a16="http://schemas.microsoft.com/office/drawing/2014/main" id="{3349ADCB-E3D2-6740-B161-EBBA206DC9EC}"/>
                    </a:ext>
                  </a:extLst>
                </p:cNvPr>
                <p:cNvSpPr/>
                <p:nvPr/>
              </p:nvSpPr>
              <p:spPr>
                <a:xfrm>
                  <a:off x="1658487" y="3432456"/>
                  <a:ext cx="564443" cy="64889"/>
                </a:xfrm>
                <a:prstGeom prst="roundRect">
                  <a:avLst/>
                </a:prstGeom>
                <a:solidFill>
                  <a:schemeClr val="tx1">
                    <a:lumMod val="95000"/>
                    <a:lumOff val="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200">
                    <a:solidFill>
                      <a:schemeClr val="tx1">
                        <a:lumMod val="95000"/>
                        <a:lumOff val="5000"/>
                      </a:schemeClr>
                    </a:solidFill>
                  </a:endParaRPr>
                </a:p>
              </p:txBody>
            </p:sp>
          </p:grpSp>
          <p:grpSp>
            <p:nvGrpSpPr>
              <p:cNvPr id="191" name="Group 190">
                <a:extLst>
                  <a:ext uri="{FF2B5EF4-FFF2-40B4-BE49-F238E27FC236}">
                    <a16:creationId xmlns:a16="http://schemas.microsoft.com/office/drawing/2014/main" id="{CFCAD649-89BB-3D47-B0B9-F224FD347CAC}"/>
                  </a:ext>
                </a:extLst>
              </p:cNvPr>
              <p:cNvGrpSpPr/>
              <p:nvPr/>
            </p:nvGrpSpPr>
            <p:grpSpPr>
              <a:xfrm>
                <a:off x="3499865" y="4776562"/>
                <a:ext cx="327569" cy="498161"/>
                <a:chOff x="1554512" y="2836765"/>
                <a:chExt cx="772393" cy="1292101"/>
              </a:xfrm>
            </p:grpSpPr>
            <p:grpSp>
              <p:nvGrpSpPr>
                <p:cNvPr id="199" name="Group 198">
                  <a:extLst>
                    <a:ext uri="{FF2B5EF4-FFF2-40B4-BE49-F238E27FC236}">
                      <a16:creationId xmlns:a16="http://schemas.microsoft.com/office/drawing/2014/main" id="{4CFC751D-78C5-8442-B57A-3C26911D8799}"/>
                    </a:ext>
                  </a:extLst>
                </p:cNvPr>
                <p:cNvGrpSpPr/>
                <p:nvPr/>
              </p:nvGrpSpPr>
              <p:grpSpPr>
                <a:xfrm>
                  <a:off x="1554512" y="2836765"/>
                  <a:ext cx="772393" cy="1292101"/>
                  <a:chOff x="2774254" y="4314960"/>
                  <a:chExt cx="834288" cy="1395645"/>
                </a:xfrm>
              </p:grpSpPr>
              <p:sp>
                <p:nvSpPr>
                  <p:cNvPr id="201" name="TextBox 200">
                    <a:extLst>
                      <a:ext uri="{FF2B5EF4-FFF2-40B4-BE49-F238E27FC236}">
                        <a16:creationId xmlns:a16="http://schemas.microsoft.com/office/drawing/2014/main" id="{22D777C0-9B5C-9942-B6F0-E7C9B6F91ECF}"/>
                      </a:ext>
                    </a:extLst>
                  </p:cNvPr>
                  <p:cNvSpPr txBox="1"/>
                  <p:nvPr/>
                </p:nvSpPr>
                <p:spPr>
                  <a:xfrm>
                    <a:off x="2774254" y="4934566"/>
                    <a:ext cx="834288" cy="776039"/>
                  </a:xfrm>
                  <a:prstGeom prst="rect">
                    <a:avLst/>
                  </a:prstGeom>
                  <a:noFill/>
                </p:spPr>
                <p:txBody>
                  <a:bodyPr wrap="square" rtlCol="0" anchor="ctr" anchorCtr="0">
                    <a:spAutoFit/>
                  </a:bodyPr>
                  <a:lstStyle/>
                  <a:p>
                    <a:pPr algn="ctr"/>
                    <a:r>
                      <a:rPr lang="en-GB" sz="12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omic Sans MS" panose="030F0902030302020204" pitchFamily="66" charset="0"/>
                      </a:rPr>
                      <a:t>3</a:t>
                    </a:r>
                  </a:p>
                </p:txBody>
              </p:sp>
              <p:sp>
                <p:nvSpPr>
                  <p:cNvPr id="202" name="TextBox 201">
                    <a:extLst>
                      <a:ext uri="{FF2B5EF4-FFF2-40B4-BE49-F238E27FC236}">
                        <a16:creationId xmlns:a16="http://schemas.microsoft.com/office/drawing/2014/main" id="{F1FCA339-2898-854F-92AC-EA1087E07316}"/>
                      </a:ext>
                    </a:extLst>
                  </p:cNvPr>
                  <p:cNvSpPr txBox="1"/>
                  <p:nvPr/>
                </p:nvSpPr>
                <p:spPr>
                  <a:xfrm>
                    <a:off x="2999879" y="4314960"/>
                    <a:ext cx="383045" cy="776039"/>
                  </a:xfrm>
                  <a:prstGeom prst="rect">
                    <a:avLst/>
                  </a:prstGeom>
                  <a:noFill/>
                </p:spPr>
                <p:txBody>
                  <a:bodyPr wrap="square" rtlCol="0" anchor="ctr" anchorCtr="0">
                    <a:spAutoFit/>
                  </a:bodyPr>
                  <a:lstStyle/>
                  <a:p>
                    <a:pPr algn="ctr"/>
                    <a:r>
                      <a:rPr lang="en-GB" sz="12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omic Sans MS" panose="030F0902030302020204" pitchFamily="66" charset="0"/>
                      </a:rPr>
                      <a:t>2</a:t>
                    </a:r>
                  </a:p>
                </p:txBody>
              </p:sp>
            </p:grpSp>
            <p:sp>
              <p:nvSpPr>
                <p:cNvPr id="200" name="Rounded Rectangle 199">
                  <a:extLst>
                    <a:ext uri="{FF2B5EF4-FFF2-40B4-BE49-F238E27FC236}">
                      <a16:creationId xmlns:a16="http://schemas.microsoft.com/office/drawing/2014/main" id="{B14E0531-C962-1047-888D-B18380B299C4}"/>
                    </a:ext>
                  </a:extLst>
                </p:cNvPr>
                <p:cNvSpPr/>
                <p:nvPr/>
              </p:nvSpPr>
              <p:spPr>
                <a:xfrm>
                  <a:off x="1658487" y="3432456"/>
                  <a:ext cx="564443" cy="64889"/>
                </a:xfrm>
                <a:prstGeom prst="roundRect">
                  <a:avLst/>
                </a:prstGeom>
                <a:solidFill>
                  <a:schemeClr val="tx1">
                    <a:lumMod val="95000"/>
                    <a:lumOff val="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200">
                    <a:solidFill>
                      <a:schemeClr val="tx1">
                        <a:lumMod val="95000"/>
                        <a:lumOff val="5000"/>
                      </a:schemeClr>
                    </a:solidFill>
                  </a:endParaRPr>
                </a:p>
              </p:txBody>
            </p:sp>
          </p:grpSp>
          <p:grpSp>
            <p:nvGrpSpPr>
              <p:cNvPr id="192" name="Group 191">
                <a:extLst>
                  <a:ext uri="{FF2B5EF4-FFF2-40B4-BE49-F238E27FC236}">
                    <a16:creationId xmlns:a16="http://schemas.microsoft.com/office/drawing/2014/main" id="{6A62B55C-3040-DA4C-9272-7E8480E053B0}"/>
                  </a:ext>
                </a:extLst>
              </p:cNvPr>
              <p:cNvGrpSpPr/>
              <p:nvPr/>
            </p:nvGrpSpPr>
            <p:grpSpPr>
              <a:xfrm>
                <a:off x="1079134" y="4498991"/>
                <a:ext cx="3868004" cy="255904"/>
                <a:chOff x="3544338" y="3076442"/>
                <a:chExt cx="5670125" cy="643730"/>
              </a:xfrm>
            </p:grpSpPr>
            <p:cxnSp>
              <p:nvCxnSpPr>
                <p:cNvPr id="194" name="Straight Connector 193">
                  <a:extLst>
                    <a:ext uri="{FF2B5EF4-FFF2-40B4-BE49-F238E27FC236}">
                      <a16:creationId xmlns:a16="http://schemas.microsoft.com/office/drawing/2014/main" id="{312BAA75-BE81-DF45-A4C0-28EE3CFAC29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544338" y="3398307"/>
                  <a:ext cx="5670125" cy="0"/>
                </a:xfrm>
                <a:prstGeom prst="line">
                  <a:avLst/>
                </a:prstGeom>
                <a:ln w="31750">
                  <a:solidFill>
                    <a:srgbClr val="272626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5" name="Straight Connector 194">
                  <a:extLst>
                    <a:ext uri="{FF2B5EF4-FFF2-40B4-BE49-F238E27FC236}">
                      <a16:creationId xmlns:a16="http://schemas.microsoft.com/office/drawing/2014/main" id="{511EA745-9C45-7D4C-ADC6-153E1807C12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9214463" y="3076442"/>
                  <a:ext cx="0" cy="643730"/>
                </a:xfrm>
                <a:prstGeom prst="line">
                  <a:avLst/>
                </a:prstGeom>
                <a:ln w="31750">
                  <a:solidFill>
                    <a:srgbClr val="272626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6" name="Straight Connector 195">
                  <a:extLst>
                    <a:ext uri="{FF2B5EF4-FFF2-40B4-BE49-F238E27FC236}">
                      <a16:creationId xmlns:a16="http://schemas.microsoft.com/office/drawing/2014/main" id="{AB8696DD-82CF-5447-BB59-8A6D75EB200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551058" y="3076442"/>
                  <a:ext cx="0" cy="643730"/>
                </a:xfrm>
                <a:prstGeom prst="line">
                  <a:avLst/>
                </a:prstGeom>
                <a:ln w="31750">
                  <a:solidFill>
                    <a:srgbClr val="272626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7" name="Straight Connector 196">
                  <a:extLst>
                    <a:ext uri="{FF2B5EF4-FFF2-40B4-BE49-F238E27FC236}">
                      <a16:creationId xmlns:a16="http://schemas.microsoft.com/office/drawing/2014/main" id="{79F1D689-1874-244A-9A9E-B7787C7DB27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5438858" y="3076442"/>
                  <a:ext cx="0" cy="643730"/>
                </a:xfrm>
                <a:prstGeom prst="line">
                  <a:avLst/>
                </a:prstGeom>
                <a:ln w="31750">
                  <a:solidFill>
                    <a:srgbClr val="272626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8" name="Straight Connector 197">
                  <a:extLst>
                    <a:ext uri="{FF2B5EF4-FFF2-40B4-BE49-F238E27FC236}">
                      <a16:creationId xmlns:a16="http://schemas.microsoft.com/office/drawing/2014/main" id="{8687CA03-04A9-1E40-9EFB-1C33A91CCEF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7326661" y="3076442"/>
                  <a:ext cx="0" cy="643730"/>
                </a:xfrm>
                <a:prstGeom prst="line">
                  <a:avLst/>
                </a:prstGeom>
                <a:ln w="31750">
                  <a:solidFill>
                    <a:srgbClr val="272626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193" name="TextBox 192">
                <a:extLst>
                  <a:ext uri="{FF2B5EF4-FFF2-40B4-BE49-F238E27FC236}">
                    <a16:creationId xmlns:a16="http://schemas.microsoft.com/office/drawing/2014/main" id="{C0F1C4F6-5286-F041-8D25-4391FA55A5DE}"/>
                  </a:ext>
                </a:extLst>
              </p:cNvPr>
              <p:cNvSpPr txBox="1"/>
              <p:nvPr/>
            </p:nvSpPr>
            <p:spPr>
              <a:xfrm>
                <a:off x="4785671" y="4773598"/>
                <a:ext cx="327569" cy="276999"/>
              </a:xfrm>
              <a:prstGeom prst="rect">
                <a:avLst/>
              </a:prstGeom>
              <a:noFill/>
            </p:spPr>
            <p:txBody>
              <a:bodyPr wrap="square" rtlCol="0" anchor="ctr" anchorCtr="0">
                <a:spAutoFit/>
              </a:bodyPr>
              <a:lstStyle/>
              <a:p>
                <a:pPr algn="ctr"/>
                <a:r>
                  <a:rPr lang="en-GB" sz="1200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Comic Sans MS" panose="030F0902030302020204" pitchFamily="66" charset="0"/>
                  </a:rPr>
                  <a:t>1</a:t>
                </a:r>
              </a:p>
            </p:txBody>
          </p:sp>
        </p:grpSp>
      </p:grpSp>
      <p:grpSp>
        <p:nvGrpSpPr>
          <p:cNvPr id="243" name="Group 242">
            <a:extLst>
              <a:ext uri="{FF2B5EF4-FFF2-40B4-BE49-F238E27FC236}">
                <a16:creationId xmlns:a16="http://schemas.microsoft.com/office/drawing/2014/main" id="{342967D0-368A-C545-89C9-3CE30ED903F4}"/>
              </a:ext>
            </a:extLst>
          </p:cNvPr>
          <p:cNvGrpSpPr/>
          <p:nvPr/>
        </p:nvGrpSpPr>
        <p:grpSpPr>
          <a:xfrm>
            <a:off x="437316" y="3826847"/>
            <a:ext cx="5531987" cy="1209896"/>
            <a:chOff x="5546381" y="4597615"/>
            <a:chExt cx="5531987" cy="1463975"/>
          </a:xfrm>
        </p:grpSpPr>
        <p:graphicFrame>
          <p:nvGraphicFramePr>
            <p:cNvPr id="244" name="Chart 243">
              <a:extLst>
                <a:ext uri="{FF2B5EF4-FFF2-40B4-BE49-F238E27FC236}">
                  <a16:creationId xmlns:a16="http://schemas.microsoft.com/office/drawing/2014/main" id="{6FE90D47-3685-C645-AE15-AD8FBE70E093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613572591"/>
                </p:ext>
              </p:extLst>
            </p:nvPr>
          </p:nvGraphicFramePr>
          <p:xfrm>
            <a:off x="5546381" y="4597615"/>
            <a:ext cx="1814845" cy="1463975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  <p:graphicFrame>
          <p:nvGraphicFramePr>
            <p:cNvPr id="245" name="Chart 244">
              <a:extLst>
                <a:ext uri="{FF2B5EF4-FFF2-40B4-BE49-F238E27FC236}">
                  <a16:creationId xmlns:a16="http://schemas.microsoft.com/office/drawing/2014/main" id="{278BF728-A815-1840-943D-C51F479E9B30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1549573520"/>
                </p:ext>
              </p:extLst>
            </p:nvPr>
          </p:nvGraphicFramePr>
          <p:xfrm>
            <a:off x="9263523" y="4597615"/>
            <a:ext cx="1814845" cy="1463975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5"/>
            </a:graphicData>
          </a:graphic>
        </p:graphicFrame>
        <p:graphicFrame>
          <p:nvGraphicFramePr>
            <p:cNvPr id="246" name="Chart 245">
              <a:extLst>
                <a:ext uri="{FF2B5EF4-FFF2-40B4-BE49-F238E27FC236}">
                  <a16:creationId xmlns:a16="http://schemas.microsoft.com/office/drawing/2014/main" id="{9A659365-868D-E145-9988-AF42963D28F1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3809532331"/>
                </p:ext>
              </p:extLst>
            </p:nvPr>
          </p:nvGraphicFramePr>
          <p:xfrm>
            <a:off x="8024475" y="4597615"/>
            <a:ext cx="1814845" cy="1463975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6"/>
            </a:graphicData>
          </a:graphic>
        </p:graphicFrame>
        <p:graphicFrame>
          <p:nvGraphicFramePr>
            <p:cNvPr id="247" name="Chart 246">
              <a:extLst>
                <a:ext uri="{FF2B5EF4-FFF2-40B4-BE49-F238E27FC236}">
                  <a16:creationId xmlns:a16="http://schemas.microsoft.com/office/drawing/2014/main" id="{F94D6964-4564-B143-B479-07737D813F52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1008968968"/>
                </p:ext>
              </p:extLst>
            </p:nvPr>
          </p:nvGraphicFramePr>
          <p:xfrm>
            <a:off x="6785428" y="4597615"/>
            <a:ext cx="1814845" cy="1463975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7"/>
            </a:graphicData>
          </a:graphic>
        </p:graphicFrame>
      </p:grpSp>
      <p:pic>
        <p:nvPicPr>
          <p:cNvPr id="249" name="Picture 248">
            <a:extLst>
              <a:ext uri="{FF2B5EF4-FFF2-40B4-BE49-F238E27FC236}">
                <a16:creationId xmlns:a16="http://schemas.microsoft.com/office/drawing/2014/main" id="{290016E4-AE1C-D944-A9C5-C77BD47DAE18}"/>
              </a:ext>
            </a:extLst>
          </p:cNvPr>
          <p:cNvPicPr>
            <a:picLocks noChangeAspect="1"/>
          </p:cNvPicPr>
          <p:nvPr/>
        </p:nvPicPr>
        <p:blipFill>
          <a:blip r:embed="rId8"/>
          <a:srcRect/>
          <a:stretch/>
        </p:blipFill>
        <p:spPr>
          <a:xfrm>
            <a:off x="1690719" y="1244614"/>
            <a:ext cx="8787404" cy="24401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506388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ubtitle 2">
            <a:extLst>
              <a:ext uri="{FF2B5EF4-FFF2-40B4-BE49-F238E27FC236}">
                <a16:creationId xmlns:a16="http://schemas.microsoft.com/office/drawing/2014/main" id="{30914A26-6372-4543-9504-47FC0C14389F}"/>
              </a:ext>
            </a:extLst>
          </p:cNvPr>
          <p:cNvSpPr txBox="1">
            <a:spLocks/>
          </p:cNvSpPr>
          <p:nvPr/>
        </p:nvSpPr>
        <p:spPr>
          <a:xfrm>
            <a:off x="296189" y="6547270"/>
            <a:ext cx="4389113" cy="35908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Copyright © 2022 </a:t>
            </a:r>
            <a:r>
              <a:rPr lang="en-GB" sz="8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iChild</a:t>
            </a:r>
            <a:r>
              <a:rPr lang="en-GB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and its licensors. All rights reserved. Not for commercial use.</a:t>
            </a:r>
          </a:p>
        </p:txBody>
      </p:sp>
      <p:pic>
        <p:nvPicPr>
          <p:cNvPr id="12" name="Picture 11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DA7CF015-CD43-A148-973A-3143845B1BB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78685" y="6483694"/>
            <a:ext cx="944078" cy="259243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092394F1-E02A-4254-B52D-751CC6434AF0}"/>
              </a:ext>
            </a:extLst>
          </p:cNvPr>
          <p:cNvSpPr txBox="1"/>
          <p:nvPr/>
        </p:nvSpPr>
        <p:spPr>
          <a:xfrm>
            <a:off x="782021" y="1912865"/>
            <a:ext cx="5703324" cy="37730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2160"/>
              </a:lnSpc>
            </a:pPr>
            <a:r>
              <a:rPr lang="en-GB" b="1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902030302020204" pitchFamily="66" charset="0"/>
              </a:rPr>
              <a:t>Common Denomination: More Adding</a:t>
            </a:r>
          </a:p>
          <a:p>
            <a:pPr>
              <a:lnSpc>
                <a:spcPts val="2160"/>
              </a:lnSpc>
            </a:pPr>
            <a:r>
              <a:rPr lang="en-GB" b="1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902030302020204" pitchFamily="66" charset="0"/>
              </a:rPr>
              <a:t>and Subtracting Fractions</a:t>
            </a:r>
            <a:endParaRPr lang="en-US" b="1" dirty="0">
              <a:solidFill>
                <a:schemeClr val="tx1">
                  <a:lumMod val="95000"/>
                  <a:lumOff val="5000"/>
                </a:schemeClr>
              </a:solidFill>
              <a:latin typeface="Comic Sans MS" panose="030F0902030302020204" pitchFamily="66" charset="0"/>
              <a:cs typeface="Arial" panose="020B0604020202020204" pitchFamily="34" charset="0"/>
            </a:endParaRPr>
          </a:p>
          <a:p>
            <a:pPr>
              <a:lnSpc>
                <a:spcPts val="2160"/>
              </a:lnSpc>
              <a:spcBef>
                <a:spcPts val="600"/>
              </a:spcBef>
              <a:buClr>
                <a:srgbClr val="84BF40"/>
              </a:buClr>
            </a:pPr>
            <a:r>
              <a:rPr lang="en-GB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Comic Sans MS" panose="030F09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To deepen understanding:</a:t>
            </a:r>
          </a:p>
          <a:p>
            <a:pPr marL="254000" lvl="0" indent="-254000">
              <a:lnSpc>
                <a:spcPts val="2160"/>
              </a:lnSpc>
              <a:spcBef>
                <a:spcPts val="600"/>
              </a:spcBef>
              <a:buClr>
                <a:srgbClr val="84BF40"/>
              </a:buClr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GB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902030302020204" pitchFamily="66" charset="0"/>
              </a:rPr>
              <a:t>In order to add related fractions, first convert one fraction so that both share the same denominator (a </a:t>
            </a:r>
            <a:r>
              <a:rPr lang="en-GB" i="1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902030302020204" pitchFamily="66" charset="0"/>
              </a:rPr>
              <a:t>‘common denominator’</a:t>
            </a:r>
            <a:r>
              <a:rPr lang="en-GB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902030302020204" pitchFamily="66" charset="0"/>
              </a:rPr>
              <a:t>).</a:t>
            </a:r>
          </a:p>
          <a:p>
            <a:pPr marL="254000" lvl="0" indent="-254000">
              <a:lnSpc>
                <a:spcPts val="2160"/>
              </a:lnSpc>
              <a:spcBef>
                <a:spcPts val="600"/>
              </a:spcBef>
              <a:buClr>
                <a:srgbClr val="84BF40"/>
              </a:buClr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GB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902030302020204" pitchFamily="66" charset="0"/>
              </a:rPr>
              <a:t>To subtract related fractions, first convert one fraction so that both share a common denominator.</a:t>
            </a:r>
          </a:p>
          <a:p>
            <a:pPr marL="254000" lvl="0" indent="-254000">
              <a:lnSpc>
                <a:spcPts val="2160"/>
              </a:lnSpc>
              <a:spcBef>
                <a:spcPts val="600"/>
              </a:spcBef>
              <a:buClr>
                <a:srgbClr val="84BF40"/>
              </a:buClr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GB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902030302020204" pitchFamily="66" charset="0"/>
              </a:rPr>
              <a:t>The common denominator method can be extended to adding and subtracting non-unit related fractions.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1A66E26C-9077-934D-9B7A-877120D6CD53}"/>
              </a:ext>
            </a:extLst>
          </p:cNvPr>
          <p:cNvSpPr txBox="1"/>
          <p:nvPr/>
        </p:nvSpPr>
        <p:spPr>
          <a:xfrm>
            <a:off x="564379" y="5970569"/>
            <a:ext cx="8335782" cy="425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ts val="1250"/>
              </a:lnSpc>
              <a:spcBef>
                <a:spcPts val="200"/>
              </a:spcBef>
              <a:defRPr/>
            </a:pPr>
            <a:r>
              <a:rPr lang="en-GB" sz="1100" b="1" dirty="0">
                <a:solidFill>
                  <a:srgbClr val="84BF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Curriculum Link</a:t>
            </a:r>
          </a:p>
          <a:p>
            <a:pPr marL="171450" lvl="0" indent="-171450">
              <a:lnSpc>
                <a:spcPts val="1250"/>
              </a:lnSpc>
              <a:buFont typeface="Arial" panose="020B0604020202020204" pitchFamily="34" charset="0"/>
              <a:buChar char="•"/>
              <a:defRPr/>
            </a:pPr>
            <a:r>
              <a:rPr lang="en-GB" sz="1100" dirty="0">
                <a:solidFill>
                  <a:srgbClr val="84BF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 solve problems that involve fractions</a:t>
            </a:r>
          </a:p>
        </p:txBody>
      </p:sp>
      <p:sp>
        <p:nvSpPr>
          <p:cNvPr id="165" name="Subtitle 2">
            <a:extLst>
              <a:ext uri="{FF2B5EF4-FFF2-40B4-BE49-F238E27FC236}">
                <a16:creationId xmlns:a16="http://schemas.microsoft.com/office/drawing/2014/main" id="{C9DE8FE0-6E85-014D-B875-A26BA81CC54A}"/>
              </a:ext>
            </a:extLst>
          </p:cNvPr>
          <p:cNvSpPr txBox="1">
            <a:spLocks/>
          </p:cNvSpPr>
          <p:nvPr/>
        </p:nvSpPr>
        <p:spPr>
          <a:xfrm>
            <a:off x="0" y="630802"/>
            <a:ext cx="12192000" cy="972061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r>
              <a:rPr lang="en-US" sz="3000" b="1" dirty="0">
                <a:solidFill>
                  <a:srgbClr val="84BF40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Understanding fractions</a:t>
            </a: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3000" b="1" dirty="0">
                <a:solidFill>
                  <a:srgbClr val="84BF40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Lesson aims</a:t>
            </a:r>
          </a:p>
        </p:txBody>
      </p:sp>
      <p:grpSp>
        <p:nvGrpSpPr>
          <p:cNvPr id="306" name="Group 305">
            <a:extLst>
              <a:ext uri="{FF2B5EF4-FFF2-40B4-BE49-F238E27FC236}">
                <a16:creationId xmlns:a16="http://schemas.microsoft.com/office/drawing/2014/main" id="{7FF88050-5612-1142-871D-FF2FE181E12E}"/>
              </a:ext>
            </a:extLst>
          </p:cNvPr>
          <p:cNvGrpSpPr/>
          <p:nvPr/>
        </p:nvGrpSpPr>
        <p:grpSpPr>
          <a:xfrm>
            <a:off x="7347764" y="3080408"/>
            <a:ext cx="2605492" cy="1168567"/>
            <a:chOff x="7347764" y="3021979"/>
            <a:chExt cx="2605492" cy="1285424"/>
          </a:xfrm>
        </p:grpSpPr>
        <p:cxnSp>
          <p:nvCxnSpPr>
            <p:cNvPr id="307" name="Straight Connector 306">
              <a:extLst>
                <a:ext uri="{FF2B5EF4-FFF2-40B4-BE49-F238E27FC236}">
                  <a16:creationId xmlns:a16="http://schemas.microsoft.com/office/drawing/2014/main" id="{5A8867DE-96A9-9E4E-A3A5-CA161B930F2F}"/>
                </a:ext>
              </a:extLst>
            </p:cNvPr>
            <p:cNvCxnSpPr>
              <a:cxnSpLocks/>
            </p:cNvCxnSpPr>
            <p:nvPr/>
          </p:nvCxnSpPr>
          <p:spPr>
            <a:xfrm>
              <a:off x="9050187" y="3021979"/>
              <a:ext cx="0" cy="1268696"/>
            </a:xfrm>
            <a:prstGeom prst="line">
              <a:avLst/>
            </a:prstGeom>
            <a:ln w="215900" cap="rnd" cmpd="sng">
              <a:solidFill>
                <a:srgbClr val="FBC715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08" name="Group 307">
              <a:extLst>
                <a:ext uri="{FF2B5EF4-FFF2-40B4-BE49-F238E27FC236}">
                  <a16:creationId xmlns:a16="http://schemas.microsoft.com/office/drawing/2014/main" id="{64B08F9F-CF0E-4648-96A4-513F61C19688}"/>
                </a:ext>
              </a:extLst>
            </p:cNvPr>
            <p:cNvGrpSpPr/>
            <p:nvPr/>
          </p:nvGrpSpPr>
          <p:grpSpPr>
            <a:xfrm>
              <a:off x="7347764" y="3749053"/>
              <a:ext cx="2602504" cy="558350"/>
              <a:chOff x="921883" y="4498991"/>
              <a:chExt cx="4191357" cy="817481"/>
            </a:xfrm>
          </p:grpSpPr>
          <p:sp>
            <p:nvSpPr>
              <p:cNvPr id="328" name="TextBox 327">
                <a:extLst>
                  <a:ext uri="{FF2B5EF4-FFF2-40B4-BE49-F238E27FC236}">
                    <a16:creationId xmlns:a16="http://schemas.microsoft.com/office/drawing/2014/main" id="{257B4003-5854-CF48-8677-13A9D4DA413E}"/>
                  </a:ext>
                </a:extLst>
              </p:cNvPr>
              <p:cNvSpPr txBox="1"/>
              <p:nvPr/>
            </p:nvSpPr>
            <p:spPr>
              <a:xfrm>
                <a:off x="921883" y="4731852"/>
                <a:ext cx="327570" cy="360492"/>
              </a:xfrm>
              <a:prstGeom prst="rect">
                <a:avLst/>
              </a:prstGeom>
              <a:noFill/>
            </p:spPr>
            <p:txBody>
              <a:bodyPr wrap="square" rtlCol="0" anchor="ctr" anchorCtr="0">
                <a:spAutoFit/>
              </a:bodyPr>
              <a:lstStyle/>
              <a:p>
                <a:pPr algn="ctr"/>
                <a:r>
                  <a:rPr lang="en-GB" sz="1000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Comic Sans MS" panose="030F0902030302020204" pitchFamily="66" charset="0"/>
                  </a:rPr>
                  <a:t>0</a:t>
                </a:r>
              </a:p>
            </p:txBody>
          </p:sp>
          <p:grpSp>
            <p:nvGrpSpPr>
              <p:cNvPr id="329" name="Group 328">
                <a:extLst>
                  <a:ext uri="{FF2B5EF4-FFF2-40B4-BE49-F238E27FC236}">
                    <a16:creationId xmlns:a16="http://schemas.microsoft.com/office/drawing/2014/main" id="{0930A836-92B6-654D-AF7E-00AFDC63E2BF}"/>
                  </a:ext>
                </a:extLst>
              </p:cNvPr>
              <p:cNvGrpSpPr/>
              <p:nvPr/>
            </p:nvGrpSpPr>
            <p:grpSpPr>
              <a:xfrm>
                <a:off x="1570144" y="4734817"/>
                <a:ext cx="327569" cy="581655"/>
                <a:chOff x="1554512" y="2728488"/>
                <a:chExt cx="772393" cy="1508662"/>
              </a:xfrm>
            </p:grpSpPr>
            <p:grpSp>
              <p:nvGrpSpPr>
                <p:cNvPr id="360" name="Group 359">
                  <a:extLst>
                    <a:ext uri="{FF2B5EF4-FFF2-40B4-BE49-F238E27FC236}">
                      <a16:creationId xmlns:a16="http://schemas.microsoft.com/office/drawing/2014/main" id="{E47FC5A9-C7DC-5542-8CE8-C444ED096598}"/>
                    </a:ext>
                  </a:extLst>
                </p:cNvPr>
                <p:cNvGrpSpPr/>
                <p:nvPr/>
              </p:nvGrpSpPr>
              <p:grpSpPr>
                <a:xfrm>
                  <a:off x="1554512" y="2728488"/>
                  <a:ext cx="772393" cy="1508662"/>
                  <a:chOff x="2774254" y="4198005"/>
                  <a:chExt cx="834288" cy="1629560"/>
                </a:xfrm>
              </p:grpSpPr>
              <p:sp>
                <p:nvSpPr>
                  <p:cNvPr id="362" name="TextBox 361">
                    <a:extLst>
                      <a:ext uri="{FF2B5EF4-FFF2-40B4-BE49-F238E27FC236}">
                        <a16:creationId xmlns:a16="http://schemas.microsoft.com/office/drawing/2014/main" id="{52B81411-5937-4947-B019-DE0773AAED7A}"/>
                      </a:ext>
                    </a:extLst>
                  </p:cNvPr>
                  <p:cNvSpPr txBox="1"/>
                  <p:nvPr/>
                </p:nvSpPr>
                <p:spPr>
                  <a:xfrm>
                    <a:off x="2774254" y="4817610"/>
                    <a:ext cx="834288" cy="1009955"/>
                  </a:xfrm>
                  <a:prstGeom prst="rect">
                    <a:avLst/>
                  </a:prstGeom>
                  <a:noFill/>
                </p:spPr>
                <p:txBody>
                  <a:bodyPr wrap="square" rtlCol="0" anchor="ctr" anchorCtr="0">
                    <a:spAutoFit/>
                  </a:bodyPr>
                  <a:lstStyle/>
                  <a:p>
                    <a:pPr algn="ctr"/>
                    <a:r>
                      <a:rPr lang="en-GB" sz="10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omic Sans MS" panose="030F0902030302020204" pitchFamily="66" charset="0"/>
                      </a:rPr>
                      <a:t>6</a:t>
                    </a:r>
                  </a:p>
                </p:txBody>
              </p:sp>
              <p:sp>
                <p:nvSpPr>
                  <p:cNvPr id="363" name="TextBox 362">
                    <a:extLst>
                      <a:ext uri="{FF2B5EF4-FFF2-40B4-BE49-F238E27FC236}">
                        <a16:creationId xmlns:a16="http://schemas.microsoft.com/office/drawing/2014/main" id="{2844A62C-AB73-F94D-9B50-10E44A88FF20}"/>
                      </a:ext>
                    </a:extLst>
                  </p:cNvPr>
                  <p:cNvSpPr txBox="1"/>
                  <p:nvPr/>
                </p:nvSpPr>
                <p:spPr>
                  <a:xfrm>
                    <a:off x="2999878" y="4198005"/>
                    <a:ext cx="383044" cy="1009952"/>
                  </a:xfrm>
                  <a:prstGeom prst="rect">
                    <a:avLst/>
                  </a:prstGeom>
                  <a:noFill/>
                </p:spPr>
                <p:txBody>
                  <a:bodyPr wrap="square" rtlCol="0" anchor="ctr" anchorCtr="0">
                    <a:spAutoFit/>
                  </a:bodyPr>
                  <a:lstStyle/>
                  <a:p>
                    <a:pPr algn="ctr"/>
                    <a:r>
                      <a:rPr lang="en-GB" sz="10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omic Sans MS" panose="030F0902030302020204" pitchFamily="66" charset="0"/>
                      </a:rPr>
                      <a:t>1</a:t>
                    </a:r>
                  </a:p>
                </p:txBody>
              </p:sp>
            </p:grpSp>
            <p:sp>
              <p:nvSpPr>
                <p:cNvPr id="361" name="Rounded Rectangle 360">
                  <a:extLst>
                    <a:ext uri="{FF2B5EF4-FFF2-40B4-BE49-F238E27FC236}">
                      <a16:creationId xmlns:a16="http://schemas.microsoft.com/office/drawing/2014/main" id="{D9C36398-2221-044C-842F-78334B28348A}"/>
                    </a:ext>
                  </a:extLst>
                </p:cNvPr>
                <p:cNvSpPr/>
                <p:nvPr/>
              </p:nvSpPr>
              <p:spPr>
                <a:xfrm>
                  <a:off x="1658487" y="3432456"/>
                  <a:ext cx="564443" cy="64889"/>
                </a:xfrm>
                <a:prstGeom prst="roundRect">
                  <a:avLst/>
                </a:prstGeom>
                <a:solidFill>
                  <a:schemeClr val="tx1">
                    <a:lumMod val="95000"/>
                    <a:lumOff val="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000">
                    <a:solidFill>
                      <a:schemeClr val="tx1">
                        <a:lumMod val="95000"/>
                        <a:lumOff val="5000"/>
                      </a:schemeClr>
                    </a:solidFill>
                  </a:endParaRPr>
                </a:p>
              </p:txBody>
            </p:sp>
          </p:grpSp>
          <p:grpSp>
            <p:nvGrpSpPr>
              <p:cNvPr id="330" name="Group 329">
                <a:extLst>
                  <a:ext uri="{FF2B5EF4-FFF2-40B4-BE49-F238E27FC236}">
                    <a16:creationId xmlns:a16="http://schemas.microsoft.com/office/drawing/2014/main" id="{A0C2F170-0414-424C-87FB-D5B1E6784B98}"/>
                  </a:ext>
                </a:extLst>
              </p:cNvPr>
              <p:cNvGrpSpPr/>
              <p:nvPr/>
            </p:nvGrpSpPr>
            <p:grpSpPr>
              <a:xfrm>
                <a:off x="2183981" y="4734817"/>
                <a:ext cx="327569" cy="581655"/>
                <a:chOff x="1554512" y="2728488"/>
                <a:chExt cx="772393" cy="1508662"/>
              </a:xfrm>
            </p:grpSpPr>
            <p:grpSp>
              <p:nvGrpSpPr>
                <p:cNvPr id="356" name="Group 355">
                  <a:extLst>
                    <a:ext uri="{FF2B5EF4-FFF2-40B4-BE49-F238E27FC236}">
                      <a16:creationId xmlns:a16="http://schemas.microsoft.com/office/drawing/2014/main" id="{C1AB790F-63C4-EA4A-AB18-F046BEF847C5}"/>
                    </a:ext>
                  </a:extLst>
                </p:cNvPr>
                <p:cNvGrpSpPr/>
                <p:nvPr/>
              </p:nvGrpSpPr>
              <p:grpSpPr>
                <a:xfrm>
                  <a:off x="1554512" y="2728488"/>
                  <a:ext cx="772393" cy="1508662"/>
                  <a:chOff x="2774254" y="4198005"/>
                  <a:chExt cx="834288" cy="1629560"/>
                </a:xfrm>
              </p:grpSpPr>
              <p:sp>
                <p:nvSpPr>
                  <p:cNvPr id="358" name="TextBox 357">
                    <a:extLst>
                      <a:ext uri="{FF2B5EF4-FFF2-40B4-BE49-F238E27FC236}">
                        <a16:creationId xmlns:a16="http://schemas.microsoft.com/office/drawing/2014/main" id="{33EADCB2-363D-7546-A987-8D9CC46D2004}"/>
                      </a:ext>
                    </a:extLst>
                  </p:cNvPr>
                  <p:cNvSpPr txBox="1"/>
                  <p:nvPr/>
                </p:nvSpPr>
                <p:spPr>
                  <a:xfrm>
                    <a:off x="2774254" y="4817610"/>
                    <a:ext cx="834288" cy="1009955"/>
                  </a:xfrm>
                  <a:prstGeom prst="rect">
                    <a:avLst/>
                  </a:prstGeom>
                  <a:noFill/>
                </p:spPr>
                <p:txBody>
                  <a:bodyPr wrap="square" rtlCol="0" anchor="ctr" anchorCtr="0">
                    <a:spAutoFit/>
                  </a:bodyPr>
                  <a:lstStyle/>
                  <a:p>
                    <a:pPr algn="ctr"/>
                    <a:r>
                      <a:rPr lang="en-GB" sz="10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omic Sans MS" panose="030F0902030302020204" pitchFamily="66" charset="0"/>
                      </a:rPr>
                      <a:t>6</a:t>
                    </a:r>
                  </a:p>
                </p:txBody>
              </p:sp>
              <p:sp>
                <p:nvSpPr>
                  <p:cNvPr id="359" name="TextBox 358">
                    <a:extLst>
                      <a:ext uri="{FF2B5EF4-FFF2-40B4-BE49-F238E27FC236}">
                        <a16:creationId xmlns:a16="http://schemas.microsoft.com/office/drawing/2014/main" id="{D3C9B208-9264-AF4C-B8D6-C1EC683F25E8}"/>
                      </a:ext>
                    </a:extLst>
                  </p:cNvPr>
                  <p:cNvSpPr txBox="1"/>
                  <p:nvPr/>
                </p:nvSpPr>
                <p:spPr>
                  <a:xfrm>
                    <a:off x="2999878" y="4198005"/>
                    <a:ext cx="383044" cy="1009952"/>
                  </a:xfrm>
                  <a:prstGeom prst="rect">
                    <a:avLst/>
                  </a:prstGeom>
                  <a:noFill/>
                </p:spPr>
                <p:txBody>
                  <a:bodyPr wrap="square" rtlCol="0" anchor="ctr" anchorCtr="0">
                    <a:spAutoFit/>
                  </a:bodyPr>
                  <a:lstStyle/>
                  <a:p>
                    <a:pPr algn="ctr"/>
                    <a:r>
                      <a:rPr lang="en-GB" sz="10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omic Sans MS" panose="030F0902030302020204" pitchFamily="66" charset="0"/>
                      </a:rPr>
                      <a:t>2</a:t>
                    </a:r>
                  </a:p>
                </p:txBody>
              </p:sp>
            </p:grpSp>
            <p:sp>
              <p:nvSpPr>
                <p:cNvPr id="357" name="Rounded Rectangle 356">
                  <a:extLst>
                    <a:ext uri="{FF2B5EF4-FFF2-40B4-BE49-F238E27FC236}">
                      <a16:creationId xmlns:a16="http://schemas.microsoft.com/office/drawing/2014/main" id="{D8A84A2D-C40A-D245-BF39-F2A666050C7A}"/>
                    </a:ext>
                  </a:extLst>
                </p:cNvPr>
                <p:cNvSpPr/>
                <p:nvPr/>
              </p:nvSpPr>
              <p:spPr>
                <a:xfrm>
                  <a:off x="1658487" y="3432456"/>
                  <a:ext cx="564443" cy="64889"/>
                </a:xfrm>
                <a:prstGeom prst="roundRect">
                  <a:avLst/>
                </a:prstGeom>
                <a:solidFill>
                  <a:schemeClr val="tx1">
                    <a:lumMod val="95000"/>
                    <a:lumOff val="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000">
                    <a:solidFill>
                      <a:schemeClr val="tx1">
                        <a:lumMod val="95000"/>
                        <a:lumOff val="5000"/>
                      </a:schemeClr>
                    </a:solidFill>
                  </a:endParaRPr>
                </a:p>
              </p:txBody>
            </p:sp>
          </p:grpSp>
          <p:grpSp>
            <p:nvGrpSpPr>
              <p:cNvPr id="331" name="Group 330">
                <a:extLst>
                  <a:ext uri="{FF2B5EF4-FFF2-40B4-BE49-F238E27FC236}">
                    <a16:creationId xmlns:a16="http://schemas.microsoft.com/office/drawing/2014/main" id="{B68F2FBC-901A-A143-B0B4-733AAA3D65FF}"/>
                  </a:ext>
                </a:extLst>
              </p:cNvPr>
              <p:cNvGrpSpPr/>
              <p:nvPr/>
            </p:nvGrpSpPr>
            <p:grpSpPr>
              <a:xfrm>
                <a:off x="2855369" y="4734817"/>
                <a:ext cx="327569" cy="581655"/>
                <a:chOff x="1554512" y="2728488"/>
                <a:chExt cx="772393" cy="1508662"/>
              </a:xfrm>
            </p:grpSpPr>
            <p:grpSp>
              <p:nvGrpSpPr>
                <p:cNvPr id="352" name="Group 351">
                  <a:extLst>
                    <a:ext uri="{FF2B5EF4-FFF2-40B4-BE49-F238E27FC236}">
                      <a16:creationId xmlns:a16="http://schemas.microsoft.com/office/drawing/2014/main" id="{B36B902A-3C20-574A-B84D-EEDABAF78485}"/>
                    </a:ext>
                  </a:extLst>
                </p:cNvPr>
                <p:cNvGrpSpPr/>
                <p:nvPr/>
              </p:nvGrpSpPr>
              <p:grpSpPr>
                <a:xfrm>
                  <a:off x="1554512" y="2728488"/>
                  <a:ext cx="772393" cy="1508662"/>
                  <a:chOff x="2774254" y="4198005"/>
                  <a:chExt cx="834288" cy="1629560"/>
                </a:xfrm>
              </p:grpSpPr>
              <p:sp>
                <p:nvSpPr>
                  <p:cNvPr id="354" name="TextBox 353">
                    <a:extLst>
                      <a:ext uri="{FF2B5EF4-FFF2-40B4-BE49-F238E27FC236}">
                        <a16:creationId xmlns:a16="http://schemas.microsoft.com/office/drawing/2014/main" id="{4FF8DC55-9391-D14E-8C9C-A2E198C114C6}"/>
                      </a:ext>
                    </a:extLst>
                  </p:cNvPr>
                  <p:cNvSpPr txBox="1"/>
                  <p:nvPr/>
                </p:nvSpPr>
                <p:spPr>
                  <a:xfrm>
                    <a:off x="2774254" y="4817610"/>
                    <a:ext cx="834288" cy="1009955"/>
                  </a:xfrm>
                  <a:prstGeom prst="rect">
                    <a:avLst/>
                  </a:prstGeom>
                  <a:noFill/>
                </p:spPr>
                <p:txBody>
                  <a:bodyPr wrap="square" rtlCol="0" anchor="ctr" anchorCtr="0">
                    <a:spAutoFit/>
                  </a:bodyPr>
                  <a:lstStyle/>
                  <a:p>
                    <a:pPr algn="ctr"/>
                    <a:r>
                      <a:rPr lang="en-GB" sz="10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omic Sans MS" panose="030F0902030302020204" pitchFamily="66" charset="0"/>
                      </a:rPr>
                      <a:t>6</a:t>
                    </a:r>
                  </a:p>
                </p:txBody>
              </p:sp>
              <p:sp>
                <p:nvSpPr>
                  <p:cNvPr id="355" name="TextBox 354">
                    <a:extLst>
                      <a:ext uri="{FF2B5EF4-FFF2-40B4-BE49-F238E27FC236}">
                        <a16:creationId xmlns:a16="http://schemas.microsoft.com/office/drawing/2014/main" id="{B3844AC3-E347-3A49-B90D-42D62BE122FF}"/>
                      </a:ext>
                    </a:extLst>
                  </p:cNvPr>
                  <p:cNvSpPr txBox="1"/>
                  <p:nvPr/>
                </p:nvSpPr>
                <p:spPr>
                  <a:xfrm>
                    <a:off x="2999878" y="4198005"/>
                    <a:ext cx="383044" cy="1009952"/>
                  </a:xfrm>
                  <a:prstGeom prst="rect">
                    <a:avLst/>
                  </a:prstGeom>
                  <a:noFill/>
                </p:spPr>
                <p:txBody>
                  <a:bodyPr wrap="square" rtlCol="0" anchor="ctr" anchorCtr="0">
                    <a:spAutoFit/>
                  </a:bodyPr>
                  <a:lstStyle/>
                  <a:p>
                    <a:pPr algn="ctr"/>
                    <a:r>
                      <a:rPr lang="en-GB" sz="10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omic Sans MS" panose="030F0902030302020204" pitchFamily="66" charset="0"/>
                      </a:rPr>
                      <a:t>3</a:t>
                    </a:r>
                  </a:p>
                </p:txBody>
              </p:sp>
            </p:grpSp>
            <p:sp>
              <p:nvSpPr>
                <p:cNvPr id="353" name="Rounded Rectangle 352">
                  <a:extLst>
                    <a:ext uri="{FF2B5EF4-FFF2-40B4-BE49-F238E27FC236}">
                      <a16:creationId xmlns:a16="http://schemas.microsoft.com/office/drawing/2014/main" id="{BE47CE47-3402-294A-9F18-22B7EA9BA395}"/>
                    </a:ext>
                  </a:extLst>
                </p:cNvPr>
                <p:cNvSpPr/>
                <p:nvPr/>
              </p:nvSpPr>
              <p:spPr>
                <a:xfrm>
                  <a:off x="1658487" y="3432456"/>
                  <a:ext cx="564443" cy="64889"/>
                </a:xfrm>
                <a:prstGeom prst="roundRect">
                  <a:avLst/>
                </a:prstGeom>
                <a:solidFill>
                  <a:schemeClr val="tx1">
                    <a:lumMod val="95000"/>
                    <a:lumOff val="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000">
                    <a:solidFill>
                      <a:schemeClr val="tx1">
                        <a:lumMod val="95000"/>
                        <a:lumOff val="5000"/>
                      </a:schemeClr>
                    </a:solidFill>
                  </a:endParaRPr>
                </a:p>
              </p:txBody>
            </p:sp>
          </p:grpSp>
          <p:grpSp>
            <p:nvGrpSpPr>
              <p:cNvPr id="332" name="Group 331">
                <a:extLst>
                  <a:ext uri="{FF2B5EF4-FFF2-40B4-BE49-F238E27FC236}">
                    <a16:creationId xmlns:a16="http://schemas.microsoft.com/office/drawing/2014/main" id="{D6B8D1DC-70B2-2848-93A1-C1E8F8A6EFA0}"/>
                  </a:ext>
                </a:extLst>
              </p:cNvPr>
              <p:cNvGrpSpPr/>
              <p:nvPr/>
            </p:nvGrpSpPr>
            <p:grpSpPr>
              <a:xfrm>
                <a:off x="3499865" y="4734817"/>
                <a:ext cx="327569" cy="581655"/>
                <a:chOff x="1554512" y="2728488"/>
                <a:chExt cx="772393" cy="1508662"/>
              </a:xfrm>
            </p:grpSpPr>
            <p:grpSp>
              <p:nvGrpSpPr>
                <p:cNvPr id="348" name="Group 347">
                  <a:extLst>
                    <a:ext uri="{FF2B5EF4-FFF2-40B4-BE49-F238E27FC236}">
                      <a16:creationId xmlns:a16="http://schemas.microsoft.com/office/drawing/2014/main" id="{6EE6AAF5-AD2D-5847-8A3B-42D3740F278C}"/>
                    </a:ext>
                  </a:extLst>
                </p:cNvPr>
                <p:cNvGrpSpPr/>
                <p:nvPr/>
              </p:nvGrpSpPr>
              <p:grpSpPr>
                <a:xfrm>
                  <a:off x="1554512" y="2728488"/>
                  <a:ext cx="772393" cy="1508662"/>
                  <a:chOff x="2774254" y="4198005"/>
                  <a:chExt cx="834288" cy="1629560"/>
                </a:xfrm>
              </p:grpSpPr>
              <p:sp>
                <p:nvSpPr>
                  <p:cNvPr id="350" name="TextBox 349">
                    <a:extLst>
                      <a:ext uri="{FF2B5EF4-FFF2-40B4-BE49-F238E27FC236}">
                        <a16:creationId xmlns:a16="http://schemas.microsoft.com/office/drawing/2014/main" id="{646A486C-233A-BE43-A339-1FF3AEBD274B}"/>
                      </a:ext>
                    </a:extLst>
                  </p:cNvPr>
                  <p:cNvSpPr txBox="1"/>
                  <p:nvPr/>
                </p:nvSpPr>
                <p:spPr>
                  <a:xfrm>
                    <a:off x="2774254" y="4817610"/>
                    <a:ext cx="834288" cy="1009955"/>
                  </a:xfrm>
                  <a:prstGeom prst="rect">
                    <a:avLst/>
                  </a:prstGeom>
                  <a:noFill/>
                </p:spPr>
                <p:txBody>
                  <a:bodyPr wrap="square" rtlCol="0" anchor="ctr" anchorCtr="0">
                    <a:spAutoFit/>
                  </a:bodyPr>
                  <a:lstStyle/>
                  <a:p>
                    <a:pPr algn="ctr"/>
                    <a:r>
                      <a:rPr lang="en-GB" sz="10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omic Sans MS" panose="030F0902030302020204" pitchFamily="66" charset="0"/>
                      </a:rPr>
                      <a:t>6</a:t>
                    </a:r>
                  </a:p>
                </p:txBody>
              </p:sp>
              <p:sp>
                <p:nvSpPr>
                  <p:cNvPr id="351" name="TextBox 350">
                    <a:extLst>
                      <a:ext uri="{FF2B5EF4-FFF2-40B4-BE49-F238E27FC236}">
                        <a16:creationId xmlns:a16="http://schemas.microsoft.com/office/drawing/2014/main" id="{82029E98-C5FD-F841-A801-FB6C9BC986FC}"/>
                      </a:ext>
                    </a:extLst>
                  </p:cNvPr>
                  <p:cNvSpPr txBox="1"/>
                  <p:nvPr/>
                </p:nvSpPr>
                <p:spPr>
                  <a:xfrm>
                    <a:off x="2999878" y="4198005"/>
                    <a:ext cx="383044" cy="1009952"/>
                  </a:xfrm>
                  <a:prstGeom prst="rect">
                    <a:avLst/>
                  </a:prstGeom>
                  <a:noFill/>
                </p:spPr>
                <p:txBody>
                  <a:bodyPr wrap="square" rtlCol="0" anchor="ctr" anchorCtr="0">
                    <a:spAutoFit/>
                  </a:bodyPr>
                  <a:lstStyle/>
                  <a:p>
                    <a:pPr algn="ctr"/>
                    <a:r>
                      <a:rPr lang="en-GB" sz="10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omic Sans MS" panose="030F0902030302020204" pitchFamily="66" charset="0"/>
                      </a:rPr>
                      <a:t>4</a:t>
                    </a:r>
                  </a:p>
                </p:txBody>
              </p:sp>
            </p:grpSp>
            <p:sp>
              <p:nvSpPr>
                <p:cNvPr id="349" name="Rounded Rectangle 348">
                  <a:extLst>
                    <a:ext uri="{FF2B5EF4-FFF2-40B4-BE49-F238E27FC236}">
                      <a16:creationId xmlns:a16="http://schemas.microsoft.com/office/drawing/2014/main" id="{392F5607-C417-8A4F-B872-D611894AF71C}"/>
                    </a:ext>
                  </a:extLst>
                </p:cNvPr>
                <p:cNvSpPr/>
                <p:nvPr/>
              </p:nvSpPr>
              <p:spPr>
                <a:xfrm>
                  <a:off x="1658487" y="3432456"/>
                  <a:ext cx="564443" cy="64889"/>
                </a:xfrm>
                <a:prstGeom prst="roundRect">
                  <a:avLst/>
                </a:prstGeom>
                <a:solidFill>
                  <a:schemeClr val="tx1">
                    <a:lumMod val="95000"/>
                    <a:lumOff val="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000">
                    <a:solidFill>
                      <a:schemeClr val="tx1">
                        <a:lumMod val="95000"/>
                        <a:lumOff val="5000"/>
                      </a:schemeClr>
                    </a:solidFill>
                  </a:endParaRPr>
                </a:p>
              </p:txBody>
            </p:sp>
          </p:grpSp>
          <p:grpSp>
            <p:nvGrpSpPr>
              <p:cNvPr id="333" name="Group 332">
                <a:extLst>
                  <a:ext uri="{FF2B5EF4-FFF2-40B4-BE49-F238E27FC236}">
                    <a16:creationId xmlns:a16="http://schemas.microsoft.com/office/drawing/2014/main" id="{0B4C5864-0A1F-384E-834F-5F4349765C68}"/>
                  </a:ext>
                </a:extLst>
              </p:cNvPr>
              <p:cNvGrpSpPr/>
              <p:nvPr/>
            </p:nvGrpSpPr>
            <p:grpSpPr>
              <a:xfrm>
                <a:off x="4144361" y="4734817"/>
                <a:ext cx="327569" cy="581655"/>
                <a:chOff x="1554512" y="2728488"/>
                <a:chExt cx="772393" cy="1508662"/>
              </a:xfrm>
            </p:grpSpPr>
            <p:grpSp>
              <p:nvGrpSpPr>
                <p:cNvPr id="344" name="Group 343">
                  <a:extLst>
                    <a:ext uri="{FF2B5EF4-FFF2-40B4-BE49-F238E27FC236}">
                      <a16:creationId xmlns:a16="http://schemas.microsoft.com/office/drawing/2014/main" id="{0A65B6A9-4B26-0546-93CC-5E36D7EC4CA7}"/>
                    </a:ext>
                  </a:extLst>
                </p:cNvPr>
                <p:cNvGrpSpPr/>
                <p:nvPr/>
              </p:nvGrpSpPr>
              <p:grpSpPr>
                <a:xfrm>
                  <a:off x="1554512" y="2728488"/>
                  <a:ext cx="772393" cy="1508662"/>
                  <a:chOff x="2774254" y="4198005"/>
                  <a:chExt cx="834288" cy="1629560"/>
                </a:xfrm>
              </p:grpSpPr>
              <p:sp>
                <p:nvSpPr>
                  <p:cNvPr id="346" name="TextBox 345">
                    <a:extLst>
                      <a:ext uri="{FF2B5EF4-FFF2-40B4-BE49-F238E27FC236}">
                        <a16:creationId xmlns:a16="http://schemas.microsoft.com/office/drawing/2014/main" id="{EAD496A7-C6C0-1449-ADBB-BDD2B57D14C1}"/>
                      </a:ext>
                    </a:extLst>
                  </p:cNvPr>
                  <p:cNvSpPr txBox="1"/>
                  <p:nvPr/>
                </p:nvSpPr>
                <p:spPr>
                  <a:xfrm>
                    <a:off x="2774254" y="4817610"/>
                    <a:ext cx="834288" cy="1009955"/>
                  </a:xfrm>
                  <a:prstGeom prst="rect">
                    <a:avLst/>
                  </a:prstGeom>
                  <a:noFill/>
                </p:spPr>
                <p:txBody>
                  <a:bodyPr wrap="square" rtlCol="0" anchor="ctr" anchorCtr="0">
                    <a:spAutoFit/>
                  </a:bodyPr>
                  <a:lstStyle/>
                  <a:p>
                    <a:pPr algn="ctr"/>
                    <a:r>
                      <a:rPr lang="en-GB" sz="10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omic Sans MS" panose="030F0902030302020204" pitchFamily="66" charset="0"/>
                      </a:rPr>
                      <a:t>6</a:t>
                    </a:r>
                  </a:p>
                </p:txBody>
              </p:sp>
              <p:sp>
                <p:nvSpPr>
                  <p:cNvPr id="347" name="TextBox 346">
                    <a:extLst>
                      <a:ext uri="{FF2B5EF4-FFF2-40B4-BE49-F238E27FC236}">
                        <a16:creationId xmlns:a16="http://schemas.microsoft.com/office/drawing/2014/main" id="{E5DEF0FC-38A1-214A-B479-38D85E2E9DB9}"/>
                      </a:ext>
                    </a:extLst>
                  </p:cNvPr>
                  <p:cNvSpPr txBox="1"/>
                  <p:nvPr/>
                </p:nvSpPr>
                <p:spPr>
                  <a:xfrm>
                    <a:off x="2999878" y="4198005"/>
                    <a:ext cx="383044" cy="1009952"/>
                  </a:xfrm>
                  <a:prstGeom prst="rect">
                    <a:avLst/>
                  </a:prstGeom>
                  <a:noFill/>
                </p:spPr>
                <p:txBody>
                  <a:bodyPr wrap="square" rtlCol="0" anchor="ctr" anchorCtr="0">
                    <a:spAutoFit/>
                  </a:bodyPr>
                  <a:lstStyle/>
                  <a:p>
                    <a:pPr algn="ctr"/>
                    <a:r>
                      <a:rPr lang="en-GB" sz="10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omic Sans MS" panose="030F0902030302020204" pitchFamily="66" charset="0"/>
                      </a:rPr>
                      <a:t>5</a:t>
                    </a:r>
                  </a:p>
                </p:txBody>
              </p:sp>
            </p:grpSp>
            <p:sp>
              <p:nvSpPr>
                <p:cNvPr id="345" name="Rounded Rectangle 344">
                  <a:extLst>
                    <a:ext uri="{FF2B5EF4-FFF2-40B4-BE49-F238E27FC236}">
                      <a16:creationId xmlns:a16="http://schemas.microsoft.com/office/drawing/2014/main" id="{12914A78-632F-374A-8F6F-99EA06B56CC1}"/>
                    </a:ext>
                  </a:extLst>
                </p:cNvPr>
                <p:cNvSpPr/>
                <p:nvPr/>
              </p:nvSpPr>
              <p:spPr>
                <a:xfrm>
                  <a:off x="1658487" y="3432456"/>
                  <a:ext cx="564443" cy="64889"/>
                </a:xfrm>
                <a:prstGeom prst="roundRect">
                  <a:avLst/>
                </a:prstGeom>
                <a:solidFill>
                  <a:schemeClr val="tx1">
                    <a:lumMod val="95000"/>
                    <a:lumOff val="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000">
                    <a:solidFill>
                      <a:schemeClr val="tx1">
                        <a:lumMod val="95000"/>
                        <a:lumOff val="5000"/>
                      </a:schemeClr>
                    </a:solidFill>
                  </a:endParaRPr>
                </a:p>
              </p:txBody>
            </p:sp>
          </p:grpSp>
          <p:grpSp>
            <p:nvGrpSpPr>
              <p:cNvPr id="334" name="Group 333">
                <a:extLst>
                  <a:ext uri="{FF2B5EF4-FFF2-40B4-BE49-F238E27FC236}">
                    <a16:creationId xmlns:a16="http://schemas.microsoft.com/office/drawing/2014/main" id="{521777D3-D4E0-3843-BA58-8B109ECCFF41}"/>
                  </a:ext>
                </a:extLst>
              </p:cNvPr>
              <p:cNvGrpSpPr/>
              <p:nvPr/>
            </p:nvGrpSpPr>
            <p:grpSpPr>
              <a:xfrm>
                <a:off x="1079134" y="4498991"/>
                <a:ext cx="3868004" cy="255904"/>
                <a:chOff x="3544338" y="3076442"/>
                <a:chExt cx="5670125" cy="643730"/>
              </a:xfrm>
            </p:grpSpPr>
            <p:cxnSp>
              <p:nvCxnSpPr>
                <p:cNvPr id="336" name="Straight Connector 335">
                  <a:extLst>
                    <a:ext uri="{FF2B5EF4-FFF2-40B4-BE49-F238E27FC236}">
                      <a16:creationId xmlns:a16="http://schemas.microsoft.com/office/drawing/2014/main" id="{087ED1F0-0B0F-BD49-9DFF-F9DE85E17EA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544338" y="3398307"/>
                  <a:ext cx="5670125" cy="0"/>
                </a:xfrm>
                <a:prstGeom prst="line">
                  <a:avLst/>
                </a:prstGeom>
                <a:ln w="31750">
                  <a:solidFill>
                    <a:srgbClr val="272626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37" name="Straight Connector 336">
                  <a:extLst>
                    <a:ext uri="{FF2B5EF4-FFF2-40B4-BE49-F238E27FC236}">
                      <a16:creationId xmlns:a16="http://schemas.microsoft.com/office/drawing/2014/main" id="{A7A34A85-2EFF-8D45-8BAB-223EE7A9BF6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9214463" y="3076442"/>
                  <a:ext cx="0" cy="643730"/>
                </a:xfrm>
                <a:prstGeom prst="line">
                  <a:avLst/>
                </a:prstGeom>
                <a:ln w="31750">
                  <a:solidFill>
                    <a:srgbClr val="272626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38" name="Straight Connector 337">
                  <a:extLst>
                    <a:ext uri="{FF2B5EF4-FFF2-40B4-BE49-F238E27FC236}">
                      <a16:creationId xmlns:a16="http://schemas.microsoft.com/office/drawing/2014/main" id="{EF40868F-4278-2442-B6DE-A55531B2D3A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551058" y="3076442"/>
                  <a:ext cx="0" cy="643730"/>
                </a:xfrm>
                <a:prstGeom prst="line">
                  <a:avLst/>
                </a:prstGeom>
                <a:ln w="31750">
                  <a:solidFill>
                    <a:srgbClr val="272626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39" name="Straight Connector 338">
                  <a:extLst>
                    <a:ext uri="{FF2B5EF4-FFF2-40B4-BE49-F238E27FC236}">
                      <a16:creationId xmlns:a16="http://schemas.microsoft.com/office/drawing/2014/main" id="{5BB73FA1-E61B-014A-9273-B19BF3228F3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4494958" y="3076442"/>
                  <a:ext cx="0" cy="643730"/>
                </a:xfrm>
                <a:prstGeom prst="line">
                  <a:avLst/>
                </a:prstGeom>
                <a:ln w="31750">
                  <a:solidFill>
                    <a:srgbClr val="272626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40" name="Straight Connector 339">
                  <a:extLst>
                    <a:ext uri="{FF2B5EF4-FFF2-40B4-BE49-F238E27FC236}">
                      <a16:creationId xmlns:a16="http://schemas.microsoft.com/office/drawing/2014/main" id="{DA611E69-C7C0-D64F-9F61-58CCE72C6FA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5438858" y="3076442"/>
                  <a:ext cx="0" cy="643730"/>
                </a:xfrm>
                <a:prstGeom prst="line">
                  <a:avLst/>
                </a:prstGeom>
                <a:ln w="31750">
                  <a:solidFill>
                    <a:srgbClr val="272626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41" name="Straight Connector 340">
                  <a:extLst>
                    <a:ext uri="{FF2B5EF4-FFF2-40B4-BE49-F238E27FC236}">
                      <a16:creationId xmlns:a16="http://schemas.microsoft.com/office/drawing/2014/main" id="{A0FBBD0C-D30D-5A41-8A44-87AB151C22C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6382760" y="3076442"/>
                  <a:ext cx="0" cy="643730"/>
                </a:xfrm>
                <a:prstGeom prst="line">
                  <a:avLst/>
                </a:prstGeom>
                <a:ln w="31750">
                  <a:solidFill>
                    <a:srgbClr val="272626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42" name="Straight Connector 341">
                  <a:extLst>
                    <a:ext uri="{FF2B5EF4-FFF2-40B4-BE49-F238E27FC236}">
                      <a16:creationId xmlns:a16="http://schemas.microsoft.com/office/drawing/2014/main" id="{712A5676-C39F-D745-9A1F-0A6143D0987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7326661" y="3076442"/>
                  <a:ext cx="0" cy="643730"/>
                </a:xfrm>
                <a:prstGeom prst="line">
                  <a:avLst/>
                </a:prstGeom>
                <a:ln w="31750">
                  <a:solidFill>
                    <a:srgbClr val="272626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43" name="Straight Connector 342">
                  <a:extLst>
                    <a:ext uri="{FF2B5EF4-FFF2-40B4-BE49-F238E27FC236}">
                      <a16:creationId xmlns:a16="http://schemas.microsoft.com/office/drawing/2014/main" id="{810482F7-36B7-0745-848D-AF425D64F13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270563" y="3076442"/>
                  <a:ext cx="0" cy="643730"/>
                </a:xfrm>
                <a:prstGeom prst="line">
                  <a:avLst/>
                </a:prstGeom>
                <a:ln w="31750">
                  <a:solidFill>
                    <a:srgbClr val="272626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335" name="TextBox 334">
                <a:extLst>
                  <a:ext uri="{FF2B5EF4-FFF2-40B4-BE49-F238E27FC236}">
                    <a16:creationId xmlns:a16="http://schemas.microsoft.com/office/drawing/2014/main" id="{E5891400-9DB9-F444-ADC6-4F7C0D3A31F9}"/>
                  </a:ext>
                </a:extLst>
              </p:cNvPr>
              <p:cNvSpPr txBox="1"/>
              <p:nvPr/>
            </p:nvSpPr>
            <p:spPr>
              <a:xfrm>
                <a:off x="4785670" y="4731852"/>
                <a:ext cx="327570" cy="360493"/>
              </a:xfrm>
              <a:prstGeom prst="rect">
                <a:avLst/>
              </a:prstGeom>
              <a:noFill/>
            </p:spPr>
            <p:txBody>
              <a:bodyPr wrap="square" rtlCol="0" anchor="ctr" anchorCtr="0">
                <a:spAutoFit/>
              </a:bodyPr>
              <a:lstStyle/>
              <a:p>
                <a:pPr algn="ctr"/>
                <a:r>
                  <a:rPr lang="en-GB" sz="1000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Comic Sans MS" panose="030F0902030302020204" pitchFamily="66" charset="0"/>
                  </a:rPr>
                  <a:t>1</a:t>
                </a:r>
              </a:p>
            </p:txBody>
          </p:sp>
        </p:grpSp>
        <p:grpSp>
          <p:nvGrpSpPr>
            <p:cNvPr id="309" name="Group 308">
              <a:extLst>
                <a:ext uri="{FF2B5EF4-FFF2-40B4-BE49-F238E27FC236}">
                  <a16:creationId xmlns:a16="http://schemas.microsoft.com/office/drawing/2014/main" id="{9DE3746B-6EE7-AB45-BD36-2F3F2E9B9BCB}"/>
                </a:ext>
              </a:extLst>
            </p:cNvPr>
            <p:cNvGrpSpPr/>
            <p:nvPr/>
          </p:nvGrpSpPr>
          <p:grpSpPr>
            <a:xfrm>
              <a:off x="7350752" y="3095030"/>
              <a:ext cx="2602504" cy="558350"/>
              <a:chOff x="921883" y="4498991"/>
              <a:chExt cx="4191357" cy="817481"/>
            </a:xfrm>
          </p:grpSpPr>
          <p:sp>
            <p:nvSpPr>
              <p:cNvPr id="310" name="TextBox 309">
                <a:extLst>
                  <a:ext uri="{FF2B5EF4-FFF2-40B4-BE49-F238E27FC236}">
                    <a16:creationId xmlns:a16="http://schemas.microsoft.com/office/drawing/2014/main" id="{92F1E4F9-8026-DF41-84BD-DB975A5F1B34}"/>
                  </a:ext>
                </a:extLst>
              </p:cNvPr>
              <p:cNvSpPr txBox="1"/>
              <p:nvPr/>
            </p:nvSpPr>
            <p:spPr>
              <a:xfrm>
                <a:off x="921883" y="4731852"/>
                <a:ext cx="327570" cy="360492"/>
              </a:xfrm>
              <a:prstGeom prst="rect">
                <a:avLst/>
              </a:prstGeom>
              <a:noFill/>
            </p:spPr>
            <p:txBody>
              <a:bodyPr wrap="square" rtlCol="0" anchor="ctr" anchorCtr="0">
                <a:spAutoFit/>
              </a:bodyPr>
              <a:lstStyle/>
              <a:p>
                <a:pPr algn="ctr"/>
                <a:r>
                  <a:rPr lang="en-GB" sz="1000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Comic Sans MS" panose="030F0902030302020204" pitchFamily="66" charset="0"/>
                  </a:rPr>
                  <a:t>0</a:t>
                </a:r>
              </a:p>
            </p:txBody>
          </p:sp>
          <p:grpSp>
            <p:nvGrpSpPr>
              <p:cNvPr id="311" name="Group 310">
                <a:extLst>
                  <a:ext uri="{FF2B5EF4-FFF2-40B4-BE49-F238E27FC236}">
                    <a16:creationId xmlns:a16="http://schemas.microsoft.com/office/drawing/2014/main" id="{AF6AB6FE-24D2-614C-8B38-23DB41C82680}"/>
                  </a:ext>
                </a:extLst>
              </p:cNvPr>
              <p:cNvGrpSpPr/>
              <p:nvPr/>
            </p:nvGrpSpPr>
            <p:grpSpPr>
              <a:xfrm>
                <a:off x="2183981" y="4734817"/>
                <a:ext cx="327569" cy="581655"/>
                <a:chOff x="1554512" y="2728488"/>
                <a:chExt cx="772393" cy="1508662"/>
              </a:xfrm>
            </p:grpSpPr>
            <p:grpSp>
              <p:nvGrpSpPr>
                <p:cNvPr id="324" name="Group 323">
                  <a:extLst>
                    <a:ext uri="{FF2B5EF4-FFF2-40B4-BE49-F238E27FC236}">
                      <a16:creationId xmlns:a16="http://schemas.microsoft.com/office/drawing/2014/main" id="{F32B7A50-2F20-CD4B-8E6D-0A3CAC19057D}"/>
                    </a:ext>
                  </a:extLst>
                </p:cNvPr>
                <p:cNvGrpSpPr/>
                <p:nvPr/>
              </p:nvGrpSpPr>
              <p:grpSpPr>
                <a:xfrm>
                  <a:off x="1554512" y="2728488"/>
                  <a:ext cx="772393" cy="1508662"/>
                  <a:chOff x="2774254" y="4198005"/>
                  <a:chExt cx="834288" cy="1629560"/>
                </a:xfrm>
              </p:grpSpPr>
              <p:sp>
                <p:nvSpPr>
                  <p:cNvPr id="326" name="TextBox 325">
                    <a:extLst>
                      <a:ext uri="{FF2B5EF4-FFF2-40B4-BE49-F238E27FC236}">
                        <a16:creationId xmlns:a16="http://schemas.microsoft.com/office/drawing/2014/main" id="{2F295B0F-627E-8E4A-A4C8-18CB1EDDEF93}"/>
                      </a:ext>
                    </a:extLst>
                  </p:cNvPr>
                  <p:cNvSpPr txBox="1"/>
                  <p:nvPr/>
                </p:nvSpPr>
                <p:spPr>
                  <a:xfrm>
                    <a:off x="2774254" y="4817610"/>
                    <a:ext cx="834288" cy="1009955"/>
                  </a:xfrm>
                  <a:prstGeom prst="rect">
                    <a:avLst/>
                  </a:prstGeom>
                  <a:noFill/>
                </p:spPr>
                <p:txBody>
                  <a:bodyPr wrap="square" rtlCol="0" anchor="ctr" anchorCtr="0">
                    <a:spAutoFit/>
                  </a:bodyPr>
                  <a:lstStyle/>
                  <a:p>
                    <a:pPr algn="ctr"/>
                    <a:r>
                      <a:rPr lang="en-GB" sz="10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omic Sans MS" panose="030F0902030302020204" pitchFamily="66" charset="0"/>
                      </a:rPr>
                      <a:t>3</a:t>
                    </a:r>
                  </a:p>
                </p:txBody>
              </p:sp>
              <p:sp>
                <p:nvSpPr>
                  <p:cNvPr id="327" name="TextBox 326">
                    <a:extLst>
                      <a:ext uri="{FF2B5EF4-FFF2-40B4-BE49-F238E27FC236}">
                        <a16:creationId xmlns:a16="http://schemas.microsoft.com/office/drawing/2014/main" id="{5540E860-E7FC-AB4F-969E-3BB5BFAC12ED}"/>
                      </a:ext>
                    </a:extLst>
                  </p:cNvPr>
                  <p:cNvSpPr txBox="1"/>
                  <p:nvPr/>
                </p:nvSpPr>
                <p:spPr>
                  <a:xfrm>
                    <a:off x="2999878" y="4198005"/>
                    <a:ext cx="383044" cy="1009952"/>
                  </a:xfrm>
                  <a:prstGeom prst="rect">
                    <a:avLst/>
                  </a:prstGeom>
                  <a:noFill/>
                </p:spPr>
                <p:txBody>
                  <a:bodyPr wrap="square" rtlCol="0" anchor="ctr" anchorCtr="0">
                    <a:spAutoFit/>
                  </a:bodyPr>
                  <a:lstStyle/>
                  <a:p>
                    <a:pPr algn="ctr"/>
                    <a:r>
                      <a:rPr lang="en-GB" sz="10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omic Sans MS" panose="030F0902030302020204" pitchFamily="66" charset="0"/>
                      </a:rPr>
                      <a:t>1</a:t>
                    </a:r>
                  </a:p>
                </p:txBody>
              </p:sp>
            </p:grpSp>
            <p:sp>
              <p:nvSpPr>
                <p:cNvPr id="325" name="Rounded Rectangle 324">
                  <a:extLst>
                    <a:ext uri="{FF2B5EF4-FFF2-40B4-BE49-F238E27FC236}">
                      <a16:creationId xmlns:a16="http://schemas.microsoft.com/office/drawing/2014/main" id="{CD24FACC-B8C5-A94B-8DD8-D12CFBE01048}"/>
                    </a:ext>
                  </a:extLst>
                </p:cNvPr>
                <p:cNvSpPr/>
                <p:nvPr/>
              </p:nvSpPr>
              <p:spPr>
                <a:xfrm>
                  <a:off x="1658487" y="3432456"/>
                  <a:ext cx="564443" cy="64889"/>
                </a:xfrm>
                <a:prstGeom prst="roundRect">
                  <a:avLst/>
                </a:prstGeom>
                <a:solidFill>
                  <a:schemeClr val="tx1">
                    <a:lumMod val="95000"/>
                    <a:lumOff val="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000">
                    <a:solidFill>
                      <a:schemeClr val="tx1">
                        <a:lumMod val="95000"/>
                        <a:lumOff val="5000"/>
                      </a:schemeClr>
                    </a:solidFill>
                  </a:endParaRPr>
                </a:p>
              </p:txBody>
            </p:sp>
          </p:grpSp>
          <p:grpSp>
            <p:nvGrpSpPr>
              <p:cNvPr id="312" name="Group 311">
                <a:extLst>
                  <a:ext uri="{FF2B5EF4-FFF2-40B4-BE49-F238E27FC236}">
                    <a16:creationId xmlns:a16="http://schemas.microsoft.com/office/drawing/2014/main" id="{267F7BDB-4D23-CC4C-AD00-A7CFDDABF6D7}"/>
                  </a:ext>
                </a:extLst>
              </p:cNvPr>
              <p:cNvGrpSpPr/>
              <p:nvPr/>
            </p:nvGrpSpPr>
            <p:grpSpPr>
              <a:xfrm>
                <a:off x="3499865" y="4734817"/>
                <a:ext cx="327569" cy="581655"/>
                <a:chOff x="1554512" y="2728488"/>
                <a:chExt cx="772393" cy="1508662"/>
              </a:xfrm>
            </p:grpSpPr>
            <p:grpSp>
              <p:nvGrpSpPr>
                <p:cNvPr id="320" name="Group 319">
                  <a:extLst>
                    <a:ext uri="{FF2B5EF4-FFF2-40B4-BE49-F238E27FC236}">
                      <a16:creationId xmlns:a16="http://schemas.microsoft.com/office/drawing/2014/main" id="{26BE8B65-9C23-D84E-9045-B66FEEE393F2}"/>
                    </a:ext>
                  </a:extLst>
                </p:cNvPr>
                <p:cNvGrpSpPr/>
                <p:nvPr/>
              </p:nvGrpSpPr>
              <p:grpSpPr>
                <a:xfrm>
                  <a:off x="1554512" y="2728488"/>
                  <a:ext cx="772393" cy="1508662"/>
                  <a:chOff x="2774254" y="4198005"/>
                  <a:chExt cx="834288" cy="1629560"/>
                </a:xfrm>
              </p:grpSpPr>
              <p:sp>
                <p:nvSpPr>
                  <p:cNvPr id="322" name="TextBox 321">
                    <a:extLst>
                      <a:ext uri="{FF2B5EF4-FFF2-40B4-BE49-F238E27FC236}">
                        <a16:creationId xmlns:a16="http://schemas.microsoft.com/office/drawing/2014/main" id="{54B25F18-B55F-EF44-A776-13F7E449C235}"/>
                      </a:ext>
                    </a:extLst>
                  </p:cNvPr>
                  <p:cNvSpPr txBox="1"/>
                  <p:nvPr/>
                </p:nvSpPr>
                <p:spPr>
                  <a:xfrm>
                    <a:off x="2774254" y="4817610"/>
                    <a:ext cx="834288" cy="1009955"/>
                  </a:xfrm>
                  <a:prstGeom prst="rect">
                    <a:avLst/>
                  </a:prstGeom>
                  <a:noFill/>
                </p:spPr>
                <p:txBody>
                  <a:bodyPr wrap="square" rtlCol="0" anchor="ctr" anchorCtr="0">
                    <a:spAutoFit/>
                  </a:bodyPr>
                  <a:lstStyle/>
                  <a:p>
                    <a:pPr algn="ctr"/>
                    <a:r>
                      <a:rPr lang="en-GB" sz="10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omic Sans MS" panose="030F0902030302020204" pitchFamily="66" charset="0"/>
                      </a:rPr>
                      <a:t>3</a:t>
                    </a:r>
                  </a:p>
                </p:txBody>
              </p:sp>
              <p:sp>
                <p:nvSpPr>
                  <p:cNvPr id="323" name="TextBox 322">
                    <a:extLst>
                      <a:ext uri="{FF2B5EF4-FFF2-40B4-BE49-F238E27FC236}">
                        <a16:creationId xmlns:a16="http://schemas.microsoft.com/office/drawing/2014/main" id="{077DA036-50E8-5140-99F8-7E2C84F9620D}"/>
                      </a:ext>
                    </a:extLst>
                  </p:cNvPr>
                  <p:cNvSpPr txBox="1"/>
                  <p:nvPr/>
                </p:nvSpPr>
                <p:spPr>
                  <a:xfrm>
                    <a:off x="2999878" y="4198005"/>
                    <a:ext cx="383044" cy="1009952"/>
                  </a:xfrm>
                  <a:prstGeom prst="rect">
                    <a:avLst/>
                  </a:prstGeom>
                  <a:noFill/>
                </p:spPr>
                <p:txBody>
                  <a:bodyPr wrap="square" rtlCol="0" anchor="ctr" anchorCtr="0">
                    <a:spAutoFit/>
                  </a:bodyPr>
                  <a:lstStyle/>
                  <a:p>
                    <a:pPr algn="ctr"/>
                    <a:r>
                      <a:rPr lang="en-GB" sz="10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omic Sans MS" panose="030F0902030302020204" pitchFamily="66" charset="0"/>
                      </a:rPr>
                      <a:t>2</a:t>
                    </a:r>
                  </a:p>
                </p:txBody>
              </p:sp>
            </p:grpSp>
            <p:sp>
              <p:nvSpPr>
                <p:cNvPr id="321" name="Rounded Rectangle 320">
                  <a:extLst>
                    <a:ext uri="{FF2B5EF4-FFF2-40B4-BE49-F238E27FC236}">
                      <a16:creationId xmlns:a16="http://schemas.microsoft.com/office/drawing/2014/main" id="{08F29AF9-7B76-9A4C-9827-43C3A6331E23}"/>
                    </a:ext>
                  </a:extLst>
                </p:cNvPr>
                <p:cNvSpPr/>
                <p:nvPr/>
              </p:nvSpPr>
              <p:spPr>
                <a:xfrm>
                  <a:off x="1658487" y="3432456"/>
                  <a:ext cx="564443" cy="64889"/>
                </a:xfrm>
                <a:prstGeom prst="roundRect">
                  <a:avLst/>
                </a:prstGeom>
                <a:solidFill>
                  <a:schemeClr val="tx1">
                    <a:lumMod val="95000"/>
                    <a:lumOff val="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000">
                    <a:solidFill>
                      <a:schemeClr val="tx1">
                        <a:lumMod val="95000"/>
                        <a:lumOff val="5000"/>
                      </a:schemeClr>
                    </a:solidFill>
                  </a:endParaRPr>
                </a:p>
              </p:txBody>
            </p:sp>
          </p:grpSp>
          <p:grpSp>
            <p:nvGrpSpPr>
              <p:cNvPr id="313" name="Group 312">
                <a:extLst>
                  <a:ext uri="{FF2B5EF4-FFF2-40B4-BE49-F238E27FC236}">
                    <a16:creationId xmlns:a16="http://schemas.microsoft.com/office/drawing/2014/main" id="{A9541595-10B9-EE4F-82DE-7E153A1D1818}"/>
                  </a:ext>
                </a:extLst>
              </p:cNvPr>
              <p:cNvGrpSpPr/>
              <p:nvPr/>
            </p:nvGrpSpPr>
            <p:grpSpPr>
              <a:xfrm>
                <a:off x="1079134" y="4498991"/>
                <a:ext cx="3868004" cy="255904"/>
                <a:chOff x="3544338" y="3076442"/>
                <a:chExt cx="5670125" cy="643730"/>
              </a:xfrm>
            </p:grpSpPr>
            <p:cxnSp>
              <p:nvCxnSpPr>
                <p:cNvPr id="315" name="Straight Connector 314">
                  <a:extLst>
                    <a:ext uri="{FF2B5EF4-FFF2-40B4-BE49-F238E27FC236}">
                      <a16:creationId xmlns:a16="http://schemas.microsoft.com/office/drawing/2014/main" id="{7D631ACD-1A4B-2644-9D35-A68F62C3915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544338" y="3398307"/>
                  <a:ext cx="5670125" cy="0"/>
                </a:xfrm>
                <a:prstGeom prst="line">
                  <a:avLst/>
                </a:prstGeom>
                <a:ln w="31750">
                  <a:solidFill>
                    <a:srgbClr val="272626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16" name="Straight Connector 315">
                  <a:extLst>
                    <a:ext uri="{FF2B5EF4-FFF2-40B4-BE49-F238E27FC236}">
                      <a16:creationId xmlns:a16="http://schemas.microsoft.com/office/drawing/2014/main" id="{EC0B70F4-2379-C842-9279-93D6C68CCCE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9214463" y="3076442"/>
                  <a:ext cx="0" cy="643730"/>
                </a:xfrm>
                <a:prstGeom prst="line">
                  <a:avLst/>
                </a:prstGeom>
                <a:ln w="31750">
                  <a:solidFill>
                    <a:srgbClr val="272626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17" name="Straight Connector 316">
                  <a:extLst>
                    <a:ext uri="{FF2B5EF4-FFF2-40B4-BE49-F238E27FC236}">
                      <a16:creationId xmlns:a16="http://schemas.microsoft.com/office/drawing/2014/main" id="{2CA3054A-D8D1-CB4C-8255-D22A3CF02FD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551058" y="3076442"/>
                  <a:ext cx="0" cy="643730"/>
                </a:xfrm>
                <a:prstGeom prst="line">
                  <a:avLst/>
                </a:prstGeom>
                <a:ln w="31750">
                  <a:solidFill>
                    <a:srgbClr val="272626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18" name="Straight Connector 317">
                  <a:extLst>
                    <a:ext uri="{FF2B5EF4-FFF2-40B4-BE49-F238E27FC236}">
                      <a16:creationId xmlns:a16="http://schemas.microsoft.com/office/drawing/2014/main" id="{379C43BF-DCC9-D848-82D8-EA242EEB806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5438858" y="3076442"/>
                  <a:ext cx="0" cy="643730"/>
                </a:xfrm>
                <a:prstGeom prst="line">
                  <a:avLst/>
                </a:prstGeom>
                <a:ln w="31750">
                  <a:solidFill>
                    <a:srgbClr val="272626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19" name="Straight Connector 318">
                  <a:extLst>
                    <a:ext uri="{FF2B5EF4-FFF2-40B4-BE49-F238E27FC236}">
                      <a16:creationId xmlns:a16="http://schemas.microsoft.com/office/drawing/2014/main" id="{577308CC-A345-4747-8753-908797F6B51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7326661" y="3076442"/>
                  <a:ext cx="0" cy="643730"/>
                </a:xfrm>
                <a:prstGeom prst="line">
                  <a:avLst/>
                </a:prstGeom>
                <a:ln w="31750">
                  <a:solidFill>
                    <a:srgbClr val="272626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314" name="TextBox 313">
                <a:extLst>
                  <a:ext uri="{FF2B5EF4-FFF2-40B4-BE49-F238E27FC236}">
                    <a16:creationId xmlns:a16="http://schemas.microsoft.com/office/drawing/2014/main" id="{50249F31-6890-B040-B459-DE53C2C92B72}"/>
                  </a:ext>
                </a:extLst>
              </p:cNvPr>
              <p:cNvSpPr txBox="1"/>
              <p:nvPr/>
            </p:nvSpPr>
            <p:spPr>
              <a:xfrm>
                <a:off x="4785670" y="4731852"/>
                <a:ext cx="327570" cy="360493"/>
              </a:xfrm>
              <a:prstGeom prst="rect">
                <a:avLst/>
              </a:prstGeom>
              <a:noFill/>
            </p:spPr>
            <p:txBody>
              <a:bodyPr wrap="square" rtlCol="0" anchor="ctr" anchorCtr="0">
                <a:spAutoFit/>
              </a:bodyPr>
              <a:lstStyle/>
              <a:p>
                <a:pPr algn="ctr"/>
                <a:r>
                  <a:rPr lang="en-GB" sz="1000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Comic Sans MS" panose="030F0902030302020204" pitchFamily="66" charset="0"/>
                  </a:rPr>
                  <a:t>1</a:t>
                </a:r>
              </a:p>
            </p:txBody>
          </p:sp>
        </p:grpSp>
      </p:grpSp>
      <p:pic>
        <p:nvPicPr>
          <p:cNvPr id="437" name="Picture 436">
            <a:extLst>
              <a:ext uri="{FF2B5EF4-FFF2-40B4-BE49-F238E27FC236}">
                <a16:creationId xmlns:a16="http://schemas.microsoft.com/office/drawing/2014/main" id="{453C567D-FC8E-3B4A-BE99-FCE4EC94AF58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6160429" y="4300809"/>
            <a:ext cx="4978400" cy="2070100"/>
          </a:xfrm>
          <a:prstGeom prst="rect">
            <a:avLst/>
          </a:prstGeom>
        </p:spPr>
      </p:pic>
      <p:grpSp>
        <p:nvGrpSpPr>
          <p:cNvPr id="71" name="yellow charts">
            <a:extLst>
              <a:ext uri="{FF2B5EF4-FFF2-40B4-BE49-F238E27FC236}">
                <a16:creationId xmlns:a16="http://schemas.microsoft.com/office/drawing/2014/main" id="{75D8E088-58DC-9040-A03E-02FA96E4226E}"/>
              </a:ext>
            </a:extLst>
          </p:cNvPr>
          <p:cNvGrpSpPr/>
          <p:nvPr/>
        </p:nvGrpSpPr>
        <p:grpSpPr>
          <a:xfrm>
            <a:off x="6108364" y="1725885"/>
            <a:ext cx="5105267" cy="1099905"/>
            <a:chOff x="5546381" y="4597615"/>
            <a:chExt cx="5105267" cy="1463975"/>
          </a:xfrm>
        </p:grpSpPr>
        <p:graphicFrame>
          <p:nvGraphicFramePr>
            <p:cNvPr id="72" name="Chart 71">
              <a:extLst>
                <a:ext uri="{FF2B5EF4-FFF2-40B4-BE49-F238E27FC236}">
                  <a16:creationId xmlns:a16="http://schemas.microsoft.com/office/drawing/2014/main" id="{85C1A33F-BEBC-4C4D-9F78-3122004710F5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1789090709"/>
                </p:ext>
              </p:extLst>
            </p:nvPr>
          </p:nvGraphicFramePr>
          <p:xfrm>
            <a:off x="5546381" y="4597615"/>
            <a:ext cx="1814845" cy="1463975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5"/>
            </a:graphicData>
          </a:graphic>
        </p:graphicFrame>
        <p:graphicFrame>
          <p:nvGraphicFramePr>
            <p:cNvPr id="73" name="Chart 72">
              <a:extLst>
                <a:ext uri="{FF2B5EF4-FFF2-40B4-BE49-F238E27FC236}">
                  <a16:creationId xmlns:a16="http://schemas.microsoft.com/office/drawing/2014/main" id="{FA33A5DB-2B3A-4647-9360-F7FBA463A8A0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4142627030"/>
                </p:ext>
              </p:extLst>
            </p:nvPr>
          </p:nvGraphicFramePr>
          <p:xfrm>
            <a:off x="8836803" y="4597615"/>
            <a:ext cx="1814845" cy="1463975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6"/>
            </a:graphicData>
          </a:graphic>
        </p:graphicFrame>
        <p:graphicFrame>
          <p:nvGraphicFramePr>
            <p:cNvPr id="74" name="Chart 73">
              <a:extLst>
                <a:ext uri="{FF2B5EF4-FFF2-40B4-BE49-F238E27FC236}">
                  <a16:creationId xmlns:a16="http://schemas.microsoft.com/office/drawing/2014/main" id="{1AD1DF0D-82B2-6442-BEC6-C80734ED1669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1368804506"/>
                </p:ext>
              </p:extLst>
            </p:nvPr>
          </p:nvGraphicFramePr>
          <p:xfrm>
            <a:off x="7739995" y="4597615"/>
            <a:ext cx="1814845" cy="1463975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7"/>
            </a:graphicData>
          </a:graphic>
        </p:graphicFrame>
        <p:graphicFrame>
          <p:nvGraphicFramePr>
            <p:cNvPr id="75" name="Chart 74">
              <a:extLst>
                <a:ext uri="{FF2B5EF4-FFF2-40B4-BE49-F238E27FC236}">
                  <a16:creationId xmlns:a16="http://schemas.microsoft.com/office/drawing/2014/main" id="{9A3F906D-91E3-644F-89A0-82B0645BF1E2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718456308"/>
                </p:ext>
              </p:extLst>
            </p:nvPr>
          </p:nvGraphicFramePr>
          <p:xfrm>
            <a:off x="6622868" y="4597615"/>
            <a:ext cx="1814845" cy="1463975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8"/>
            </a:graphicData>
          </a:graphic>
        </p:graphicFrame>
      </p:grpSp>
    </p:spTree>
    <p:extLst>
      <p:ext uri="{BB962C8B-B14F-4D97-AF65-F5344CB8AC3E}">
        <p14:creationId xmlns:p14="http://schemas.microsoft.com/office/powerpoint/2010/main" val="55064316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9DEAC338-E2EE-8B4C-9074-4F311DEA7DC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0FAA8BA2-1E37-4FCF-A9E2-BA0532576FF2}"/>
              </a:ext>
            </a:extLst>
          </p:cNvPr>
          <p:cNvSpPr/>
          <p:nvPr/>
        </p:nvSpPr>
        <p:spPr>
          <a:xfrm>
            <a:off x="5530028" y="2911051"/>
            <a:ext cx="2603806" cy="3054717"/>
          </a:xfrm>
          <a:prstGeom prst="rect">
            <a:avLst/>
          </a:prstGeom>
          <a:solidFill>
            <a:srgbClr val="E32113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752F2824-7A9D-481E-9753-3672E74B9B77}"/>
              </a:ext>
            </a:extLst>
          </p:cNvPr>
          <p:cNvSpPr/>
          <p:nvPr/>
        </p:nvSpPr>
        <p:spPr>
          <a:xfrm>
            <a:off x="8133837" y="2911051"/>
            <a:ext cx="2603806" cy="1539725"/>
          </a:xfrm>
          <a:prstGeom prst="rect">
            <a:avLst/>
          </a:prstGeom>
          <a:solidFill>
            <a:srgbClr val="4472C4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68BBC97C-419D-4B38-B3C0-B2C1C6D64358}"/>
              </a:ext>
            </a:extLst>
          </p:cNvPr>
          <p:cNvSpPr/>
          <p:nvPr/>
        </p:nvSpPr>
        <p:spPr>
          <a:xfrm>
            <a:off x="5530028" y="2911051"/>
            <a:ext cx="5207615" cy="3054717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91FF580A-0C5A-BA40-BF87-B4794D17C054}"/>
              </a:ext>
            </a:extLst>
          </p:cNvPr>
          <p:cNvCxnSpPr>
            <a:cxnSpLocks/>
          </p:cNvCxnSpPr>
          <p:nvPr/>
        </p:nvCxnSpPr>
        <p:spPr>
          <a:xfrm flipV="1">
            <a:off x="5545394" y="4447287"/>
            <a:ext cx="5191505" cy="14964"/>
          </a:xfrm>
          <a:prstGeom prst="line">
            <a:avLst/>
          </a:prstGeom>
          <a:ln w="349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Subtitle 2">
            <a:extLst>
              <a:ext uri="{FF2B5EF4-FFF2-40B4-BE49-F238E27FC236}">
                <a16:creationId xmlns:a16="http://schemas.microsoft.com/office/drawing/2014/main" id="{B97C7A68-2469-E142-8EA3-2889B44A17C2}"/>
              </a:ext>
            </a:extLst>
          </p:cNvPr>
          <p:cNvSpPr txBox="1">
            <a:spLocks/>
          </p:cNvSpPr>
          <p:nvPr/>
        </p:nvSpPr>
        <p:spPr>
          <a:xfrm>
            <a:off x="-28667" y="716105"/>
            <a:ext cx="12192000" cy="432212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3000" b="1" dirty="0">
                <a:solidFill>
                  <a:srgbClr val="84BF40"/>
                </a:solidFill>
                <a:latin typeface="Comic Sans MS" panose="030F0902030302020204" pitchFamily="66" charset="0"/>
              </a:rPr>
              <a:t>Adding related fractions</a:t>
            </a:r>
          </a:p>
        </p:txBody>
      </p:sp>
      <p:grpSp>
        <p:nvGrpSpPr>
          <p:cNvPr id="97" name="Group 96">
            <a:extLst>
              <a:ext uri="{FF2B5EF4-FFF2-40B4-BE49-F238E27FC236}">
                <a16:creationId xmlns:a16="http://schemas.microsoft.com/office/drawing/2014/main" id="{42E1798D-997C-4243-821D-011E6824AEA3}"/>
              </a:ext>
            </a:extLst>
          </p:cNvPr>
          <p:cNvGrpSpPr/>
          <p:nvPr/>
        </p:nvGrpSpPr>
        <p:grpSpPr>
          <a:xfrm>
            <a:off x="1431939" y="2614436"/>
            <a:ext cx="2977899" cy="920978"/>
            <a:chOff x="1176759" y="2573025"/>
            <a:chExt cx="2977899" cy="920978"/>
          </a:xfrm>
        </p:grpSpPr>
        <p:grpSp>
          <p:nvGrpSpPr>
            <p:cNvPr id="56" name="Group 55">
              <a:extLst>
                <a:ext uri="{FF2B5EF4-FFF2-40B4-BE49-F238E27FC236}">
                  <a16:creationId xmlns:a16="http://schemas.microsoft.com/office/drawing/2014/main" id="{DA72F28B-FBF9-844C-883E-EE996DC5BE64}"/>
                </a:ext>
              </a:extLst>
            </p:cNvPr>
            <p:cNvGrpSpPr/>
            <p:nvPr/>
          </p:nvGrpSpPr>
          <p:grpSpPr>
            <a:xfrm>
              <a:off x="1176759" y="2638088"/>
              <a:ext cx="499790" cy="855915"/>
              <a:chOff x="4495142" y="2461440"/>
              <a:chExt cx="454355" cy="778103"/>
            </a:xfrm>
          </p:grpSpPr>
          <p:sp>
            <p:nvSpPr>
              <p:cNvPr id="57" name="TextBox 56">
                <a:extLst>
                  <a:ext uri="{FF2B5EF4-FFF2-40B4-BE49-F238E27FC236}">
                    <a16:creationId xmlns:a16="http://schemas.microsoft.com/office/drawing/2014/main" id="{645B2BB6-AFE2-6E4A-9AE2-09E3070698A6}"/>
                  </a:ext>
                </a:extLst>
              </p:cNvPr>
              <p:cNvSpPr txBox="1"/>
              <p:nvPr/>
            </p:nvSpPr>
            <p:spPr>
              <a:xfrm>
                <a:off x="4495142" y="2882177"/>
                <a:ext cx="454355" cy="35736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 anchor="ctr" anchorCtr="0">
                <a:spAutoFit/>
              </a:bodyPr>
              <a:lstStyle/>
              <a:p>
                <a:pPr algn="ctr"/>
                <a:r>
                  <a:rPr lang="en-GB" sz="2800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Comic Sans MS" panose="030F0902030302020204" pitchFamily="66" charset="0"/>
                  </a:rPr>
                  <a:t>2</a:t>
                </a:r>
              </a:p>
            </p:txBody>
          </p:sp>
          <p:sp>
            <p:nvSpPr>
              <p:cNvPr id="58" name="TextBox 57">
                <a:extLst>
                  <a:ext uri="{FF2B5EF4-FFF2-40B4-BE49-F238E27FC236}">
                    <a16:creationId xmlns:a16="http://schemas.microsoft.com/office/drawing/2014/main" id="{3B62F54B-FC9F-714D-AA1B-DE04E5739568}"/>
                  </a:ext>
                </a:extLst>
              </p:cNvPr>
              <p:cNvSpPr txBox="1"/>
              <p:nvPr/>
            </p:nvSpPr>
            <p:spPr>
              <a:xfrm>
                <a:off x="4651080" y="2461440"/>
                <a:ext cx="142485" cy="35736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 anchor="ctr" anchorCtr="0">
                <a:spAutoFit/>
              </a:bodyPr>
              <a:lstStyle/>
              <a:p>
                <a:pPr algn="ctr"/>
                <a:r>
                  <a:rPr lang="en-GB" sz="2800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Comic Sans MS" panose="030F0902030302020204" pitchFamily="66" charset="0"/>
                  </a:rPr>
                  <a:t>1</a:t>
                </a:r>
              </a:p>
            </p:txBody>
          </p:sp>
          <p:sp>
            <p:nvSpPr>
              <p:cNvPr id="59" name="Rounded Rectangle 58">
                <a:extLst>
                  <a:ext uri="{FF2B5EF4-FFF2-40B4-BE49-F238E27FC236}">
                    <a16:creationId xmlns:a16="http://schemas.microsoft.com/office/drawing/2014/main" id="{C72F03FC-A06B-6149-9208-923670AD48DF}"/>
                  </a:ext>
                </a:extLst>
              </p:cNvPr>
              <p:cNvSpPr/>
              <p:nvPr/>
            </p:nvSpPr>
            <p:spPr>
              <a:xfrm>
                <a:off x="4564541" y="2818840"/>
                <a:ext cx="315304" cy="41563"/>
              </a:xfrm>
              <a:prstGeom prst="roundRect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800">
                  <a:solidFill>
                    <a:schemeClr val="tx1">
                      <a:lumMod val="95000"/>
                      <a:lumOff val="5000"/>
                    </a:schemeClr>
                  </a:solidFill>
                </a:endParaRPr>
              </a:p>
            </p:txBody>
          </p:sp>
        </p:grpSp>
        <p:grpSp>
          <p:nvGrpSpPr>
            <p:cNvPr id="60" name="Group 59">
              <a:extLst>
                <a:ext uri="{FF2B5EF4-FFF2-40B4-BE49-F238E27FC236}">
                  <a16:creationId xmlns:a16="http://schemas.microsoft.com/office/drawing/2014/main" id="{151EE03A-CC5B-0040-857E-B20313E04E78}"/>
                </a:ext>
              </a:extLst>
            </p:cNvPr>
            <p:cNvGrpSpPr/>
            <p:nvPr/>
          </p:nvGrpSpPr>
          <p:grpSpPr>
            <a:xfrm>
              <a:off x="3549907" y="2573025"/>
              <a:ext cx="604751" cy="920975"/>
              <a:chOff x="4447434" y="2402294"/>
              <a:chExt cx="549774" cy="837250"/>
            </a:xfrm>
          </p:grpSpPr>
          <p:sp>
            <p:nvSpPr>
              <p:cNvPr id="61" name="TextBox 60">
                <a:extLst>
                  <a:ext uri="{FF2B5EF4-FFF2-40B4-BE49-F238E27FC236}">
                    <a16:creationId xmlns:a16="http://schemas.microsoft.com/office/drawing/2014/main" id="{3C34DB86-920B-D147-95B8-65E38AD76A95}"/>
                  </a:ext>
                </a:extLst>
              </p:cNvPr>
              <p:cNvSpPr txBox="1"/>
              <p:nvPr/>
            </p:nvSpPr>
            <p:spPr>
              <a:xfrm>
                <a:off x="4447434" y="2882178"/>
                <a:ext cx="549774" cy="35736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 anchor="ctr" anchorCtr="0">
                <a:spAutoFit/>
              </a:bodyPr>
              <a:lstStyle/>
              <a:p>
                <a:pPr algn="ctr"/>
                <a:r>
                  <a:rPr lang="en-GB" sz="2800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Comic Sans MS" panose="030F0902030302020204" pitchFamily="66" charset="0"/>
                  </a:rPr>
                  <a:t>4</a:t>
                </a:r>
              </a:p>
            </p:txBody>
          </p:sp>
          <p:sp>
            <p:nvSpPr>
              <p:cNvPr id="62" name="TextBox 61">
                <a:extLst>
                  <a:ext uri="{FF2B5EF4-FFF2-40B4-BE49-F238E27FC236}">
                    <a16:creationId xmlns:a16="http://schemas.microsoft.com/office/drawing/2014/main" id="{548323F9-9D4B-C04D-ACCD-1F5A63AF5108}"/>
                  </a:ext>
                </a:extLst>
              </p:cNvPr>
              <p:cNvSpPr txBox="1"/>
              <p:nvPr/>
            </p:nvSpPr>
            <p:spPr>
              <a:xfrm>
                <a:off x="4498735" y="2402294"/>
                <a:ext cx="447177" cy="47565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 anchor="ctr" anchorCtr="0">
                <a:spAutoFit/>
              </a:bodyPr>
              <a:lstStyle/>
              <a:p>
                <a:pPr algn="ctr"/>
                <a:r>
                  <a:rPr lang="en-GB" sz="2800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Comic Sans MS" panose="030F0902030302020204" pitchFamily="66" charset="0"/>
                  </a:rPr>
                  <a:t>2</a:t>
                </a:r>
              </a:p>
            </p:txBody>
          </p:sp>
          <p:sp>
            <p:nvSpPr>
              <p:cNvPr id="63" name="Rounded Rectangle 62">
                <a:extLst>
                  <a:ext uri="{FF2B5EF4-FFF2-40B4-BE49-F238E27FC236}">
                    <a16:creationId xmlns:a16="http://schemas.microsoft.com/office/drawing/2014/main" id="{8A7DFDD9-DCAD-D543-B806-655CE2418084}"/>
                  </a:ext>
                </a:extLst>
              </p:cNvPr>
              <p:cNvSpPr/>
              <p:nvPr/>
            </p:nvSpPr>
            <p:spPr>
              <a:xfrm>
                <a:off x="4564541" y="2818840"/>
                <a:ext cx="315304" cy="41563"/>
              </a:xfrm>
              <a:prstGeom prst="roundRect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800">
                  <a:solidFill>
                    <a:schemeClr val="tx1">
                      <a:lumMod val="95000"/>
                      <a:lumOff val="5000"/>
                    </a:schemeClr>
                  </a:solidFill>
                </a:endParaRPr>
              </a:p>
            </p:txBody>
          </p:sp>
        </p:grpSp>
        <p:sp>
          <p:nvSpPr>
            <p:cNvPr id="64" name="TextBox 63">
              <a:extLst>
                <a:ext uri="{FF2B5EF4-FFF2-40B4-BE49-F238E27FC236}">
                  <a16:creationId xmlns:a16="http://schemas.microsoft.com/office/drawing/2014/main" id="{EAEDA4EE-BFEB-8048-8BD1-6524DC16ABAC}"/>
                </a:ext>
              </a:extLst>
            </p:cNvPr>
            <p:cNvSpPr txBox="1"/>
            <p:nvPr/>
          </p:nvSpPr>
          <p:spPr>
            <a:xfrm>
              <a:off x="1258097" y="2837968"/>
              <a:ext cx="2740209" cy="400110"/>
            </a:xfrm>
            <a:prstGeom prst="rect">
              <a:avLst/>
            </a:prstGeom>
            <a:noFill/>
          </p:spPr>
          <p:txBody>
            <a:bodyPr wrap="square" rtlCol="0" anchor="ctr" anchorCtr="0">
              <a:spAutoFit/>
            </a:bodyPr>
            <a:lstStyle/>
            <a:p>
              <a:pPr algn="ctr"/>
              <a:r>
                <a:rPr lang="en-GB" sz="2000" dirty="0">
                  <a:latin typeface="Comic Sans MS" panose="030F0902030302020204" pitchFamily="66" charset="0"/>
                </a:rPr>
                <a:t>is equivalent to</a:t>
              </a:r>
              <a:endParaRPr lang="en-US" sz="2000" dirty="0">
                <a:latin typeface="Comic Sans MS" panose="030F0902030302020204" pitchFamily="66" charset="0"/>
              </a:endParaRPr>
            </a:p>
          </p:txBody>
        </p:sp>
      </p:grpSp>
      <p:grpSp>
        <p:nvGrpSpPr>
          <p:cNvPr id="65" name="Group 64">
            <a:extLst>
              <a:ext uri="{FF2B5EF4-FFF2-40B4-BE49-F238E27FC236}">
                <a16:creationId xmlns:a16="http://schemas.microsoft.com/office/drawing/2014/main" id="{2C011DF6-F621-1743-B4F3-711E39CB4768}"/>
              </a:ext>
            </a:extLst>
          </p:cNvPr>
          <p:cNvGrpSpPr/>
          <p:nvPr/>
        </p:nvGrpSpPr>
        <p:grpSpPr>
          <a:xfrm>
            <a:off x="2170857" y="1616330"/>
            <a:ext cx="1500063" cy="941510"/>
            <a:chOff x="2344617" y="1368914"/>
            <a:chExt cx="1500063" cy="941510"/>
          </a:xfrm>
        </p:grpSpPr>
        <p:grpSp>
          <p:nvGrpSpPr>
            <p:cNvPr id="66" name="Group 65">
              <a:extLst>
                <a:ext uri="{FF2B5EF4-FFF2-40B4-BE49-F238E27FC236}">
                  <a16:creationId xmlns:a16="http://schemas.microsoft.com/office/drawing/2014/main" id="{862BEBF3-621B-7046-BE40-B4C1C48E3A5A}"/>
                </a:ext>
              </a:extLst>
            </p:cNvPr>
            <p:cNvGrpSpPr/>
            <p:nvPr/>
          </p:nvGrpSpPr>
          <p:grpSpPr>
            <a:xfrm>
              <a:off x="2344617" y="1368917"/>
              <a:ext cx="549769" cy="941507"/>
              <a:chOff x="4495142" y="2461440"/>
              <a:chExt cx="454355" cy="778103"/>
            </a:xfrm>
          </p:grpSpPr>
          <p:sp>
            <p:nvSpPr>
              <p:cNvPr id="67" name="TextBox 66">
                <a:extLst>
                  <a:ext uri="{FF2B5EF4-FFF2-40B4-BE49-F238E27FC236}">
                    <a16:creationId xmlns:a16="http://schemas.microsoft.com/office/drawing/2014/main" id="{66AAF1FA-5ACF-8249-83C9-7CEC8048137A}"/>
                  </a:ext>
                </a:extLst>
              </p:cNvPr>
              <p:cNvSpPr txBox="1"/>
              <p:nvPr/>
            </p:nvSpPr>
            <p:spPr>
              <a:xfrm>
                <a:off x="4495142" y="2882177"/>
                <a:ext cx="454355" cy="35736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 anchor="ctr" anchorCtr="0">
                <a:spAutoFit/>
              </a:bodyPr>
              <a:lstStyle/>
              <a:p>
                <a:pPr algn="ctr"/>
                <a:r>
                  <a:rPr lang="en-GB" sz="2800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Comic Sans MS" panose="030F0902030302020204" pitchFamily="66" charset="0"/>
                  </a:rPr>
                  <a:t>2</a:t>
                </a:r>
              </a:p>
            </p:txBody>
          </p:sp>
          <p:sp>
            <p:nvSpPr>
              <p:cNvPr id="68" name="TextBox 67">
                <a:extLst>
                  <a:ext uri="{FF2B5EF4-FFF2-40B4-BE49-F238E27FC236}">
                    <a16:creationId xmlns:a16="http://schemas.microsoft.com/office/drawing/2014/main" id="{32E5D665-0919-7745-9BAA-42043873F79D}"/>
                  </a:ext>
                </a:extLst>
              </p:cNvPr>
              <p:cNvSpPr txBox="1"/>
              <p:nvPr/>
            </p:nvSpPr>
            <p:spPr>
              <a:xfrm>
                <a:off x="4651080" y="2461440"/>
                <a:ext cx="142485" cy="35736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 anchor="ctr" anchorCtr="0">
                <a:spAutoFit/>
              </a:bodyPr>
              <a:lstStyle/>
              <a:p>
                <a:pPr algn="ctr"/>
                <a:r>
                  <a:rPr lang="en-GB" sz="2800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Comic Sans MS" panose="030F0902030302020204" pitchFamily="66" charset="0"/>
                  </a:rPr>
                  <a:t>1</a:t>
                </a:r>
              </a:p>
            </p:txBody>
          </p:sp>
          <p:sp>
            <p:nvSpPr>
              <p:cNvPr id="69" name="Rounded Rectangle 68">
                <a:extLst>
                  <a:ext uri="{FF2B5EF4-FFF2-40B4-BE49-F238E27FC236}">
                    <a16:creationId xmlns:a16="http://schemas.microsoft.com/office/drawing/2014/main" id="{D43CE027-4D01-324D-8D6B-6DEE6B5BAD2F}"/>
                  </a:ext>
                </a:extLst>
              </p:cNvPr>
              <p:cNvSpPr/>
              <p:nvPr/>
            </p:nvSpPr>
            <p:spPr>
              <a:xfrm>
                <a:off x="4564541" y="2818840"/>
                <a:ext cx="315304" cy="41563"/>
              </a:xfrm>
              <a:prstGeom prst="roundRect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800">
                  <a:solidFill>
                    <a:schemeClr val="tx1">
                      <a:lumMod val="95000"/>
                      <a:lumOff val="5000"/>
                    </a:schemeClr>
                  </a:solidFill>
                </a:endParaRPr>
              </a:p>
            </p:txBody>
          </p:sp>
        </p:grpSp>
        <p:grpSp>
          <p:nvGrpSpPr>
            <p:cNvPr id="70" name="Group 69">
              <a:extLst>
                <a:ext uri="{FF2B5EF4-FFF2-40B4-BE49-F238E27FC236}">
                  <a16:creationId xmlns:a16="http://schemas.microsoft.com/office/drawing/2014/main" id="{CC5C336B-4AD2-4B49-BC3C-965845C7CA5C}"/>
                </a:ext>
              </a:extLst>
            </p:cNvPr>
            <p:cNvGrpSpPr/>
            <p:nvPr/>
          </p:nvGrpSpPr>
          <p:grpSpPr>
            <a:xfrm>
              <a:off x="3179454" y="1368914"/>
              <a:ext cx="665226" cy="941509"/>
              <a:chOff x="4447434" y="2461438"/>
              <a:chExt cx="549774" cy="778106"/>
            </a:xfrm>
          </p:grpSpPr>
          <p:sp>
            <p:nvSpPr>
              <p:cNvPr id="71" name="TextBox 70">
                <a:extLst>
                  <a:ext uri="{FF2B5EF4-FFF2-40B4-BE49-F238E27FC236}">
                    <a16:creationId xmlns:a16="http://schemas.microsoft.com/office/drawing/2014/main" id="{34439EB0-FFF1-444C-BD2C-F7496F02ACED}"/>
                  </a:ext>
                </a:extLst>
              </p:cNvPr>
              <p:cNvSpPr txBox="1"/>
              <p:nvPr/>
            </p:nvSpPr>
            <p:spPr>
              <a:xfrm>
                <a:off x="4447434" y="2882178"/>
                <a:ext cx="549774" cy="35736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 anchor="ctr" anchorCtr="0">
                <a:spAutoFit/>
              </a:bodyPr>
              <a:lstStyle/>
              <a:p>
                <a:pPr algn="ctr"/>
                <a:r>
                  <a:rPr lang="en-GB" sz="2800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Comic Sans MS" panose="030F0902030302020204" pitchFamily="66" charset="0"/>
                  </a:rPr>
                  <a:t>4</a:t>
                </a:r>
              </a:p>
            </p:txBody>
          </p:sp>
          <p:sp>
            <p:nvSpPr>
              <p:cNvPr id="72" name="TextBox 71">
                <a:extLst>
                  <a:ext uri="{FF2B5EF4-FFF2-40B4-BE49-F238E27FC236}">
                    <a16:creationId xmlns:a16="http://schemas.microsoft.com/office/drawing/2014/main" id="{B00CFAE7-8A94-E64B-BE7E-DF02E9EE72CC}"/>
                  </a:ext>
                </a:extLst>
              </p:cNvPr>
              <p:cNvSpPr txBox="1"/>
              <p:nvPr/>
            </p:nvSpPr>
            <p:spPr>
              <a:xfrm>
                <a:off x="4498735" y="2461438"/>
                <a:ext cx="447177" cy="35736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 anchor="ctr" anchorCtr="0">
                <a:spAutoFit/>
              </a:bodyPr>
              <a:lstStyle/>
              <a:p>
                <a:pPr algn="ctr"/>
                <a:r>
                  <a:rPr lang="en-GB" sz="2800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Comic Sans MS" panose="030F0902030302020204" pitchFamily="66" charset="0"/>
                  </a:rPr>
                  <a:t>1</a:t>
                </a:r>
              </a:p>
            </p:txBody>
          </p:sp>
          <p:sp>
            <p:nvSpPr>
              <p:cNvPr id="73" name="Rounded Rectangle 72">
                <a:extLst>
                  <a:ext uri="{FF2B5EF4-FFF2-40B4-BE49-F238E27FC236}">
                    <a16:creationId xmlns:a16="http://schemas.microsoft.com/office/drawing/2014/main" id="{7A285DC9-A5E2-374A-8430-64870AA6B638}"/>
                  </a:ext>
                </a:extLst>
              </p:cNvPr>
              <p:cNvSpPr/>
              <p:nvPr/>
            </p:nvSpPr>
            <p:spPr>
              <a:xfrm>
                <a:off x="4564541" y="2818840"/>
                <a:ext cx="315304" cy="41563"/>
              </a:xfrm>
              <a:prstGeom prst="roundRect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800">
                  <a:solidFill>
                    <a:schemeClr val="tx1">
                      <a:lumMod val="95000"/>
                      <a:lumOff val="5000"/>
                    </a:schemeClr>
                  </a:solidFill>
                </a:endParaRPr>
              </a:p>
            </p:txBody>
          </p:sp>
        </p:grpSp>
        <p:sp>
          <p:nvSpPr>
            <p:cNvPr id="74" name="TextBox 73">
              <a:extLst>
                <a:ext uri="{FF2B5EF4-FFF2-40B4-BE49-F238E27FC236}">
                  <a16:creationId xmlns:a16="http://schemas.microsoft.com/office/drawing/2014/main" id="{B8103149-BC7F-364A-A6C6-8B2D47BAC690}"/>
                </a:ext>
              </a:extLst>
            </p:cNvPr>
            <p:cNvSpPr txBox="1"/>
            <p:nvPr/>
          </p:nvSpPr>
          <p:spPr>
            <a:xfrm>
              <a:off x="2888474" y="1484151"/>
              <a:ext cx="370285" cy="646331"/>
            </a:xfrm>
            <a:prstGeom prst="rect">
              <a:avLst/>
            </a:prstGeom>
            <a:noFill/>
          </p:spPr>
          <p:txBody>
            <a:bodyPr wrap="square" rtlCol="0" anchor="ctr" anchorCtr="0">
              <a:spAutoFit/>
            </a:bodyPr>
            <a:lstStyle/>
            <a:p>
              <a:pPr algn="ctr"/>
              <a:r>
                <a:rPr lang="en-GB" sz="3600" dirty="0">
                  <a:latin typeface="Comic Sans MS" panose="030F0902030302020204" pitchFamily="66" charset="0"/>
                </a:rPr>
                <a:t>+</a:t>
              </a:r>
              <a:endParaRPr lang="en-US" sz="3600" dirty="0">
                <a:latin typeface="Comic Sans MS" panose="030F0902030302020204" pitchFamily="66" charset="0"/>
              </a:endParaRPr>
            </a:p>
          </p:txBody>
        </p:sp>
      </p:grpSp>
      <p:grpSp>
        <p:nvGrpSpPr>
          <p:cNvPr id="76" name="Group 75">
            <a:extLst>
              <a:ext uri="{FF2B5EF4-FFF2-40B4-BE49-F238E27FC236}">
                <a16:creationId xmlns:a16="http://schemas.microsoft.com/office/drawing/2014/main" id="{E80EB408-CF10-7244-A257-906FD3D08FFF}"/>
              </a:ext>
            </a:extLst>
          </p:cNvPr>
          <p:cNvGrpSpPr/>
          <p:nvPr/>
        </p:nvGrpSpPr>
        <p:grpSpPr>
          <a:xfrm>
            <a:off x="2170857" y="3632968"/>
            <a:ext cx="1500063" cy="1032313"/>
            <a:chOff x="2344617" y="1323514"/>
            <a:chExt cx="1500063" cy="1032313"/>
          </a:xfrm>
        </p:grpSpPr>
        <p:grpSp>
          <p:nvGrpSpPr>
            <p:cNvPr id="77" name="Group 76">
              <a:extLst>
                <a:ext uri="{FF2B5EF4-FFF2-40B4-BE49-F238E27FC236}">
                  <a16:creationId xmlns:a16="http://schemas.microsoft.com/office/drawing/2014/main" id="{446B5727-422B-9F4F-982A-9873C106F081}"/>
                </a:ext>
              </a:extLst>
            </p:cNvPr>
            <p:cNvGrpSpPr/>
            <p:nvPr/>
          </p:nvGrpSpPr>
          <p:grpSpPr>
            <a:xfrm>
              <a:off x="2344617" y="1323514"/>
              <a:ext cx="549769" cy="1032313"/>
              <a:chOff x="4495142" y="2423917"/>
              <a:chExt cx="454355" cy="853149"/>
            </a:xfrm>
          </p:grpSpPr>
          <p:sp>
            <p:nvSpPr>
              <p:cNvPr id="83" name="TextBox 82">
                <a:extLst>
                  <a:ext uri="{FF2B5EF4-FFF2-40B4-BE49-F238E27FC236}">
                    <a16:creationId xmlns:a16="http://schemas.microsoft.com/office/drawing/2014/main" id="{31D696EB-2513-9D4C-BBB3-63E51E2BC988}"/>
                  </a:ext>
                </a:extLst>
              </p:cNvPr>
              <p:cNvSpPr txBox="1"/>
              <p:nvPr/>
            </p:nvSpPr>
            <p:spPr>
              <a:xfrm>
                <a:off x="4495142" y="2844654"/>
                <a:ext cx="454355" cy="43241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 anchor="ctr" anchorCtr="0">
                <a:spAutoFit/>
              </a:bodyPr>
              <a:lstStyle/>
              <a:p>
                <a:pPr algn="ctr"/>
                <a:r>
                  <a:rPr lang="en-GB" sz="2800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Comic Sans MS" panose="030F0902030302020204" pitchFamily="66" charset="0"/>
                  </a:rPr>
                  <a:t>4</a:t>
                </a:r>
              </a:p>
            </p:txBody>
          </p:sp>
          <p:sp>
            <p:nvSpPr>
              <p:cNvPr id="84" name="TextBox 83">
                <a:extLst>
                  <a:ext uri="{FF2B5EF4-FFF2-40B4-BE49-F238E27FC236}">
                    <a16:creationId xmlns:a16="http://schemas.microsoft.com/office/drawing/2014/main" id="{EE23A8A9-0E24-9E44-A4A6-FAB1379BE459}"/>
                  </a:ext>
                </a:extLst>
              </p:cNvPr>
              <p:cNvSpPr txBox="1"/>
              <p:nvPr/>
            </p:nvSpPr>
            <p:spPr>
              <a:xfrm>
                <a:off x="4651080" y="2423917"/>
                <a:ext cx="142485" cy="43241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 anchor="ctr" anchorCtr="0">
                <a:spAutoFit/>
              </a:bodyPr>
              <a:lstStyle/>
              <a:p>
                <a:pPr algn="ctr"/>
                <a:r>
                  <a:rPr lang="en-GB" sz="2800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Comic Sans MS" panose="030F0902030302020204" pitchFamily="66" charset="0"/>
                  </a:rPr>
                  <a:t>2</a:t>
                </a:r>
              </a:p>
            </p:txBody>
          </p:sp>
          <p:sp>
            <p:nvSpPr>
              <p:cNvPr id="85" name="Rounded Rectangle 84">
                <a:extLst>
                  <a:ext uri="{FF2B5EF4-FFF2-40B4-BE49-F238E27FC236}">
                    <a16:creationId xmlns:a16="http://schemas.microsoft.com/office/drawing/2014/main" id="{2F559CF3-A201-BB41-AC83-01FD3026AA7F}"/>
                  </a:ext>
                </a:extLst>
              </p:cNvPr>
              <p:cNvSpPr/>
              <p:nvPr/>
            </p:nvSpPr>
            <p:spPr>
              <a:xfrm>
                <a:off x="4564541" y="2818840"/>
                <a:ext cx="315304" cy="41563"/>
              </a:xfrm>
              <a:prstGeom prst="roundRect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800">
                  <a:solidFill>
                    <a:schemeClr val="tx1">
                      <a:lumMod val="95000"/>
                      <a:lumOff val="5000"/>
                    </a:schemeClr>
                  </a:solidFill>
                </a:endParaRPr>
              </a:p>
            </p:txBody>
          </p:sp>
        </p:grpSp>
        <p:grpSp>
          <p:nvGrpSpPr>
            <p:cNvPr id="78" name="Group 77">
              <a:extLst>
                <a:ext uri="{FF2B5EF4-FFF2-40B4-BE49-F238E27FC236}">
                  <a16:creationId xmlns:a16="http://schemas.microsoft.com/office/drawing/2014/main" id="{BF9976B3-C91D-5D4B-BFA5-1C7562FE1C0B}"/>
                </a:ext>
              </a:extLst>
            </p:cNvPr>
            <p:cNvGrpSpPr/>
            <p:nvPr/>
          </p:nvGrpSpPr>
          <p:grpSpPr>
            <a:xfrm>
              <a:off x="3179454" y="1368914"/>
              <a:ext cx="665226" cy="941509"/>
              <a:chOff x="4447434" y="2461438"/>
              <a:chExt cx="549774" cy="778106"/>
            </a:xfrm>
          </p:grpSpPr>
          <p:sp>
            <p:nvSpPr>
              <p:cNvPr id="80" name="TextBox 79">
                <a:extLst>
                  <a:ext uri="{FF2B5EF4-FFF2-40B4-BE49-F238E27FC236}">
                    <a16:creationId xmlns:a16="http://schemas.microsoft.com/office/drawing/2014/main" id="{A1C8AF9B-9155-CC49-BB42-60A4B2F2AA5D}"/>
                  </a:ext>
                </a:extLst>
              </p:cNvPr>
              <p:cNvSpPr txBox="1"/>
              <p:nvPr/>
            </p:nvSpPr>
            <p:spPr>
              <a:xfrm>
                <a:off x="4447434" y="2882178"/>
                <a:ext cx="549774" cy="35736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 anchor="ctr" anchorCtr="0">
                <a:spAutoFit/>
              </a:bodyPr>
              <a:lstStyle/>
              <a:p>
                <a:pPr algn="ctr"/>
                <a:r>
                  <a:rPr lang="en-GB" sz="2800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Comic Sans MS" panose="030F0902030302020204" pitchFamily="66" charset="0"/>
                  </a:rPr>
                  <a:t>4</a:t>
                </a:r>
              </a:p>
            </p:txBody>
          </p:sp>
          <p:sp>
            <p:nvSpPr>
              <p:cNvPr id="81" name="TextBox 80">
                <a:extLst>
                  <a:ext uri="{FF2B5EF4-FFF2-40B4-BE49-F238E27FC236}">
                    <a16:creationId xmlns:a16="http://schemas.microsoft.com/office/drawing/2014/main" id="{EBE0C41B-A69D-824C-A34A-A284EC5B9F89}"/>
                  </a:ext>
                </a:extLst>
              </p:cNvPr>
              <p:cNvSpPr txBox="1"/>
              <p:nvPr/>
            </p:nvSpPr>
            <p:spPr>
              <a:xfrm>
                <a:off x="4498735" y="2461438"/>
                <a:ext cx="447177" cy="35736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 anchor="ctr" anchorCtr="0">
                <a:spAutoFit/>
              </a:bodyPr>
              <a:lstStyle/>
              <a:p>
                <a:pPr algn="ctr"/>
                <a:r>
                  <a:rPr lang="en-GB" sz="2800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Comic Sans MS" panose="030F0902030302020204" pitchFamily="66" charset="0"/>
                  </a:rPr>
                  <a:t>1</a:t>
                </a:r>
              </a:p>
            </p:txBody>
          </p:sp>
          <p:sp>
            <p:nvSpPr>
              <p:cNvPr id="82" name="Rounded Rectangle 81">
                <a:extLst>
                  <a:ext uri="{FF2B5EF4-FFF2-40B4-BE49-F238E27FC236}">
                    <a16:creationId xmlns:a16="http://schemas.microsoft.com/office/drawing/2014/main" id="{BD9D7607-223A-344C-BCD2-552C97C53919}"/>
                  </a:ext>
                </a:extLst>
              </p:cNvPr>
              <p:cNvSpPr/>
              <p:nvPr/>
            </p:nvSpPr>
            <p:spPr>
              <a:xfrm>
                <a:off x="4564541" y="2818840"/>
                <a:ext cx="315304" cy="41563"/>
              </a:xfrm>
              <a:prstGeom prst="roundRect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800">
                  <a:solidFill>
                    <a:schemeClr val="tx1">
                      <a:lumMod val="95000"/>
                      <a:lumOff val="5000"/>
                    </a:schemeClr>
                  </a:solidFill>
                </a:endParaRPr>
              </a:p>
            </p:txBody>
          </p:sp>
        </p:grpSp>
        <p:sp>
          <p:nvSpPr>
            <p:cNvPr id="79" name="TextBox 78">
              <a:extLst>
                <a:ext uri="{FF2B5EF4-FFF2-40B4-BE49-F238E27FC236}">
                  <a16:creationId xmlns:a16="http://schemas.microsoft.com/office/drawing/2014/main" id="{2300F986-F7C8-464B-A6E7-F4A78E23DCC7}"/>
                </a:ext>
              </a:extLst>
            </p:cNvPr>
            <p:cNvSpPr txBox="1"/>
            <p:nvPr/>
          </p:nvSpPr>
          <p:spPr>
            <a:xfrm>
              <a:off x="2888474" y="1484151"/>
              <a:ext cx="370285" cy="646331"/>
            </a:xfrm>
            <a:prstGeom prst="rect">
              <a:avLst/>
            </a:prstGeom>
            <a:noFill/>
          </p:spPr>
          <p:txBody>
            <a:bodyPr wrap="square" rtlCol="0" anchor="ctr" anchorCtr="0">
              <a:spAutoFit/>
            </a:bodyPr>
            <a:lstStyle/>
            <a:p>
              <a:pPr algn="ctr"/>
              <a:r>
                <a:rPr lang="en-GB" sz="3600" dirty="0">
                  <a:latin typeface="Comic Sans MS" panose="030F0902030302020204" pitchFamily="66" charset="0"/>
                </a:rPr>
                <a:t>+</a:t>
              </a:r>
              <a:endParaRPr lang="en-US" sz="3600" dirty="0">
                <a:latin typeface="Comic Sans MS" panose="030F0902030302020204" pitchFamily="66" charset="0"/>
              </a:endParaRPr>
            </a:p>
          </p:txBody>
        </p:sp>
      </p:grpSp>
      <p:pic>
        <p:nvPicPr>
          <p:cNvPr id="88" name="Picture 87">
            <a:extLst>
              <a:ext uri="{FF2B5EF4-FFF2-40B4-BE49-F238E27FC236}">
                <a16:creationId xmlns:a16="http://schemas.microsoft.com/office/drawing/2014/main" id="{6188BF69-FEB0-DA43-92B9-754E16893969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5419420" y="3578086"/>
            <a:ext cx="1397520" cy="2532385"/>
          </a:xfrm>
          <a:prstGeom prst="rect">
            <a:avLst/>
          </a:prstGeom>
        </p:spPr>
      </p:pic>
      <p:sp>
        <p:nvSpPr>
          <p:cNvPr id="90" name="Speech Bubble: Rectangle with Corners Rounded 2">
            <a:extLst>
              <a:ext uri="{FF2B5EF4-FFF2-40B4-BE49-F238E27FC236}">
                <a16:creationId xmlns:a16="http://schemas.microsoft.com/office/drawing/2014/main" id="{F4FEAE57-8FDC-5247-ADC1-30D433600881}"/>
              </a:ext>
            </a:extLst>
          </p:cNvPr>
          <p:cNvSpPr>
            <a:spLocks/>
          </p:cNvSpPr>
          <p:nvPr/>
        </p:nvSpPr>
        <p:spPr>
          <a:xfrm>
            <a:off x="6012393" y="1684140"/>
            <a:ext cx="3280114" cy="741650"/>
          </a:xfrm>
          <a:prstGeom prst="wedgeRoundRectCallout">
            <a:avLst>
              <a:gd name="adj1" fmla="val 66192"/>
              <a:gd name="adj2" fmla="val -22235"/>
              <a:gd name="adj3" fmla="val 16667"/>
            </a:avLst>
          </a:prstGeom>
          <a:noFill/>
          <a:ln w="31750">
            <a:solidFill>
              <a:srgbClr val="84BF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0">
            <a:spAutoFit/>
          </a:bodyPr>
          <a:lstStyle/>
          <a:p>
            <a:pPr algn="ctr"/>
            <a:r>
              <a:rPr lang="en-GB" dirty="0">
                <a:solidFill>
                  <a:schemeClr val="tx1"/>
                </a:solidFill>
                <a:latin typeface="Comic Sans MS" panose="030F0902030302020204" pitchFamily="66" charset="0"/>
              </a:rPr>
              <a:t>What fraction of the wall</a:t>
            </a:r>
          </a:p>
          <a:p>
            <a:pPr algn="ctr"/>
            <a:r>
              <a:rPr lang="en-GB" dirty="0">
                <a:solidFill>
                  <a:schemeClr val="tx1"/>
                </a:solidFill>
                <a:latin typeface="Comic Sans MS" panose="030F0902030302020204" pitchFamily="66" charset="0"/>
              </a:rPr>
              <a:t>has he already painted?</a:t>
            </a:r>
          </a:p>
        </p:txBody>
      </p:sp>
      <p:grpSp>
        <p:nvGrpSpPr>
          <p:cNvPr id="91" name="Group 90">
            <a:extLst>
              <a:ext uri="{FF2B5EF4-FFF2-40B4-BE49-F238E27FC236}">
                <a16:creationId xmlns:a16="http://schemas.microsoft.com/office/drawing/2014/main" id="{9A9840EA-FB54-E74C-A9AC-E679DFBB01D1}"/>
              </a:ext>
            </a:extLst>
          </p:cNvPr>
          <p:cNvGrpSpPr/>
          <p:nvPr/>
        </p:nvGrpSpPr>
        <p:grpSpPr>
          <a:xfrm>
            <a:off x="9286525" y="1479821"/>
            <a:ext cx="1482963" cy="1252750"/>
            <a:chOff x="4540559" y="2378539"/>
            <a:chExt cx="4566620" cy="3733483"/>
          </a:xfrm>
        </p:grpSpPr>
        <p:pic>
          <p:nvPicPr>
            <p:cNvPr id="92" name="Picture 91" descr="A picture containing text&#10;&#10;Description automatically generated">
              <a:extLst>
                <a:ext uri="{FF2B5EF4-FFF2-40B4-BE49-F238E27FC236}">
                  <a16:creationId xmlns:a16="http://schemas.microsoft.com/office/drawing/2014/main" id="{B66EB0E4-FB92-6D48-937B-154902E5C78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540559" y="2378539"/>
              <a:ext cx="4566620" cy="3730731"/>
            </a:xfrm>
            <a:prstGeom prst="rect">
              <a:avLst/>
            </a:prstGeom>
          </p:spPr>
        </p:pic>
        <p:sp>
          <p:nvSpPr>
            <p:cNvPr id="93" name="Oval 92">
              <a:extLst>
                <a:ext uri="{FF2B5EF4-FFF2-40B4-BE49-F238E27FC236}">
                  <a16:creationId xmlns:a16="http://schemas.microsoft.com/office/drawing/2014/main" id="{0AA44285-CD4D-C44C-B931-AECD5A719BF3}"/>
                </a:ext>
              </a:extLst>
            </p:cNvPr>
            <p:cNvSpPr/>
            <p:nvPr/>
          </p:nvSpPr>
          <p:spPr>
            <a:xfrm>
              <a:off x="6735623" y="5895462"/>
              <a:ext cx="1919312" cy="216560"/>
            </a:xfrm>
            <a:prstGeom prst="ellipse">
              <a:avLst/>
            </a:prstGeom>
            <a:solidFill>
              <a:schemeClr val="tx1">
                <a:alpha val="1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5" name="Picture 4" descr="Shape, rectangle&#10;&#10;Description automatically generated">
            <a:extLst>
              <a:ext uri="{FF2B5EF4-FFF2-40B4-BE49-F238E27FC236}">
                <a16:creationId xmlns:a16="http://schemas.microsoft.com/office/drawing/2014/main" id="{5CB1F8CB-B97A-E94F-BE00-12A1B53F4CF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127685" y="4833964"/>
            <a:ext cx="1519789" cy="11685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19086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2" grpId="0" animBg="1"/>
      <p:bldP spid="9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Rectangle 69">
            <a:extLst>
              <a:ext uri="{FF2B5EF4-FFF2-40B4-BE49-F238E27FC236}">
                <a16:creationId xmlns:a16="http://schemas.microsoft.com/office/drawing/2014/main" id="{001904A4-CA0A-CD46-990E-22E617C7C172}"/>
              </a:ext>
            </a:extLst>
          </p:cNvPr>
          <p:cNvSpPr/>
          <p:nvPr/>
        </p:nvSpPr>
        <p:spPr>
          <a:xfrm>
            <a:off x="1665292" y="2038114"/>
            <a:ext cx="2970028" cy="1737058"/>
          </a:xfrm>
          <a:prstGeom prst="rect">
            <a:avLst/>
          </a:prstGeom>
          <a:solidFill>
            <a:srgbClr val="E32113"/>
          </a:solidFill>
          <a:ln w="38100">
            <a:solidFill>
              <a:srgbClr val="E3211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E32113"/>
              </a:solidFill>
            </a:endParaRPr>
          </a:p>
        </p:txBody>
      </p:sp>
      <p:sp>
        <p:nvSpPr>
          <p:cNvPr id="71" name="Rectangle 70">
            <a:extLst>
              <a:ext uri="{FF2B5EF4-FFF2-40B4-BE49-F238E27FC236}">
                <a16:creationId xmlns:a16="http://schemas.microsoft.com/office/drawing/2014/main" id="{A1B6778F-5185-D240-A0F6-66291E979DEA}"/>
              </a:ext>
            </a:extLst>
          </p:cNvPr>
          <p:cNvSpPr/>
          <p:nvPr/>
        </p:nvSpPr>
        <p:spPr>
          <a:xfrm>
            <a:off x="1665292" y="4046208"/>
            <a:ext cx="2970028" cy="1737058"/>
          </a:xfrm>
          <a:prstGeom prst="rect">
            <a:avLst/>
          </a:prstGeom>
          <a:solidFill>
            <a:srgbClr val="0070C0"/>
          </a:solidFill>
          <a:ln w="38100">
            <a:solidFill>
              <a:srgbClr val="4472C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B0F0"/>
              </a:solidFill>
            </a:endParaRPr>
          </a:p>
        </p:txBody>
      </p:sp>
      <p:sp>
        <p:nvSpPr>
          <p:cNvPr id="13" name="Subtitle 2">
            <a:extLst>
              <a:ext uri="{FF2B5EF4-FFF2-40B4-BE49-F238E27FC236}">
                <a16:creationId xmlns:a16="http://schemas.microsoft.com/office/drawing/2014/main" id="{2D56AD46-78FE-9C48-AADC-08A8C8F33EB0}"/>
              </a:ext>
            </a:extLst>
          </p:cNvPr>
          <p:cNvSpPr txBox="1">
            <a:spLocks/>
          </p:cNvSpPr>
          <p:nvPr/>
        </p:nvSpPr>
        <p:spPr>
          <a:xfrm>
            <a:off x="-7402" y="716105"/>
            <a:ext cx="12192000" cy="432212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3000" b="1" dirty="0">
                <a:solidFill>
                  <a:srgbClr val="84BF40"/>
                </a:solidFill>
                <a:latin typeface="Comic Sans MS" panose="030F0902030302020204" pitchFamily="66" charset="0"/>
              </a:rPr>
              <a:t>Activity 1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A3A96D27-7FF2-7449-8BDA-D6D2FC377BBA}"/>
              </a:ext>
            </a:extLst>
          </p:cNvPr>
          <p:cNvSpPr txBox="1"/>
          <p:nvPr/>
        </p:nvSpPr>
        <p:spPr>
          <a:xfrm>
            <a:off x="2114428" y="1250837"/>
            <a:ext cx="7948341" cy="429108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n-GB" sz="2600" dirty="0">
                <a:latin typeface="Comic Sans MS" panose="030F0702030302020204" pitchFamily="66" charset="0"/>
              </a:rPr>
              <a:t>Are my fractions related?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75D01E70-2615-9544-8B05-458DB651FC5A}"/>
              </a:ext>
            </a:extLst>
          </p:cNvPr>
          <p:cNvSpPr txBox="1"/>
          <p:nvPr/>
        </p:nvSpPr>
        <p:spPr>
          <a:xfrm>
            <a:off x="9777335" y="671029"/>
            <a:ext cx="172709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902030302020204" pitchFamily="66" charset="0"/>
              </a:rPr>
              <a:t>You will need:</a:t>
            </a:r>
          </a:p>
          <a:p>
            <a:r>
              <a:rPr lang="en-GB" dirty="0">
                <a:latin typeface="Comic Sans MS" panose="030F0702030302020204" pitchFamily="66" charset="0"/>
              </a:rPr>
              <a:t>Handout 1</a:t>
            </a:r>
          </a:p>
        </p:txBody>
      </p:sp>
      <p:grpSp>
        <p:nvGrpSpPr>
          <p:cNvPr id="44" name="Group 43">
            <a:extLst>
              <a:ext uri="{FF2B5EF4-FFF2-40B4-BE49-F238E27FC236}">
                <a16:creationId xmlns:a16="http://schemas.microsoft.com/office/drawing/2014/main" id="{0A7AFA98-968B-D843-AE9A-DAC51A482DE2}"/>
              </a:ext>
            </a:extLst>
          </p:cNvPr>
          <p:cNvGrpSpPr/>
          <p:nvPr/>
        </p:nvGrpSpPr>
        <p:grpSpPr>
          <a:xfrm>
            <a:off x="2023387" y="2257041"/>
            <a:ext cx="2252892" cy="1412622"/>
            <a:chOff x="2608276" y="2345852"/>
            <a:chExt cx="2048084" cy="1284202"/>
          </a:xfrm>
        </p:grpSpPr>
        <p:grpSp>
          <p:nvGrpSpPr>
            <p:cNvPr id="16" name="Group 15">
              <a:extLst>
                <a:ext uri="{FF2B5EF4-FFF2-40B4-BE49-F238E27FC236}">
                  <a16:creationId xmlns:a16="http://schemas.microsoft.com/office/drawing/2014/main" id="{65F24C09-58F4-B34D-B993-512105AB505A}"/>
                </a:ext>
              </a:extLst>
            </p:cNvPr>
            <p:cNvGrpSpPr/>
            <p:nvPr/>
          </p:nvGrpSpPr>
          <p:grpSpPr>
            <a:xfrm>
              <a:off x="2608276" y="2345852"/>
              <a:ext cx="885419" cy="1284202"/>
              <a:chOff x="4472424" y="2419395"/>
              <a:chExt cx="499795" cy="877126"/>
            </a:xfrm>
          </p:grpSpPr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B6916300-F40C-994D-9421-2C050D955B24}"/>
                  </a:ext>
                </a:extLst>
              </p:cNvPr>
              <p:cNvSpPr txBox="1"/>
              <p:nvPr/>
            </p:nvSpPr>
            <p:spPr>
              <a:xfrm>
                <a:off x="4472424" y="2855069"/>
                <a:ext cx="499795" cy="44145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 anchor="ctr" anchorCtr="0">
                <a:spAutoFit/>
              </a:bodyPr>
              <a:lstStyle/>
              <a:p>
                <a:pPr algn="ctr"/>
                <a:r>
                  <a:rPr lang="en-GB" sz="3600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Comic Sans MS" panose="030F0902030302020204" pitchFamily="66" charset="0"/>
                  </a:rPr>
                  <a:t>3</a:t>
                </a:r>
              </a:p>
            </p:txBody>
          </p:sp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E48EA2CD-9C68-0848-B418-F37429D7E496}"/>
                  </a:ext>
                </a:extLst>
              </p:cNvPr>
              <p:cNvSpPr txBox="1"/>
              <p:nvPr/>
            </p:nvSpPr>
            <p:spPr>
              <a:xfrm>
                <a:off x="4651080" y="2419395"/>
                <a:ext cx="142485" cy="44145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 anchor="ctr" anchorCtr="0">
                <a:spAutoFit/>
              </a:bodyPr>
              <a:lstStyle/>
              <a:p>
                <a:pPr algn="ctr"/>
                <a:r>
                  <a:rPr lang="en-GB" sz="3600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Comic Sans MS" panose="030F0902030302020204" pitchFamily="66" charset="0"/>
                  </a:rPr>
                  <a:t>1</a:t>
                </a:r>
              </a:p>
            </p:txBody>
          </p:sp>
          <p:sp>
            <p:nvSpPr>
              <p:cNvPr id="19" name="Rounded Rectangle 18">
                <a:extLst>
                  <a:ext uri="{FF2B5EF4-FFF2-40B4-BE49-F238E27FC236}">
                    <a16:creationId xmlns:a16="http://schemas.microsoft.com/office/drawing/2014/main" id="{4419DDC9-AB13-574A-AC99-2F378A8B6291}"/>
                  </a:ext>
                </a:extLst>
              </p:cNvPr>
              <p:cNvSpPr/>
              <p:nvPr/>
            </p:nvSpPr>
            <p:spPr>
              <a:xfrm>
                <a:off x="4564541" y="2818840"/>
                <a:ext cx="315304" cy="41563"/>
              </a:xfrm>
              <a:prstGeom prst="roundRect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3600">
                  <a:solidFill>
                    <a:schemeClr val="tx1">
                      <a:lumMod val="95000"/>
                      <a:lumOff val="5000"/>
                    </a:schemeClr>
                  </a:solidFill>
                </a:endParaRPr>
              </a:p>
            </p:txBody>
          </p:sp>
        </p:grpSp>
        <p:grpSp>
          <p:nvGrpSpPr>
            <p:cNvPr id="20" name="Group 19">
              <a:extLst>
                <a:ext uri="{FF2B5EF4-FFF2-40B4-BE49-F238E27FC236}">
                  <a16:creationId xmlns:a16="http://schemas.microsoft.com/office/drawing/2014/main" id="{6E4B2C33-49A2-B741-9F00-CFBABAD4ED2C}"/>
                </a:ext>
              </a:extLst>
            </p:cNvPr>
            <p:cNvGrpSpPr/>
            <p:nvPr/>
          </p:nvGrpSpPr>
          <p:grpSpPr>
            <a:xfrm>
              <a:off x="3770941" y="2345852"/>
              <a:ext cx="885419" cy="1284202"/>
              <a:chOff x="4472424" y="2419395"/>
              <a:chExt cx="499795" cy="877126"/>
            </a:xfrm>
          </p:grpSpPr>
          <p:sp>
            <p:nvSpPr>
              <p:cNvPr id="21" name="TextBox 20">
                <a:extLst>
                  <a:ext uri="{FF2B5EF4-FFF2-40B4-BE49-F238E27FC236}">
                    <a16:creationId xmlns:a16="http://schemas.microsoft.com/office/drawing/2014/main" id="{ABB11A23-72A2-654F-BD9D-CCB9DE9743C9}"/>
                  </a:ext>
                </a:extLst>
              </p:cNvPr>
              <p:cNvSpPr txBox="1"/>
              <p:nvPr/>
            </p:nvSpPr>
            <p:spPr>
              <a:xfrm>
                <a:off x="4472424" y="2855069"/>
                <a:ext cx="499795" cy="44145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 anchor="ctr" anchorCtr="0">
                <a:spAutoFit/>
              </a:bodyPr>
              <a:lstStyle/>
              <a:p>
                <a:pPr algn="ctr"/>
                <a:r>
                  <a:rPr lang="en-GB" sz="3600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Comic Sans MS" panose="030F0902030302020204" pitchFamily="66" charset="0"/>
                  </a:rPr>
                  <a:t>12</a:t>
                </a:r>
              </a:p>
            </p:txBody>
          </p:sp>
          <p:sp>
            <p:nvSpPr>
              <p:cNvPr id="22" name="TextBox 21">
                <a:extLst>
                  <a:ext uri="{FF2B5EF4-FFF2-40B4-BE49-F238E27FC236}">
                    <a16:creationId xmlns:a16="http://schemas.microsoft.com/office/drawing/2014/main" id="{0140CFE5-22DE-1A4D-B73B-9A6E4EAE5158}"/>
                  </a:ext>
                </a:extLst>
              </p:cNvPr>
              <p:cNvSpPr txBox="1"/>
              <p:nvPr/>
            </p:nvSpPr>
            <p:spPr>
              <a:xfrm>
                <a:off x="4651080" y="2419395"/>
                <a:ext cx="142485" cy="44145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 anchor="ctr" anchorCtr="0">
                <a:spAutoFit/>
              </a:bodyPr>
              <a:lstStyle/>
              <a:p>
                <a:pPr algn="ctr"/>
                <a:r>
                  <a:rPr lang="en-GB" sz="3600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Comic Sans MS" panose="030F0902030302020204" pitchFamily="66" charset="0"/>
                  </a:rPr>
                  <a:t>1</a:t>
                </a:r>
              </a:p>
            </p:txBody>
          </p:sp>
          <p:sp>
            <p:nvSpPr>
              <p:cNvPr id="23" name="Rounded Rectangle 22">
                <a:extLst>
                  <a:ext uri="{FF2B5EF4-FFF2-40B4-BE49-F238E27FC236}">
                    <a16:creationId xmlns:a16="http://schemas.microsoft.com/office/drawing/2014/main" id="{035D01D5-85EF-6A4E-BBFF-8ACB5002D533}"/>
                  </a:ext>
                </a:extLst>
              </p:cNvPr>
              <p:cNvSpPr/>
              <p:nvPr/>
            </p:nvSpPr>
            <p:spPr>
              <a:xfrm>
                <a:off x="4564541" y="2818840"/>
                <a:ext cx="315304" cy="41563"/>
              </a:xfrm>
              <a:prstGeom prst="roundRect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3600">
                  <a:solidFill>
                    <a:schemeClr val="tx1">
                      <a:lumMod val="95000"/>
                      <a:lumOff val="5000"/>
                    </a:schemeClr>
                  </a:solidFill>
                </a:endParaRPr>
              </a:p>
            </p:txBody>
          </p:sp>
        </p:grpSp>
        <p:sp>
          <p:nvSpPr>
            <p:cNvPr id="2" name="TextBox 1">
              <a:extLst>
                <a:ext uri="{FF2B5EF4-FFF2-40B4-BE49-F238E27FC236}">
                  <a16:creationId xmlns:a16="http://schemas.microsoft.com/office/drawing/2014/main" id="{F3C777BD-C5AE-2844-863F-397FDB4215C1}"/>
                </a:ext>
              </a:extLst>
            </p:cNvPr>
            <p:cNvSpPr txBox="1"/>
            <p:nvPr/>
          </p:nvSpPr>
          <p:spPr>
            <a:xfrm>
              <a:off x="3410990" y="2541461"/>
              <a:ext cx="386894" cy="7848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4500" dirty="0">
                  <a:latin typeface="Comic Sans MS" panose="030F0902030302020204" pitchFamily="66" charset="0"/>
                </a:rPr>
                <a:t>+</a:t>
              </a:r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3B9E5907-5405-F444-B472-A2223A2EC9ED}"/>
              </a:ext>
            </a:extLst>
          </p:cNvPr>
          <p:cNvGrpSpPr/>
          <p:nvPr/>
        </p:nvGrpSpPr>
        <p:grpSpPr>
          <a:xfrm>
            <a:off x="2029864" y="4268163"/>
            <a:ext cx="2252892" cy="1412622"/>
            <a:chOff x="5725423" y="2348880"/>
            <a:chExt cx="2048084" cy="1284202"/>
          </a:xfrm>
        </p:grpSpPr>
        <p:grpSp>
          <p:nvGrpSpPr>
            <p:cNvPr id="24" name="Group 23">
              <a:extLst>
                <a:ext uri="{FF2B5EF4-FFF2-40B4-BE49-F238E27FC236}">
                  <a16:creationId xmlns:a16="http://schemas.microsoft.com/office/drawing/2014/main" id="{ADECB65A-0D1B-FC46-9A2D-82924E02F7E6}"/>
                </a:ext>
              </a:extLst>
            </p:cNvPr>
            <p:cNvGrpSpPr/>
            <p:nvPr/>
          </p:nvGrpSpPr>
          <p:grpSpPr>
            <a:xfrm>
              <a:off x="5725423" y="2348880"/>
              <a:ext cx="885419" cy="1284202"/>
              <a:chOff x="4472424" y="2419395"/>
              <a:chExt cx="499795" cy="877126"/>
            </a:xfrm>
          </p:grpSpPr>
          <p:sp>
            <p:nvSpPr>
              <p:cNvPr id="25" name="TextBox 24">
                <a:extLst>
                  <a:ext uri="{FF2B5EF4-FFF2-40B4-BE49-F238E27FC236}">
                    <a16:creationId xmlns:a16="http://schemas.microsoft.com/office/drawing/2014/main" id="{7E7E60A5-D2A2-BC49-B44B-C7336D569936}"/>
                  </a:ext>
                </a:extLst>
              </p:cNvPr>
              <p:cNvSpPr txBox="1"/>
              <p:nvPr/>
            </p:nvSpPr>
            <p:spPr>
              <a:xfrm>
                <a:off x="4472424" y="2855069"/>
                <a:ext cx="499795" cy="44145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 anchor="ctr" anchorCtr="0">
                <a:spAutoFit/>
              </a:bodyPr>
              <a:lstStyle/>
              <a:p>
                <a:pPr algn="ctr"/>
                <a:r>
                  <a:rPr lang="en-GB" sz="3600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Comic Sans MS" panose="030F0902030302020204" pitchFamily="66" charset="0"/>
                  </a:rPr>
                  <a:t>8</a:t>
                </a:r>
              </a:p>
            </p:txBody>
          </p:sp>
          <p:sp>
            <p:nvSpPr>
              <p:cNvPr id="26" name="TextBox 25">
                <a:extLst>
                  <a:ext uri="{FF2B5EF4-FFF2-40B4-BE49-F238E27FC236}">
                    <a16:creationId xmlns:a16="http://schemas.microsoft.com/office/drawing/2014/main" id="{7B0F4B60-5E5C-DC49-B16F-CECC56FA3D73}"/>
                  </a:ext>
                </a:extLst>
              </p:cNvPr>
              <p:cNvSpPr txBox="1"/>
              <p:nvPr/>
            </p:nvSpPr>
            <p:spPr>
              <a:xfrm>
                <a:off x="4651080" y="2419395"/>
                <a:ext cx="142485" cy="44145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 anchor="ctr" anchorCtr="0">
                <a:spAutoFit/>
              </a:bodyPr>
              <a:lstStyle/>
              <a:p>
                <a:pPr algn="ctr"/>
                <a:r>
                  <a:rPr lang="en-GB" sz="3600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Comic Sans MS" panose="030F0902030302020204" pitchFamily="66" charset="0"/>
                  </a:rPr>
                  <a:t>1</a:t>
                </a:r>
              </a:p>
            </p:txBody>
          </p:sp>
          <p:sp>
            <p:nvSpPr>
              <p:cNvPr id="27" name="Rounded Rectangle 26">
                <a:extLst>
                  <a:ext uri="{FF2B5EF4-FFF2-40B4-BE49-F238E27FC236}">
                    <a16:creationId xmlns:a16="http://schemas.microsoft.com/office/drawing/2014/main" id="{ECDFD52C-DDD0-7644-9667-4D46C3E8DD2E}"/>
                  </a:ext>
                </a:extLst>
              </p:cNvPr>
              <p:cNvSpPr/>
              <p:nvPr/>
            </p:nvSpPr>
            <p:spPr>
              <a:xfrm>
                <a:off x="4564541" y="2818840"/>
                <a:ext cx="315304" cy="41563"/>
              </a:xfrm>
              <a:prstGeom prst="roundRect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3600">
                  <a:solidFill>
                    <a:schemeClr val="tx1">
                      <a:lumMod val="95000"/>
                      <a:lumOff val="5000"/>
                    </a:schemeClr>
                  </a:solidFill>
                </a:endParaRPr>
              </a:p>
            </p:txBody>
          </p:sp>
        </p:grpSp>
        <p:grpSp>
          <p:nvGrpSpPr>
            <p:cNvPr id="28" name="Group 27">
              <a:extLst>
                <a:ext uri="{FF2B5EF4-FFF2-40B4-BE49-F238E27FC236}">
                  <a16:creationId xmlns:a16="http://schemas.microsoft.com/office/drawing/2014/main" id="{58B2CBD2-5BC1-8741-BACB-FD3EBD770797}"/>
                </a:ext>
              </a:extLst>
            </p:cNvPr>
            <p:cNvGrpSpPr/>
            <p:nvPr/>
          </p:nvGrpSpPr>
          <p:grpSpPr>
            <a:xfrm>
              <a:off x="6888088" y="2348880"/>
              <a:ext cx="885419" cy="1284202"/>
              <a:chOff x="4472424" y="2419395"/>
              <a:chExt cx="499795" cy="877126"/>
            </a:xfrm>
          </p:grpSpPr>
          <p:sp>
            <p:nvSpPr>
              <p:cNvPr id="29" name="TextBox 28">
                <a:extLst>
                  <a:ext uri="{FF2B5EF4-FFF2-40B4-BE49-F238E27FC236}">
                    <a16:creationId xmlns:a16="http://schemas.microsoft.com/office/drawing/2014/main" id="{A8298E88-5C61-0244-A920-554FCD1E75A4}"/>
                  </a:ext>
                </a:extLst>
              </p:cNvPr>
              <p:cNvSpPr txBox="1"/>
              <p:nvPr/>
            </p:nvSpPr>
            <p:spPr>
              <a:xfrm>
                <a:off x="4472424" y="2855069"/>
                <a:ext cx="499795" cy="44145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 anchor="ctr" anchorCtr="0">
                <a:spAutoFit/>
              </a:bodyPr>
              <a:lstStyle/>
              <a:p>
                <a:pPr algn="ctr"/>
                <a:r>
                  <a:rPr lang="en-GB" sz="3600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Comic Sans MS" panose="030F0902030302020204" pitchFamily="66" charset="0"/>
                  </a:rPr>
                  <a:t>3</a:t>
                </a:r>
              </a:p>
            </p:txBody>
          </p:sp>
          <p:sp>
            <p:nvSpPr>
              <p:cNvPr id="30" name="TextBox 29">
                <a:extLst>
                  <a:ext uri="{FF2B5EF4-FFF2-40B4-BE49-F238E27FC236}">
                    <a16:creationId xmlns:a16="http://schemas.microsoft.com/office/drawing/2014/main" id="{DCAD10E4-9394-9F4C-80C9-35EFFBC3EECC}"/>
                  </a:ext>
                </a:extLst>
              </p:cNvPr>
              <p:cNvSpPr txBox="1"/>
              <p:nvPr/>
            </p:nvSpPr>
            <p:spPr>
              <a:xfrm>
                <a:off x="4651080" y="2419395"/>
                <a:ext cx="142485" cy="44145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 anchor="ctr" anchorCtr="0">
                <a:spAutoFit/>
              </a:bodyPr>
              <a:lstStyle/>
              <a:p>
                <a:pPr algn="ctr"/>
                <a:r>
                  <a:rPr lang="en-GB" sz="3600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Comic Sans MS" panose="030F0902030302020204" pitchFamily="66" charset="0"/>
                  </a:rPr>
                  <a:t>1</a:t>
                </a:r>
              </a:p>
            </p:txBody>
          </p:sp>
          <p:sp>
            <p:nvSpPr>
              <p:cNvPr id="31" name="Rounded Rectangle 30">
                <a:extLst>
                  <a:ext uri="{FF2B5EF4-FFF2-40B4-BE49-F238E27FC236}">
                    <a16:creationId xmlns:a16="http://schemas.microsoft.com/office/drawing/2014/main" id="{CA4BBC4C-08F0-DA40-8CD7-829C8626B034}"/>
                  </a:ext>
                </a:extLst>
              </p:cNvPr>
              <p:cNvSpPr/>
              <p:nvPr/>
            </p:nvSpPr>
            <p:spPr>
              <a:xfrm>
                <a:off x="4564541" y="2818840"/>
                <a:ext cx="315304" cy="41563"/>
              </a:xfrm>
              <a:prstGeom prst="roundRect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3600">
                  <a:solidFill>
                    <a:schemeClr val="tx1">
                      <a:lumMod val="95000"/>
                      <a:lumOff val="5000"/>
                    </a:schemeClr>
                  </a:solidFill>
                </a:endParaRPr>
              </a:p>
            </p:txBody>
          </p:sp>
        </p:grp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6DEECEB5-61A5-1042-B455-629960E2F68A}"/>
                </a:ext>
              </a:extLst>
            </p:cNvPr>
            <p:cNvSpPr txBox="1"/>
            <p:nvPr/>
          </p:nvSpPr>
          <p:spPr>
            <a:xfrm>
              <a:off x="6528137" y="2544489"/>
              <a:ext cx="386894" cy="7848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4500" dirty="0">
                  <a:latin typeface="Comic Sans MS" panose="030F0902030302020204" pitchFamily="66" charset="0"/>
                </a:rPr>
                <a:t>+</a:t>
              </a:r>
            </a:p>
          </p:txBody>
        </p:sp>
      </p:grpSp>
      <p:grpSp>
        <p:nvGrpSpPr>
          <p:cNvPr id="4" name="Group 3">
            <a:extLst>
              <a:ext uri="{FF2B5EF4-FFF2-40B4-BE49-F238E27FC236}">
                <a16:creationId xmlns:a16="http://schemas.microsoft.com/office/drawing/2014/main" id="{562D2DDE-8F8E-984E-ADC1-93ACFA565A3F}"/>
              </a:ext>
            </a:extLst>
          </p:cNvPr>
          <p:cNvGrpSpPr/>
          <p:nvPr/>
        </p:nvGrpSpPr>
        <p:grpSpPr>
          <a:xfrm>
            <a:off x="5252114" y="1993624"/>
            <a:ext cx="5144216" cy="937780"/>
            <a:chOff x="5033455" y="1987193"/>
            <a:chExt cx="5303241" cy="937780"/>
          </a:xfrm>
        </p:grpSpPr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FD659696-1C9E-F744-915D-53C272D8BA4A}"/>
                </a:ext>
              </a:extLst>
            </p:cNvPr>
            <p:cNvSpPr/>
            <p:nvPr/>
          </p:nvSpPr>
          <p:spPr>
            <a:xfrm>
              <a:off x="5033455" y="2165791"/>
              <a:ext cx="5303241" cy="75918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spcBef>
                  <a:spcPts val="600"/>
                </a:spcBef>
              </a:pPr>
              <a:r>
                <a:rPr lang="en-US" sz="2000" b="1" dirty="0">
                  <a:solidFill>
                    <a:srgbClr val="E32113"/>
                  </a:solidFill>
                  <a:latin typeface="Comic Sans MS" panose="030F0902030302020204" pitchFamily="66" charset="0"/>
                  <a:ea typeface="Cambria Math" panose="02040503050406030204" pitchFamily="18" charset="0"/>
                  <a:cs typeface="Times New Roman" panose="02020603050405020304" pitchFamily="18" charset="0"/>
                </a:rPr>
                <a:t>                    are related fractions</a:t>
              </a:r>
            </a:p>
            <a:p>
              <a:pPr>
                <a:spcBef>
                  <a:spcPts val="400"/>
                </a:spcBef>
              </a:pPr>
              <a:r>
                <a:rPr lang="en-US" sz="2000" b="1" dirty="0">
                  <a:solidFill>
                    <a:srgbClr val="E32113"/>
                  </a:solidFill>
                  <a:latin typeface="Comic Sans MS" panose="030F0902030302020204" pitchFamily="66" charset="0"/>
                  <a:ea typeface="Cambria Math" panose="02040503050406030204" pitchFamily="18" charset="0"/>
                  <a:cs typeface="Times New Roman" panose="02020603050405020304" pitchFamily="18" charset="0"/>
                </a:rPr>
                <a:t>because the first denominator is ____</a:t>
              </a:r>
              <a:endParaRPr lang="en-US" sz="2000" dirty="0">
                <a:solidFill>
                  <a:srgbClr val="E32113"/>
                </a:solidFill>
                <a:latin typeface="Comic Sans MS" panose="030F0902030302020204" pitchFamily="66" charset="0"/>
              </a:endParaRPr>
            </a:p>
          </p:txBody>
        </p:sp>
        <p:grpSp>
          <p:nvGrpSpPr>
            <p:cNvPr id="3" name="Group 2">
              <a:extLst>
                <a:ext uri="{FF2B5EF4-FFF2-40B4-BE49-F238E27FC236}">
                  <a16:creationId xmlns:a16="http://schemas.microsoft.com/office/drawing/2014/main" id="{46381B8F-9C05-B347-88B4-8E1176FE2C05}"/>
                </a:ext>
              </a:extLst>
            </p:cNvPr>
            <p:cNvGrpSpPr/>
            <p:nvPr/>
          </p:nvGrpSpPr>
          <p:grpSpPr>
            <a:xfrm>
              <a:off x="5146449" y="1987193"/>
              <a:ext cx="1524934" cy="804607"/>
              <a:chOff x="6096000" y="2721680"/>
              <a:chExt cx="1386304" cy="664964"/>
            </a:xfrm>
          </p:grpSpPr>
          <p:grpSp>
            <p:nvGrpSpPr>
              <p:cNvPr id="35" name="Group 34">
                <a:extLst>
                  <a:ext uri="{FF2B5EF4-FFF2-40B4-BE49-F238E27FC236}">
                    <a16:creationId xmlns:a16="http://schemas.microsoft.com/office/drawing/2014/main" id="{1D1114E5-BE13-0646-BD10-C2191B419340}"/>
                  </a:ext>
                </a:extLst>
              </p:cNvPr>
              <p:cNvGrpSpPr/>
              <p:nvPr/>
            </p:nvGrpSpPr>
            <p:grpSpPr>
              <a:xfrm>
                <a:off x="6982509" y="3027942"/>
                <a:ext cx="499795" cy="358702"/>
                <a:chOff x="4472424" y="2811950"/>
                <a:chExt cx="499795" cy="477433"/>
              </a:xfrm>
            </p:grpSpPr>
            <p:sp>
              <p:nvSpPr>
                <p:cNvPr id="41" name="TextBox 40">
                  <a:extLst>
                    <a:ext uri="{FF2B5EF4-FFF2-40B4-BE49-F238E27FC236}">
                      <a16:creationId xmlns:a16="http://schemas.microsoft.com/office/drawing/2014/main" id="{416C4D60-4A2D-5540-8C2F-0B107224D954}"/>
                    </a:ext>
                  </a:extLst>
                </p:cNvPr>
                <p:cNvSpPr txBox="1"/>
                <p:nvPr/>
              </p:nvSpPr>
              <p:spPr>
                <a:xfrm>
                  <a:off x="4472424" y="2832336"/>
                  <a:ext cx="499795" cy="457047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square" rtlCol="0" anchor="ctr" anchorCtr="0">
                  <a:spAutoFit/>
                </a:bodyPr>
                <a:lstStyle/>
                <a:p>
                  <a:pPr algn="ctr"/>
                  <a:endParaRPr lang="en-GB" sz="2000" b="1" dirty="0">
                    <a:solidFill>
                      <a:srgbClr val="FF0000"/>
                    </a:solidFill>
                    <a:latin typeface="Comic Sans MS" panose="030F0902030302020204" pitchFamily="66" charset="0"/>
                  </a:endParaRPr>
                </a:p>
              </p:txBody>
            </p:sp>
            <p:sp>
              <p:nvSpPr>
                <p:cNvPr id="43" name="Rounded Rectangle 42">
                  <a:extLst>
                    <a:ext uri="{FF2B5EF4-FFF2-40B4-BE49-F238E27FC236}">
                      <a16:creationId xmlns:a16="http://schemas.microsoft.com/office/drawing/2014/main" id="{280D5110-84AF-2D41-822B-041B5B3E21DE}"/>
                    </a:ext>
                  </a:extLst>
                </p:cNvPr>
                <p:cNvSpPr/>
                <p:nvPr/>
              </p:nvSpPr>
              <p:spPr>
                <a:xfrm>
                  <a:off x="4564541" y="2811950"/>
                  <a:ext cx="315304" cy="41563"/>
                </a:xfrm>
                <a:prstGeom prst="roundRect">
                  <a:avLst/>
                </a:prstGeom>
                <a:solidFill>
                  <a:srgbClr val="E3211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2000" b="1">
                    <a:solidFill>
                      <a:srgbClr val="FF0000"/>
                    </a:solidFill>
                  </a:endParaRPr>
                </a:p>
              </p:txBody>
            </p:sp>
          </p:grpSp>
          <p:sp>
            <p:nvSpPr>
              <p:cNvPr id="36" name="TextBox 35">
                <a:extLst>
                  <a:ext uri="{FF2B5EF4-FFF2-40B4-BE49-F238E27FC236}">
                    <a16:creationId xmlns:a16="http://schemas.microsoft.com/office/drawing/2014/main" id="{D2E9EF7E-01BE-EC4A-965C-623D7ABED23D}"/>
                  </a:ext>
                </a:extLst>
              </p:cNvPr>
              <p:cNvSpPr txBox="1"/>
              <p:nvPr/>
            </p:nvSpPr>
            <p:spPr>
              <a:xfrm>
                <a:off x="6266855" y="2872731"/>
                <a:ext cx="958571" cy="34338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 anchor="ctr" anchorCtr="0">
                <a:spAutoFit/>
              </a:bodyPr>
              <a:lstStyle/>
              <a:p>
                <a:pPr algn="ctr"/>
                <a:r>
                  <a:rPr lang="en-GB" sz="2000" b="1" dirty="0">
                    <a:solidFill>
                      <a:srgbClr val="E32113"/>
                    </a:solidFill>
                    <a:latin typeface="Comic Sans MS" panose="030F0902030302020204" pitchFamily="66" charset="0"/>
                  </a:rPr>
                  <a:t>and</a:t>
                </a:r>
              </a:p>
            </p:txBody>
          </p:sp>
          <p:grpSp>
            <p:nvGrpSpPr>
              <p:cNvPr id="37" name="Group 36">
                <a:extLst>
                  <a:ext uri="{FF2B5EF4-FFF2-40B4-BE49-F238E27FC236}">
                    <a16:creationId xmlns:a16="http://schemas.microsoft.com/office/drawing/2014/main" id="{C4D19770-ABD6-304F-9013-C03C5A525F57}"/>
                  </a:ext>
                </a:extLst>
              </p:cNvPr>
              <p:cNvGrpSpPr/>
              <p:nvPr/>
            </p:nvGrpSpPr>
            <p:grpSpPr>
              <a:xfrm>
                <a:off x="6096000" y="2721680"/>
                <a:ext cx="315304" cy="343387"/>
                <a:chOff x="4564541" y="2411599"/>
                <a:chExt cx="315304" cy="457048"/>
              </a:xfrm>
            </p:grpSpPr>
            <p:sp>
              <p:nvSpPr>
                <p:cNvPr id="39" name="TextBox 38">
                  <a:extLst>
                    <a:ext uri="{FF2B5EF4-FFF2-40B4-BE49-F238E27FC236}">
                      <a16:creationId xmlns:a16="http://schemas.microsoft.com/office/drawing/2014/main" id="{095FF005-BE92-4A48-8F01-10EB2E96A895}"/>
                    </a:ext>
                  </a:extLst>
                </p:cNvPr>
                <p:cNvSpPr txBox="1"/>
                <p:nvPr/>
              </p:nvSpPr>
              <p:spPr>
                <a:xfrm>
                  <a:off x="4651080" y="2411599"/>
                  <a:ext cx="142485" cy="457048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square" rtlCol="0" anchor="ctr" anchorCtr="0">
                  <a:spAutoFit/>
                </a:bodyPr>
                <a:lstStyle/>
                <a:p>
                  <a:pPr algn="ctr"/>
                  <a:endParaRPr lang="en-GB" sz="2000" b="1" dirty="0">
                    <a:solidFill>
                      <a:srgbClr val="FF0000"/>
                    </a:solidFill>
                    <a:latin typeface="Comic Sans MS" panose="030F0902030302020204" pitchFamily="66" charset="0"/>
                  </a:endParaRPr>
                </a:p>
              </p:txBody>
            </p:sp>
            <p:sp>
              <p:nvSpPr>
                <p:cNvPr id="40" name="Rounded Rectangle 39">
                  <a:extLst>
                    <a:ext uri="{FF2B5EF4-FFF2-40B4-BE49-F238E27FC236}">
                      <a16:creationId xmlns:a16="http://schemas.microsoft.com/office/drawing/2014/main" id="{F6F41147-6A8C-D740-80AA-7DD79BC9EB28}"/>
                    </a:ext>
                  </a:extLst>
                </p:cNvPr>
                <p:cNvSpPr/>
                <p:nvPr/>
              </p:nvSpPr>
              <p:spPr>
                <a:xfrm>
                  <a:off x="4564541" y="2818840"/>
                  <a:ext cx="315304" cy="41563"/>
                </a:xfrm>
                <a:prstGeom prst="roundRect">
                  <a:avLst/>
                </a:prstGeom>
                <a:solidFill>
                  <a:srgbClr val="E3211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2000" b="1">
                    <a:solidFill>
                      <a:srgbClr val="FF0000"/>
                    </a:solidFill>
                  </a:endParaRPr>
                </a:p>
              </p:txBody>
            </p:sp>
          </p:grpSp>
        </p:grpSp>
      </p:grpSp>
      <p:sp>
        <p:nvSpPr>
          <p:cNvPr id="6" name="Rectangle 5">
            <a:extLst>
              <a:ext uri="{FF2B5EF4-FFF2-40B4-BE49-F238E27FC236}">
                <a16:creationId xmlns:a16="http://schemas.microsoft.com/office/drawing/2014/main" id="{FC495E6E-FE50-8443-BF8D-A1B448654192}"/>
              </a:ext>
            </a:extLst>
          </p:cNvPr>
          <p:cNvSpPr/>
          <p:nvPr/>
        </p:nvSpPr>
        <p:spPr>
          <a:xfrm>
            <a:off x="5271992" y="2898523"/>
            <a:ext cx="5164093" cy="7591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>
                <a:solidFill>
                  <a:srgbClr val="E32113"/>
                </a:solidFill>
                <a:latin typeface="Comic Sans MS" panose="030F0902030302020204" pitchFamily="66" charset="0"/>
                <a:ea typeface="Cambria Math" panose="02040503050406030204" pitchFamily="18" charset="0"/>
                <a:cs typeface="Times New Roman" panose="02020603050405020304" pitchFamily="18" charset="0"/>
              </a:rPr>
              <a:t>and this is a multiple/factor of</a:t>
            </a:r>
          </a:p>
          <a:p>
            <a:pPr>
              <a:spcBef>
                <a:spcPts val="400"/>
              </a:spcBef>
            </a:pPr>
            <a:r>
              <a:rPr lang="en-US" sz="2000" b="1" dirty="0">
                <a:solidFill>
                  <a:srgbClr val="E32113"/>
                </a:solidFill>
                <a:latin typeface="Comic Sans MS" panose="030F0902030302020204" pitchFamily="66" charset="0"/>
                <a:ea typeface="Cambria Math" panose="02040503050406030204" pitchFamily="18" charset="0"/>
                <a:cs typeface="Times New Roman" panose="02020603050405020304" pitchFamily="18" charset="0"/>
              </a:rPr>
              <a:t>the second denominator which is ____</a:t>
            </a:r>
            <a:endParaRPr lang="en-US" sz="2000" dirty="0">
              <a:solidFill>
                <a:srgbClr val="E32113"/>
              </a:solidFill>
            </a:endParaRPr>
          </a:p>
        </p:txBody>
      </p:sp>
      <p:sp>
        <p:nvSpPr>
          <p:cNvPr id="72" name="Rectangle 71">
            <a:extLst>
              <a:ext uri="{FF2B5EF4-FFF2-40B4-BE49-F238E27FC236}">
                <a16:creationId xmlns:a16="http://schemas.microsoft.com/office/drawing/2014/main" id="{9A5B4102-C439-334E-85A4-DE5CB9B2F2F3}"/>
              </a:ext>
            </a:extLst>
          </p:cNvPr>
          <p:cNvSpPr/>
          <p:nvPr/>
        </p:nvSpPr>
        <p:spPr>
          <a:xfrm>
            <a:off x="1665291" y="2038114"/>
            <a:ext cx="8859834" cy="1737058"/>
          </a:xfrm>
          <a:prstGeom prst="rect">
            <a:avLst/>
          </a:prstGeom>
          <a:noFill/>
          <a:ln w="38100">
            <a:solidFill>
              <a:srgbClr val="E3211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E32113"/>
              </a:solidFill>
            </a:endParaRPr>
          </a:p>
        </p:txBody>
      </p:sp>
      <p:sp>
        <p:nvSpPr>
          <p:cNvPr id="73" name="Rectangle 72">
            <a:extLst>
              <a:ext uri="{FF2B5EF4-FFF2-40B4-BE49-F238E27FC236}">
                <a16:creationId xmlns:a16="http://schemas.microsoft.com/office/drawing/2014/main" id="{568B07EB-132C-E642-B766-56458E8ED237}"/>
              </a:ext>
            </a:extLst>
          </p:cNvPr>
          <p:cNvSpPr/>
          <p:nvPr/>
        </p:nvSpPr>
        <p:spPr>
          <a:xfrm>
            <a:off x="1665291" y="4046208"/>
            <a:ext cx="8859833" cy="1737058"/>
          </a:xfrm>
          <a:prstGeom prst="rect">
            <a:avLst/>
          </a:pr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4" name="Group 73">
            <a:extLst>
              <a:ext uri="{FF2B5EF4-FFF2-40B4-BE49-F238E27FC236}">
                <a16:creationId xmlns:a16="http://schemas.microsoft.com/office/drawing/2014/main" id="{B2A014E6-F8A1-DC46-8794-98A958768CD1}"/>
              </a:ext>
            </a:extLst>
          </p:cNvPr>
          <p:cNvGrpSpPr/>
          <p:nvPr/>
        </p:nvGrpSpPr>
        <p:grpSpPr>
          <a:xfrm>
            <a:off x="5251781" y="3980488"/>
            <a:ext cx="5184303" cy="886484"/>
            <a:chOff x="5033454" y="1987193"/>
            <a:chExt cx="5344567" cy="886484"/>
          </a:xfrm>
        </p:grpSpPr>
        <p:sp>
          <p:nvSpPr>
            <p:cNvPr id="75" name="Rectangle 74">
              <a:extLst>
                <a:ext uri="{FF2B5EF4-FFF2-40B4-BE49-F238E27FC236}">
                  <a16:creationId xmlns:a16="http://schemas.microsoft.com/office/drawing/2014/main" id="{58385052-FD5A-644E-AED3-B54C9F786DE6}"/>
                </a:ext>
              </a:extLst>
            </p:cNvPr>
            <p:cNvSpPr/>
            <p:nvPr/>
          </p:nvSpPr>
          <p:spPr>
            <a:xfrm>
              <a:off x="5033454" y="2165791"/>
              <a:ext cx="5344567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spcBef>
                  <a:spcPts val="300"/>
                </a:spcBef>
              </a:pPr>
              <a:r>
                <a:rPr lang="en-US" sz="2000" b="1" dirty="0">
                  <a:solidFill>
                    <a:srgbClr val="E32113"/>
                  </a:solidFill>
                  <a:latin typeface="Comic Sans MS" panose="030F0902030302020204" pitchFamily="66" charset="0"/>
                  <a:ea typeface="Cambria Math" panose="02040503050406030204" pitchFamily="18" charset="0"/>
                  <a:cs typeface="Times New Roman" panose="02020603050405020304" pitchFamily="18" charset="0"/>
                </a:rPr>
                <a:t>                 </a:t>
              </a:r>
              <a:r>
                <a:rPr lang="en-US" sz="2000" b="1" dirty="0">
                  <a:solidFill>
                    <a:srgbClr val="4472C4"/>
                  </a:solidFill>
                  <a:latin typeface="Comic Sans MS" panose="030F0902030302020204" pitchFamily="66" charset="0"/>
                  <a:ea typeface="Cambria Math" panose="02040503050406030204" pitchFamily="18" charset="0"/>
                  <a:cs typeface="Times New Roman" panose="02020603050405020304" pitchFamily="18" charset="0"/>
                </a:rPr>
                <a:t>are not related fractions because the first denominator is ___</a:t>
              </a:r>
              <a:endParaRPr lang="en-US" sz="2000" dirty="0">
                <a:solidFill>
                  <a:srgbClr val="4472C4"/>
                </a:solidFill>
                <a:latin typeface="Comic Sans MS" panose="030F0902030302020204" pitchFamily="66" charset="0"/>
              </a:endParaRPr>
            </a:p>
          </p:txBody>
        </p:sp>
        <p:grpSp>
          <p:nvGrpSpPr>
            <p:cNvPr id="76" name="Group 75">
              <a:extLst>
                <a:ext uri="{FF2B5EF4-FFF2-40B4-BE49-F238E27FC236}">
                  <a16:creationId xmlns:a16="http://schemas.microsoft.com/office/drawing/2014/main" id="{3595AFFB-FD23-E94D-84BF-9027B72D2472}"/>
                </a:ext>
              </a:extLst>
            </p:cNvPr>
            <p:cNvGrpSpPr/>
            <p:nvPr/>
          </p:nvGrpSpPr>
          <p:grpSpPr>
            <a:xfrm>
              <a:off x="5146451" y="1987193"/>
              <a:ext cx="1423323" cy="797986"/>
              <a:chOff x="6096000" y="2721679"/>
              <a:chExt cx="1293930" cy="659492"/>
            </a:xfrm>
          </p:grpSpPr>
          <p:grpSp>
            <p:nvGrpSpPr>
              <p:cNvPr id="77" name="Group 76">
                <a:extLst>
                  <a:ext uri="{FF2B5EF4-FFF2-40B4-BE49-F238E27FC236}">
                    <a16:creationId xmlns:a16="http://schemas.microsoft.com/office/drawing/2014/main" id="{622353F0-4668-674B-AE47-CAA239900566}"/>
                  </a:ext>
                </a:extLst>
              </p:cNvPr>
              <p:cNvGrpSpPr/>
              <p:nvPr/>
            </p:nvGrpSpPr>
            <p:grpSpPr>
              <a:xfrm>
                <a:off x="7074626" y="2727156"/>
                <a:ext cx="315304" cy="343387"/>
                <a:chOff x="4564541" y="2411599"/>
                <a:chExt cx="315304" cy="457048"/>
              </a:xfrm>
            </p:grpSpPr>
            <p:sp>
              <p:nvSpPr>
                <p:cNvPr id="84" name="TextBox 83">
                  <a:extLst>
                    <a:ext uri="{FF2B5EF4-FFF2-40B4-BE49-F238E27FC236}">
                      <a16:creationId xmlns:a16="http://schemas.microsoft.com/office/drawing/2014/main" id="{C57F32B7-2ECD-B941-95BD-9DFA0F04919D}"/>
                    </a:ext>
                  </a:extLst>
                </p:cNvPr>
                <p:cNvSpPr txBox="1"/>
                <p:nvPr/>
              </p:nvSpPr>
              <p:spPr>
                <a:xfrm>
                  <a:off x="4651080" y="2411599"/>
                  <a:ext cx="142485" cy="457048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square" rtlCol="0" anchor="ctr" anchorCtr="0">
                  <a:spAutoFit/>
                </a:bodyPr>
                <a:lstStyle/>
                <a:p>
                  <a:pPr algn="ctr">
                    <a:spcBef>
                      <a:spcPts val="300"/>
                    </a:spcBef>
                  </a:pPr>
                  <a:endParaRPr lang="en-GB" sz="2000" b="1" dirty="0">
                    <a:solidFill>
                      <a:srgbClr val="FF0000"/>
                    </a:solidFill>
                    <a:latin typeface="Comic Sans MS" panose="030F0902030302020204" pitchFamily="66" charset="0"/>
                  </a:endParaRPr>
                </a:p>
              </p:txBody>
            </p:sp>
            <p:sp>
              <p:nvSpPr>
                <p:cNvPr id="85" name="Rounded Rectangle 84">
                  <a:extLst>
                    <a:ext uri="{FF2B5EF4-FFF2-40B4-BE49-F238E27FC236}">
                      <a16:creationId xmlns:a16="http://schemas.microsoft.com/office/drawing/2014/main" id="{CAFFCBAC-3CDB-534C-B0DC-F3CB5B2D0ABA}"/>
                    </a:ext>
                  </a:extLst>
                </p:cNvPr>
                <p:cNvSpPr/>
                <p:nvPr/>
              </p:nvSpPr>
              <p:spPr>
                <a:xfrm>
                  <a:off x="4564541" y="2814541"/>
                  <a:ext cx="315304" cy="41563"/>
                </a:xfrm>
                <a:prstGeom prst="roundRect">
                  <a:avLst/>
                </a:prstGeom>
                <a:solidFill>
                  <a:srgbClr val="4472C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>
                    <a:spcBef>
                      <a:spcPts val="300"/>
                    </a:spcBef>
                  </a:pPr>
                  <a:endParaRPr lang="en-US" sz="2000" b="1">
                    <a:solidFill>
                      <a:srgbClr val="FF0000"/>
                    </a:solidFill>
                  </a:endParaRPr>
                </a:p>
              </p:txBody>
            </p:sp>
          </p:grpSp>
          <p:sp>
            <p:nvSpPr>
              <p:cNvPr id="78" name="TextBox 77">
                <a:extLst>
                  <a:ext uri="{FF2B5EF4-FFF2-40B4-BE49-F238E27FC236}">
                    <a16:creationId xmlns:a16="http://schemas.microsoft.com/office/drawing/2014/main" id="{E1EE6291-613E-ED45-A52E-98D9167023B1}"/>
                  </a:ext>
                </a:extLst>
              </p:cNvPr>
              <p:cNvSpPr txBox="1"/>
              <p:nvPr/>
            </p:nvSpPr>
            <p:spPr>
              <a:xfrm>
                <a:off x="6266855" y="2872731"/>
                <a:ext cx="958571" cy="34338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 anchor="ctr" anchorCtr="0">
                <a:spAutoFit/>
              </a:bodyPr>
              <a:lstStyle/>
              <a:p>
                <a:pPr algn="ctr">
                  <a:spcBef>
                    <a:spcPts val="300"/>
                  </a:spcBef>
                </a:pPr>
                <a:r>
                  <a:rPr lang="en-GB" sz="2000" b="1" dirty="0">
                    <a:solidFill>
                      <a:srgbClr val="4472C4"/>
                    </a:solidFill>
                    <a:latin typeface="Comic Sans MS" panose="030F0902030302020204" pitchFamily="66" charset="0"/>
                  </a:rPr>
                  <a:t>and</a:t>
                </a:r>
              </a:p>
            </p:txBody>
          </p:sp>
          <p:grpSp>
            <p:nvGrpSpPr>
              <p:cNvPr id="79" name="Group 78">
                <a:extLst>
                  <a:ext uri="{FF2B5EF4-FFF2-40B4-BE49-F238E27FC236}">
                    <a16:creationId xmlns:a16="http://schemas.microsoft.com/office/drawing/2014/main" id="{0DF500EB-5F26-B249-8C72-854AE6F2022D}"/>
                  </a:ext>
                </a:extLst>
              </p:cNvPr>
              <p:cNvGrpSpPr/>
              <p:nvPr/>
            </p:nvGrpSpPr>
            <p:grpSpPr>
              <a:xfrm>
                <a:off x="6096000" y="2721679"/>
                <a:ext cx="315304" cy="659492"/>
                <a:chOff x="4564541" y="2411599"/>
                <a:chExt cx="315304" cy="877784"/>
              </a:xfrm>
            </p:grpSpPr>
            <p:sp>
              <p:nvSpPr>
                <p:cNvPr id="80" name="TextBox 79">
                  <a:extLst>
                    <a:ext uri="{FF2B5EF4-FFF2-40B4-BE49-F238E27FC236}">
                      <a16:creationId xmlns:a16="http://schemas.microsoft.com/office/drawing/2014/main" id="{8963A93F-9898-BB4E-B6F5-F30648C17D03}"/>
                    </a:ext>
                  </a:extLst>
                </p:cNvPr>
                <p:cNvSpPr txBox="1"/>
                <p:nvPr/>
              </p:nvSpPr>
              <p:spPr>
                <a:xfrm>
                  <a:off x="4634734" y="2832336"/>
                  <a:ext cx="175175" cy="457047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square" rtlCol="0" anchor="ctr" anchorCtr="0">
                  <a:spAutoFit/>
                </a:bodyPr>
                <a:lstStyle/>
                <a:p>
                  <a:pPr algn="ctr">
                    <a:spcBef>
                      <a:spcPts val="300"/>
                    </a:spcBef>
                  </a:pPr>
                  <a:endParaRPr lang="en-GB" sz="2000" b="1" dirty="0">
                    <a:solidFill>
                      <a:srgbClr val="FF0000"/>
                    </a:solidFill>
                    <a:latin typeface="Comic Sans MS" panose="030F0902030302020204" pitchFamily="66" charset="0"/>
                  </a:endParaRPr>
                </a:p>
              </p:txBody>
            </p:sp>
            <p:sp>
              <p:nvSpPr>
                <p:cNvPr id="81" name="TextBox 80">
                  <a:extLst>
                    <a:ext uri="{FF2B5EF4-FFF2-40B4-BE49-F238E27FC236}">
                      <a16:creationId xmlns:a16="http://schemas.microsoft.com/office/drawing/2014/main" id="{C11F44BE-3A03-A84F-A785-372EE1ACBFF2}"/>
                    </a:ext>
                  </a:extLst>
                </p:cNvPr>
                <p:cNvSpPr txBox="1"/>
                <p:nvPr/>
              </p:nvSpPr>
              <p:spPr>
                <a:xfrm>
                  <a:off x="4651080" y="2411599"/>
                  <a:ext cx="142485" cy="457048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square" rtlCol="0" anchor="ctr" anchorCtr="0">
                  <a:spAutoFit/>
                </a:bodyPr>
                <a:lstStyle/>
                <a:p>
                  <a:pPr algn="ctr">
                    <a:spcBef>
                      <a:spcPts val="300"/>
                    </a:spcBef>
                  </a:pPr>
                  <a:endParaRPr lang="en-GB" sz="2000" b="1" dirty="0">
                    <a:solidFill>
                      <a:srgbClr val="FF0000"/>
                    </a:solidFill>
                    <a:latin typeface="Comic Sans MS" panose="030F0902030302020204" pitchFamily="66" charset="0"/>
                  </a:endParaRPr>
                </a:p>
              </p:txBody>
            </p:sp>
            <p:sp>
              <p:nvSpPr>
                <p:cNvPr id="82" name="Rounded Rectangle 81">
                  <a:extLst>
                    <a:ext uri="{FF2B5EF4-FFF2-40B4-BE49-F238E27FC236}">
                      <a16:creationId xmlns:a16="http://schemas.microsoft.com/office/drawing/2014/main" id="{BC8D8B1B-F0E4-9641-A185-18CE203F9276}"/>
                    </a:ext>
                  </a:extLst>
                </p:cNvPr>
                <p:cNvSpPr/>
                <p:nvPr/>
              </p:nvSpPr>
              <p:spPr>
                <a:xfrm>
                  <a:off x="4564541" y="2818840"/>
                  <a:ext cx="315304" cy="41563"/>
                </a:xfrm>
                <a:prstGeom prst="roundRect">
                  <a:avLst/>
                </a:prstGeom>
                <a:solidFill>
                  <a:srgbClr val="4472C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>
                    <a:spcBef>
                      <a:spcPts val="300"/>
                    </a:spcBef>
                  </a:pPr>
                  <a:endParaRPr lang="en-US" sz="2000" b="1">
                    <a:solidFill>
                      <a:srgbClr val="FF0000"/>
                    </a:solidFill>
                  </a:endParaRPr>
                </a:p>
              </p:txBody>
            </p:sp>
          </p:grpSp>
        </p:grpSp>
      </p:grpSp>
      <p:sp>
        <p:nvSpPr>
          <p:cNvPr id="86" name="Rectangle 85">
            <a:extLst>
              <a:ext uri="{FF2B5EF4-FFF2-40B4-BE49-F238E27FC236}">
                <a16:creationId xmlns:a16="http://schemas.microsoft.com/office/drawing/2014/main" id="{ADCC418D-80E4-3A45-B0CB-A965B0B41F65}"/>
              </a:ext>
            </a:extLst>
          </p:cNvPr>
          <p:cNvSpPr/>
          <p:nvPr/>
        </p:nvSpPr>
        <p:spPr>
          <a:xfrm>
            <a:off x="5271992" y="4883654"/>
            <a:ext cx="5144217" cy="7591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300"/>
              </a:spcBef>
            </a:pPr>
            <a:r>
              <a:rPr lang="en-US" sz="2000" b="1" dirty="0">
                <a:solidFill>
                  <a:srgbClr val="4472C4"/>
                </a:solidFill>
                <a:latin typeface="Comic Sans MS" panose="030F0902030302020204" pitchFamily="66" charset="0"/>
                <a:ea typeface="Cambria Math" panose="02040503050406030204" pitchFamily="18" charset="0"/>
                <a:cs typeface="Times New Roman" panose="02020603050405020304" pitchFamily="18" charset="0"/>
              </a:rPr>
              <a:t>and this is not a multiple/factor of </a:t>
            </a:r>
          </a:p>
          <a:p>
            <a:pPr>
              <a:spcBef>
                <a:spcPts val="400"/>
              </a:spcBef>
            </a:pPr>
            <a:r>
              <a:rPr lang="en-US" sz="2000" b="1" dirty="0">
                <a:solidFill>
                  <a:srgbClr val="4472C4"/>
                </a:solidFill>
                <a:latin typeface="Comic Sans MS" panose="030F0902030302020204" pitchFamily="66" charset="0"/>
                <a:ea typeface="Cambria Math" panose="02040503050406030204" pitchFamily="18" charset="0"/>
                <a:cs typeface="Times New Roman" panose="02020603050405020304" pitchFamily="18" charset="0"/>
              </a:rPr>
              <a:t>the second denominator which is ____</a:t>
            </a:r>
            <a:endParaRPr lang="en-US" sz="2000" dirty="0">
              <a:solidFill>
                <a:srgbClr val="4472C4"/>
              </a:solidFill>
            </a:endParaRP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051DD123-CBA2-4F4E-AEE5-D8CC6D36DB6E}"/>
              </a:ext>
            </a:extLst>
          </p:cNvPr>
          <p:cNvGrpSpPr/>
          <p:nvPr/>
        </p:nvGrpSpPr>
        <p:grpSpPr>
          <a:xfrm>
            <a:off x="5424414" y="2163185"/>
            <a:ext cx="1262761" cy="441012"/>
            <a:chOff x="5424414" y="2163185"/>
            <a:chExt cx="1262761" cy="441012"/>
          </a:xfrm>
        </p:grpSpPr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A8A1627E-24EB-8E41-A33C-22FBFD2BB267}"/>
                </a:ext>
              </a:extLst>
            </p:cNvPr>
            <p:cNvGrpSpPr/>
            <p:nvPr/>
          </p:nvGrpSpPr>
          <p:grpSpPr>
            <a:xfrm>
              <a:off x="5424414" y="2163185"/>
              <a:ext cx="219409" cy="441012"/>
              <a:chOff x="5424414" y="2163185"/>
              <a:chExt cx="219409" cy="441012"/>
            </a:xfrm>
          </p:grpSpPr>
          <p:sp>
            <p:nvSpPr>
              <p:cNvPr id="5" name="Rectangle 4">
                <a:extLst>
                  <a:ext uri="{FF2B5EF4-FFF2-40B4-BE49-F238E27FC236}">
                    <a16:creationId xmlns:a16="http://schemas.microsoft.com/office/drawing/2014/main" id="{B6246B36-61DC-484E-AEAF-ACBDBEC42D95}"/>
                  </a:ext>
                </a:extLst>
              </p:cNvPr>
              <p:cNvSpPr/>
              <p:nvPr/>
            </p:nvSpPr>
            <p:spPr>
              <a:xfrm>
                <a:off x="5424414" y="2163185"/>
                <a:ext cx="217734" cy="175846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2">
                    <a:lumMod val="90000"/>
                  </a:schemeClr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6" name="Rectangle 55">
                <a:extLst>
                  <a:ext uri="{FF2B5EF4-FFF2-40B4-BE49-F238E27FC236}">
                    <a16:creationId xmlns:a16="http://schemas.microsoft.com/office/drawing/2014/main" id="{19B15240-12B6-5D47-9A8C-34CDC927D3EB}"/>
                  </a:ext>
                </a:extLst>
              </p:cNvPr>
              <p:cNvSpPr/>
              <p:nvPr/>
            </p:nvSpPr>
            <p:spPr>
              <a:xfrm>
                <a:off x="5426089" y="2428351"/>
                <a:ext cx="217734" cy="175846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2">
                    <a:lumMod val="90000"/>
                  </a:schemeClr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61" name="Group 60">
              <a:extLst>
                <a:ext uri="{FF2B5EF4-FFF2-40B4-BE49-F238E27FC236}">
                  <a16:creationId xmlns:a16="http://schemas.microsoft.com/office/drawing/2014/main" id="{714B8AE4-A381-6D44-B2C9-F9C2C6E8B865}"/>
                </a:ext>
              </a:extLst>
            </p:cNvPr>
            <p:cNvGrpSpPr/>
            <p:nvPr/>
          </p:nvGrpSpPr>
          <p:grpSpPr>
            <a:xfrm>
              <a:off x="6467766" y="2163185"/>
              <a:ext cx="219409" cy="441012"/>
              <a:chOff x="5424414" y="2163185"/>
              <a:chExt cx="219409" cy="441012"/>
            </a:xfrm>
          </p:grpSpPr>
          <p:sp>
            <p:nvSpPr>
              <p:cNvPr id="62" name="Rectangle 61">
                <a:extLst>
                  <a:ext uri="{FF2B5EF4-FFF2-40B4-BE49-F238E27FC236}">
                    <a16:creationId xmlns:a16="http://schemas.microsoft.com/office/drawing/2014/main" id="{63CAE0B1-5DD5-0341-A3C0-76898AFBB39A}"/>
                  </a:ext>
                </a:extLst>
              </p:cNvPr>
              <p:cNvSpPr/>
              <p:nvPr/>
            </p:nvSpPr>
            <p:spPr>
              <a:xfrm>
                <a:off x="5424414" y="2163185"/>
                <a:ext cx="217734" cy="175846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2">
                    <a:lumMod val="90000"/>
                  </a:schemeClr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3" name="Rectangle 62">
                <a:extLst>
                  <a:ext uri="{FF2B5EF4-FFF2-40B4-BE49-F238E27FC236}">
                    <a16:creationId xmlns:a16="http://schemas.microsoft.com/office/drawing/2014/main" id="{B451CDFF-029C-3A4F-8EB8-79459065EAAF}"/>
                  </a:ext>
                </a:extLst>
              </p:cNvPr>
              <p:cNvSpPr/>
              <p:nvPr/>
            </p:nvSpPr>
            <p:spPr>
              <a:xfrm>
                <a:off x="5426089" y="2428351"/>
                <a:ext cx="217734" cy="175846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2">
                    <a:lumMod val="90000"/>
                  </a:schemeClr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8AE61EBE-40B6-2949-9D48-13CCFB7E7177}"/>
              </a:ext>
            </a:extLst>
          </p:cNvPr>
          <p:cNvGrpSpPr/>
          <p:nvPr/>
        </p:nvGrpSpPr>
        <p:grpSpPr>
          <a:xfrm>
            <a:off x="5420506" y="4152201"/>
            <a:ext cx="1262761" cy="441012"/>
            <a:chOff x="5420506" y="4152201"/>
            <a:chExt cx="1262761" cy="441012"/>
          </a:xfrm>
        </p:grpSpPr>
        <p:grpSp>
          <p:nvGrpSpPr>
            <p:cNvPr id="64" name="Group 63">
              <a:extLst>
                <a:ext uri="{FF2B5EF4-FFF2-40B4-BE49-F238E27FC236}">
                  <a16:creationId xmlns:a16="http://schemas.microsoft.com/office/drawing/2014/main" id="{EBD674C1-5BD1-144B-B666-7B4A9491F0D5}"/>
                </a:ext>
              </a:extLst>
            </p:cNvPr>
            <p:cNvGrpSpPr/>
            <p:nvPr/>
          </p:nvGrpSpPr>
          <p:grpSpPr>
            <a:xfrm>
              <a:off x="5420506" y="4152201"/>
              <a:ext cx="219409" cy="441012"/>
              <a:chOff x="5424414" y="2163185"/>
              <a:chExt cx="219409" cy="441012"/>
            </a:xfrm>
          </p:grpSpPr>
          <p:sp>
            <p:nvSpPr>
              <p:cNvPr id="65" name="Rectangle 64">
                <a:extLst>
                  <a:ext uri="{FF2B5EF4-FFF2-40B4-BE49-F238E27FC236}">
                    <a16:creationId xmlns:a16="http://schemas.microsoft.com/office/drawing/2014/main" id="{E2BF6C20-DC24-2B44-827C-BB5BB7C3426D}"/>
                  </a:ext>
                </a:extLst>
              </p:cNvPr>
              <p:cNvSpPr/>
              <p:nvPr/>
            </p:nvSpPr>
            <p:spPr>
              <a:xfrm>
                <a:off x="5424414" y="2163185"/>
                <a:ext cx="217734" cy="175846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2">
                    <a:lumMod val="90000"/>
                  </a:schemeClr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6" name="Rectangle 65">
                <a:extLst>
                  <a:ext uri="{FF2B5EF4-FFF2-40B4-BE49-F238E27FC236}">
                    <a16:creationId xmlns:a16="http://schemas.microsoft.com/office/drawing/2014/main" id="{46BDC427-3DC8-2445-B366-2DF7C2738E29}"/>
                  </a:ext>
                </a:extLst>
              </p:cNvPr>
              <p:cNvSpPr/>
              <p:nvPr/>
            </p:nvSpPr>
            <p:spPr>
              <a:xfrm>
                <a:off x="5426089" y="2428351"/>
                <a:ext cx="217734" cy="175846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2">
                    <a:lumMod val="90000"/>
                  </a:schemeClr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67" name="Group 66">
              <a:extLst>
                <a:ext uri="{FF2B5EF4-FFF2-40B4-BE49-F238E27FC236}">
                  <a16:creationId xmlns:a16="http://schemas.microsoft.com/office/drawing/2014/main" id="{131A2D1E-DE6A-684B-A401-05FF2E7DF6B2}"/>
                </a:ext>
              </a:extLst>
            </p:cNvPr>
            <p:cNvGrpSpPr/>
            <p:nvPr/>
          </p:nvGrpSpPr>
          <p:grpSpPr>
            <a:xfrm>
              <a:off x="6463858" y="4152201"/>
              <a:ext cx="219409" cy="441012"/>
              <a:chOff x="5424414" y="2163185"/>
              <a:chExt cx="219409" cy="441012"/>
            </a:xfrm>
          </p:grpSpPr>
          <p:sp>
            <p:nvSpPr>
              <p:cNvPr id="68" name="Rectangle 67">
                <a:extLst>
                  <a:ext uri="{FF2B5EF4-FFF2-40B4-BE49-F238E27FC236}">
                    <a16:creationId xmlns:a16="http://schemas.microsoft.com/office/drawing/2014/main" id="{45435D49-F450-254A-AB76-5BE2E36F0059}"/>
                  </a:ext>
                </a:extLst>
              </p:cNvPr>
              <p:cNvSpPr/>
              <p:nvPr/>
            </p:nvSpPr>
            <p:spPr>
              <a:xfrm>
                <a:off x="5424414" y="2163185"/>
                <a:ext cx="217734" cy="175846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2">
                    <a:lumMod val="90000"/>
                  </a:schemeClr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9" name="Rectangle 68">
                <a:extLst>
                  <a:ext uri="{FF2B5EF4-FFF2-40B4-BE49-F238E27FC236}">
                    <a16:creationId xmlns:a16="http://schemas.microsoft.com/office/drawing/2014/main" id="{1DB78B2C-0D31-4A40-9CEC-57C8BDA557F3}"/>
                  </a:ext>
                </a:extLst>
              </p:cNvPr>
              <p:cNvSpPr/>
              <p:nvPr/>
            </p:nvSpPr>
            <p:spPr>
              <a:xfrm>
                <a:off x="5426089" y="2428351"/>
                <a:ext cx="217734" cy="175846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2">
                    <a:lumMod val="90000"/>
                  </a:schemeClr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pic>
        <p:nvPicPr>
          <p:cNvPr id="83" name="Picture 82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FAED5943-975C-2942-9885-C3CB9615F7F0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79914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" grpId="0" animBg="1"/>
      <p:bldP spid="73" grpId="0" animBg="1"/>
      <p:bldP spid="8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>
            <a:extLst>
              <a:ext uri="{FF2B5EF4-FFF2-40B4-BE49-F238E27FC236}">
                <a16:creationId xmlns:a16="http://schemas.microsoft.com/office/drawing/2014/main" id="{54B5F4AA-A8C7-4945-BC7F-583C45D6447C}"/>
              </a:ext>
            </a:extLst>
          </p:cNvPr>
          <p:cNvGrpSpPr/>
          <p:nvPr/>
        </p:nvGrpSpPr>
        <p:grpSpPr>
          <a:xfrm>
            <a:off x="6204139" y="5102981"/>
            <a:ext cx="10080" cy="360"/>
            <a:chOff x="6204139" y="5102981"/>
            <a:chExt cx="10080" cy="36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2">
              <p14:nvContentPartPr>
                <p14:cNvPr id="4" name="Ink 3">
                  <a:extLst>
                    <a:ext uri="{FF2B5EF4-FFF2-40B4-BE49-F238E27FC236}">
                      <a16:creationId xmlns:a16="http://schemas.microsoft.com/office/drawing/2014/main" id="{E93E5EAE-BBB5-40D8-B2BC-F06FD78E578A}"/>
                    </a:ext>
                  </a:extLst>
                </p14:cNvPr>
                <p14:cNvContentPartPr/>
                <p14:nvPr/>
              </p14:nvContentPartPr>
              <p14:xfrm>
                <a:off x="6213859" y="5102981"/>
                <a:ext cx="360" cy="360"/>
              </p14:xfrm>
            </p:contentPart>
          </mc:Choice>
          <mc:Fallback xmlns="">
            <p:pic>
              <p:nvPicPr>
                <p:cNvPr id="4" name="Ink 3">
                  <a:extLst>
                    <a:ext uri="{FF2B5EF4-FFF2-40B4-BE49-F238E27FC236}">
                      <a16:creationId xmlns:a16="http://schemas.microsoft.com/office/drawing/2014/main" id="{E93E5EAE-BBB5-40D8-B2BC-F06FD78E578A}"/>
                    </a:ext>
                  </a:extLst>
                </p:cNvPr>
                <p:cNvPicPr/>
                <p:nvPr/>
              </p:nvPicPr>
              <p:blipFill>
                <a:blip r:embed="rId6"/>
                <a:stretch>
                  <a:fillRect/>
                </a:stretch>
              </p:blipFill>
              <p:spPr>
                <a:xfrm>
                  <a:off x="6209539" y="5098661"/>
                  <a:ext cx="9000" cy="9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">
              <p14:nvContentPartPr>
                <p14:cNvPr id="5" name="Ink 4">
                  <a:extLst>
                    <a:ext uri="{FF2B5EF4-FFF2-40B4-BE49-F238E27FC236}">
                      <a16:creationId xmlns:a16="http://schemas.microsoft.com/office/drawing/2014/main" id="{8BD2DABE-A1F7-4321-8DF9-6E55A9390A98}"/>
                    </a:ext>
                  </a:extLst>
                </p14:cNvPr>
                <p14:cNvContentPartPr/>
                <p14:nvPr/>
              </p14:nvContentPartPr>
              <p14:xfrm>
                <a:off x="6204139" y="5102981"/>
                <a:ext cx="360" cy="360"/>
              </p14:xfrm>
            </p:contentPart>
          </mc:Choice>
          <mc:Fallback xmlns="">
            <p:pic>
              <p:nvPicPr>
                <p:cNvPr id="5" name="Ink 4">
                  <a:extLst>
                    <a:ext uri="{FF2B5EF4-FFF2-40B4-BE49-F238E27FC236}">
                      <a16:creationId xmlns:a16="http://schemas.microsoft.com/office/drawing/2014/main" id="{8BD2DABE-A1F7-4321-8DF9-6E55A9390A98}"/>
                    </a:ext>
                  </a:extLst>
                </p:cNvPr>
                <p:cNvPicPr/>
                <p:nvPr/>
              </p:nvPicPr>
              <p:blipFill>
                <a:blip r:embed="rId6"/>
                <a:stretch>
                  <a:fillRect/>
                </a:stretch>
              </p:blipFill>
              <p:spPr>
                <a:xfrm>
                  <a:off x="6199819" y="5098661"/>
                  <a:ext cx="9000" cy="900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8">
            <p14:nvContentPartPr>
              <p14:cNvPr id="28" name="Ink 27">
                <a:extLst>
                  <a:ext uri="{FF2B5EF4-FFF2-40B4-BE49-F238E27FC236}">
                    <a16:creationId xmlns:a16="http://schemas.microsoft.com/office/drawing/2014/main" id="{C21A5DE9-9D4E-4B19-AC21-97BD461A76F4}"/>
                  </a:ext>
                </a:extLst>
              </p14:cNvPr>
              <p14:cNvContentPartPr/>
              <p14:nvPr/>
            </p14:nvContentPartPr>
            <p14:xfrm>
              <a:off x="12752179" y="1632221"/>
              <a:ext cx="360" cy="360"/>
            </p14:xfrm>
          </p:contentPart>
        </mc:Choice>
        <mc:Fallback xmlns="">
          <p:pic>
            <p:nvPicPr>
              <p:cNvPr id="28" name="Ink 27">
                <a:extLst>
                  <a:ext uri="{FF2B5EF4-FFF2-40B4-BE49-F238E27FC236}">
                    <a16:creationId xmlns:a16="http://schemas.microsoft.com/office/drawing/2014/main" id="{C21A5DE9-9D4E-4B19-AC21-97BD461A76F4}"/>
                  </a:ext>
                </a:extLst>
              </p:cNvPr>
              <p:cNvPicPr/>
              <p:nvPr/>
            </p:nvPicPr>
            <p:blipFill>
              <a:blip r:embed="rId25"/>
              <a:stretch>
                <a:fillRect/>
              </a:stretch>
            </p:blipFill>
            <p:spPr>
              <a:xfrm>
                <a:off x="12734539" y="1614221"/>
                <a:ext cx="36000" cy="36000"/>
              </a:xfrm>
              <a:prstGeom prst="rect">
                <a:avLst/>
              </a:prstGeom>
            </p:spPr>
          </p:pic>
        </mc:Fallback>
      </mc:AlternateContent>
      <p:grpSp>
        <p:nvGrpSpPr>
          <p:cNvPr id="35" name="Group 34">
            <a:extLst>
              <a:ext uri="{FF2B5EF4-FFF2-40B4-BE49-F238E27FC236}">
                <a16:creationId xmlns:a16="http://schemas.microsoft.com/office/drawing/2014/main" id="{606D46FD-5A1F-F748-B973-E207D8362EEE}"/>
              </a:ext>
            </a:extLst>
          </p:cNvPr>
          <p:cNvGrpSpPr/>
          <p:nvPr/>
        </p:nvGrpSpPr>
        <p:grpSpPr>
          <a:xfrm>
            <a:off x="4789261" y="1438452"/>
            <a:ext cx="973961" cy="1284202"/>
            <a:chOff x="4472424" y="2419395"/>
            <a:chExt cx="499795" cy="877126"/>
          </a:xfrm>
        </p:grpSpPr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C80167B1-F09C-6145-909B-8AE050AF0447}"/>
                </a:ext>
              </a:extLst>
            </p:cNvPr>
            <p:cNvSpPr txBox="1"/>
            <p:nvPr/>
          </p:nvSpPr>
          <p:spPr>
            <a:xfrm>
              <a:off x="4472424" y="2855069"/>
              <a:ext cx="499795" cy="44145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 anchorCtr="0">
              <a:spAutoFit/>
            </a:bodyPr>
            <a:lstStyle/>
            <a:p>
              <a:pPr algn="ctr"/>
              <a:r>
                <a:rPr lang="en-GB" sz="36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Comic Sans MS" panose="030F0902030302020204" pitchFamily="66" charset="0"/>
                </a:rPr>
                <a:t>3</a:t>
              </a:r>
            </a:p>
          </p:txBody>
        </p:sp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CDE47174-4CC3-4E45-8EF1-074B31F26C19}"/>
                </a:ext>
              </a:extLst>
            </p:cNvPr>
            <p:cNvSpPr txBox="1"/>
            <p:nvPr/>
          </p:nvSpPr>
          <p:spPr>
            <a:xfrm>
              <a:off x="4651080" y="2419395"/>
              <a:ext cx="142485" cy="44145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 anchorCtr="0">
              <a:spAutoFit/>
            </a:bodyPr>
            <a:lstStyle/>
            <a:p>
              <a:pPr algn="ctr"/>
              <a:r>
                <a:rPr lang="en-GB" sz="36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Comic Sans MS" panose="030F0902030302020204" pitchFamily="66" charset="0"/>
                </a:rPr>
                <a:t>1</a:t>
              </a:r>
            </a:p>
          </p:txBody>
        </p:sp>
        <p:sp>
          <p:nvSpPr>
            <p:cNvPr id="46" name="Rounded Rectangle 45">
              <a:extLst>
                <a:ext uri="{FF2B5EF4-FFF2-40B4-BE49-F238E27FC236}">
                  <a16:creationId xmlns:a16="http://schemas.microsoft.com/office/drawing/2014/main" id="{80FF3AB1-19BC-EF40-BED2-83FFA9D67E7B}"/>
                </a:ext>
              </a:extLst>
            </p:cNvPr>
            <p:cNvSpPr/>
            <p:nvPr/>
          </p:nvSpPr>
          <p:spPr>
            <a:xfrm>
              <a:off x="4564541" y="2818840"/>
              <a:ext cx="315304" cy="41563"/>
            </a:xfrm>
            <a:prstGeom prst="roundRect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60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</p:grpSp>
      <p:grpSp>
        <p:nvGrpSpPr>
          <p:cNvPr id="38" name="Group 37">
            <a:extLst>
              <a:ext uri="{FF2B5EF4-FFF2-40B4-BE49-F238E27FC236}">
                <a16:creationId xmlns:a16="http://schemas.microsoft.com/office/drawing/2014/main" id="{B788EA32-E9CA-5548-AA57-70BDB34D23AD}"/>
              </a:ext>
            </a:extLst>
          </p:cNvPr>
          <p:cNvGrpSpPr/>
          <p:nvPr/>
        </p:nvGrpSpPr>
        <p:grpSpPr>
          <a:xfrm>
            <a:off x="6386241" y="1438452"/>
            <a:ext cx="973961" cy="1284202"/>
            <a:chOff x="4472424" y="2419395"/>
            <a:chExt cx="499795" cy="877126"/>
          </a:xfrm>
        </p:grpSpPr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00EEE60B-FD0F-4348-B5CD-AE2D2FFA5583}"/>
                </a:ext>
              </a:extLst>
            </p:cNvPr>
            <p:cNvSpPr txBox="1"/>
            <p:nvPr/>
          </p:nvSpPr>
          <p:spPr>
            <a:xfrm>
              <a:off x="4472424" y="2855069"/>
              <a:ext cx="499795" cy="44145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 anchorCtr="0">
              <a:spAutoFit/>
            </a:bodyPr>
            <a:lstStyle/>
            <a:p>
              <a:pPr algn="ctr"/>
              <a:r>
                <a:rPr lang="en-GB" sz="36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Comic Sans MS" panose="030F0902030302020204" pitchFamily="66" charset="0"/>
                </a:rPr>
                <a:t>12</a:t>
              </a:r>
            </a:p>
          </p:txBody>
        </p:sp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A139EEF3-7FD2-7445-BC1C-D6A8C2BAEC23}"/>
                </a:ext>
              </a:extLst>
            </p:cNvPr>
            <p:cNvSpPr txBox="1"/>
            <p:nvPr/>
          </p:nvSpPr>
          <p:spPr>
            <a:xfrm>
              <a:off x="4651080" y="2419395"/>
              <a:ext cx="142485" cy="44145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 anchorCtr="0">
              <a:spAutoFit/>
            </a:bodyPr>
            <a:lstStyle/>
            <a:p>
              <a:pPr algn="ctr"/>
              <a:r>
                <a:rPr lang="en-GB" sz="36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Comic Sans MS" panose="030F0902030302020204" pitchFamily="66" charset="0"/>
                </a:rPr>
                <a:t>1</a:t>
              </a:r>
            </a:p>
          </p:txBody>
        </p:sp>
        <p:sp>
          <p:nvSpPr>
            <p:cNvPr id="43" name="Rounded Rectangle 42">
              <a:extLst>
                <a:ext uri="{FF2B5EF4-FFF2-40B4-BE49-F238E27FC236}">
                  <a16:creationId xmlns:a16="http://schemas.microsoft.com/office/drawing/2014/main" id="{9B8502A2-38EE-1741-ABF6-4DDAFC2609E8}"/>
                </a:ext>
              </a:extLst>
            </p:cNvPr>
            <p:cNvSpPr/>
            <p:nvPr/>
          </p:nvSpPr>
          <p:spPr>
            <a:xfrm>
              <a:off x="4564541" y="2818840"/>
              <a:ext cx="315304" cy="41563"/>
            </a:xfrm>
            <a:prstGeom prst="roundRect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60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</p:grpSp>
      <p:sp>
        <p:nvSpPr>
          <p:cNvPr id="39" name="TextBox 38">
            <a:extLst>
              <a:ext uri="{FF2B5EF4-FFF2-40B4-BE49-F238E27FC236}">
                <a16:creationId xmlns:a16="http://schemas.microsoft.com/office/drawing/2014/main" id="{E4C5F679-759F-824B-9355-757A20FC4B39}"/>
              </a:ext>
            </a:extLst>
          </p:cNvPr>
          <p:cNvSpPr txBox="1"/>
          <p:nvPr/>
        </p:nvSpPr>
        <p:spPr>
          <a:xfrm>
            <a:off x="5864011" y="1634061"/>
            <a:ext cx="425583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000" dirty="0">
                <a:latin typeface="Comic Sans MS" panose="030F0902030302020204" pitchFamily="66" charset="0"/>
              </a:rPr>
              <a:t>+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5BAF9183-333A-B441-9BC9-CBF19C619D0F}"/>
              </a:ext>
            </a:extLst>
          </p:cNvPr>
          <p:cNvSpPr txBox="1"/>
          <p:nvPr/>
        </p:nvSpPr>
        <p:spPr>
          <a:xfrm>
            <a:off x="7294743" y="1627507"/>
            <a:ext cx="425583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000" dirty="0">
                <a:latin typeface="Comic Sans MS" panose="030F0902030302020204" pitchFamily="66" charset="0"/>
              </a:rPr>
              <a:t>=</a:t>
            </a:r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id="{D0296A98-03FE-C24B-9E70-589E6E0F63A0}"/>
              </a:ext>
            </a:extLst>
          </p:cNvPr>
          <p:cNvSpPr/>
          <p:nvPr/>
        </p:nvSpPr>
        <p:spPr>
          <a:xfrm>
            <a:off x="1069639" y="5674456"/>
            <a:ext cx="9817669" cy="40011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n-US" sz="2000" b="1" dirty="0">
                <a:solidFill>
                  <a:srgbClr val="000000"/>
                </a:solidFill>
                <a:latin typeface="Comic Sans MS" panose="030F0902030302020204" pitchFamily="66" charset="0"/>
                <a:ea typeface="Cambria Math" panose="02040503050406030204" pitchFamily="18" charset="0"/>
                <a:cs typeface="Times New Roman" panose="02020603050405020304" pitchFamily="18" charset="0"/>
              </a:rPr>
              <a:t>and this is a multiple/factor of the second denominator which is ____</a:t>
            </a:r>
            <a:endParaRPr lang="en-US" sz="2000" dirty="0"/>
          </a:p>
        </p:txBody>
      </p:sp>
      <p:grpSp>
        <p:nvGrpSpPr>
          <p:cNvPr id="93" name="Group 92">
            <a:extLst>
              <a:ext uri="{FF2B5EF4-FFF2-40B4-BE49-F238E27FC236}">
                <a16:creationId xmlns:a16="http://schemas.microsoft.com/office/drawing/2014/main" id="{ABD0B6E1-48AD-6E48-8D54-F5B9F73A40DD}"/>
              </a:ext>
            </a:extLst>
          </p:cNvPr>
          <p:cNvGrpSpPr/>
          <p:nvPr/>
        </p:nvGrpSpPr>
        <p:grpSpPr>
          <a:xfrm>
            <a:off x="1357895" y="3603064"/>
            <a:ext cx="9804120" cy="1212793"/>
            <a:chOff x="1497041" y="3940990"/>
            <a:chExt cx="9804120" cy="1212793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26">
              <p14:nvContentPartPr>
                <p14:cNvPr id="3" name="Ink 2">
                  <a:extLst>
                    <a:ext uri="{FF2B5EF4-FFF2-40B4-BE49-F238E27FC236}">
                      <a16:creationId xmlns:a16="http://schemas.microsoft.com/office/drawing/2014/main" id="{02F981F1-A241-471E-8C94-6AD534DAF6EC}"/>
                    </a:ext>
                  </a:extLst>
                </p14:cNvPr>
                <p14:cNvContentPartPr/>
                <p14:nvPr/>
              </p14:nvContentPartPr>
              <p14:xfrm>
                <a:off x="1497041" y="4958927"/>
                <a:ext cx="9551880" cy="297"/>
              </p14:xfrm>
            </p:contentPart>
          </mc:Choice>
          <mc:Fallback xmlns="">
            <p:pic>
              <p:nvPicPr>
                <p:cNvPr id="3" name="Ink 2">
                  <a:extLst>
                    <a:ext uri="{FF2B5EF4-FFF2-40B4-BE49-F238E27FC236}">
                      <a16:creationId xmlns:a16="http://schemas.microsoft.com/office/drawing/2014/main" id="{02F981F1-A241-471E-8C94-6AD534DAF6EC}"/>
                    </a:ext>
                  </a:extLst>
                </p:cNvPr>
                <p:cNvPicPr/>
                <p:nvPr/>
              </p:nvPicPr>
              <p:blipFill>
                <a:blip r:embed="rId27"/>
                <a:stretch>
                  <a:fillRect/>
                </a:stretch>
              </p:blipFill>
              <p:spPr>
                <a:xfrm>
                  <a:off x="1468602" y="4935464"/>
                  <a:ext cx="9608758" cy="47223"/>
                </a:xfrm>
                <a:prstGeom prst="rect">
                  <a:avLst/>
                </a:prstGeom>
              </p:spPr>
            </p:pic>
          </mc:Fallback>
        </mc:AlternateContent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E9238CF0-4325-4D25-8223-11D4D1086998}"/>
                </a:ext>
              </a:extLst>
            </p:cNvPr>
            <p:cNvSpPr txBox="1"/>
            <p:nvPr/>
          </p:nvSpPr>
          <p:spPr>
            <a:xfrm>
              <a:off x="10632568" y="4079003"/>
              <a:ext cx="668593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4000" dirty="0">
                  <a:latin typeface="Comic Sans MS" panose="030F0902030302020204" pitchFamily="66" charset="0"/>
                </a:rPr>
                <a:t>1</a:t>
              </a:r>
            </a:p>
          </p:txBody>
        </p: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21D75FD8-853D-4CF1-8484-101F9643150B}"/>
                </a:ext>
              </a:extLst>
            </p:cNvPr>
            <p:cNvCxnSpPr>
              <a:cxnSpLocks/>
            </p:cNvCxnSpPr>
            <p:nvPr/>
          </p:nvCxnSpPr>
          <p:spPr>
            <a:xfrm>
              <a:off x="6261852" y="4764368"/>
              <a:ext cx="0" cy="389415"/>
            </a:xfrm>
            <a:prstGeom prst="line">
              <a:avLst/>
            </a:prstGeom>
            <a:ln w="57150" cap="rnd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7B1C9171-EAAA-4213-A8E3-70019CA424FC}"/>
                </a:ext>
              </a:extLst>
            </p:cNvPr>
            <p:cNvCxnSpPr>
              <a:cxnSpLocks/>
            </p:cNvCxnSpPr>
            <p:nvPr/>
          </p:nvCxnSpPr>
          <p:spPr>
            <a:xfrm>
              <a:off x="10958036" y="4764368"/>
              <a:ext cx="0" cy="389415"/>
            </a:xfrm>
            <a:prstGeom prst="line">
              <a:avLst/>
            </a:prstGeom>
            <a:ln w="57150" cap="rnd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63" name="Group 62">
              <a:extLst>
                <a:ext uri="{FF2B5EF4-FFF2-40B4-BE49-F238E27FC236}">
                  <a16:creationId xmlns:a16="http://schemas.microsoft.com/office/drawing/2014/main" id="{58A1EEFF-30C0-2345-A56F-9F49B6C3675E}"/>
                </a:ext>
              </a:extLst>
            </p:cNvPr>
            <p:cNvGrpSpPr/>
            <p:nvPr/>
          </p:nvGrpSpPr>
          <p:grpSpPr>
            <a:xfrm>
              <a:off x="5998998" y="3940990"/>
              <a:ext cx="549773" cy="763217"/>
              <a:chOff x="4328167" y="2388745"/>
              <a:chExt cx="549773" cy="923492"/>
            </a:xfrm>
          </p:grpSpPr>
          <p:sp>
            <p:nvSpPr>
              <p:cNvPr id="64" name="TextBox 63">
                <a:extLst>
                  <a:ext uri="{FF2B5EF4-FFF2-40B4-BE49-F238E27FC236}">
                    <a16:creationId xmlns:a16="http://schemas.microsoft.com/office/drawing/2014/main" id="{2779C820-A6B0-0947-8105-879DC6A6D349}"/>
                  </a:ext>
                </a:extLst>
              </p:cNvPr>
              <p:cNvSpPr txBox="1"/>
              <p:nvPr/>
            </p:nvSpPr>
            <p:spPr>
              <a:xfrm>
                <a:off x="4328167" y="2809485"/>
                <a:ext cx="549773" cy="50275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 anchor="ctr" anchorCtr="0">
                <a:spAutoFit/>
              </a:bodyPr>
              <a:lstStyle/>
              <a:p>
                <a:pPr algn="ctr"/>
                <a:r>
                  <a:rPr lang="en-GB" sz="2100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Comic Sans MS" panose="030F0902030302020204" pitchFamily="66" charset="0"/>
                  </a:rPr>
                  <a:t>2</a:t>
                </a:r>
              </a:p>
            </p:txBody>
          </p:sp>
          <p:sp>
            <p:nvSpPr>
              <p:cNvPr id="65" name="TextBox 64">
                <a:extLst>
                  <a:ext uri="{FF2B5EF4-FFF2-40B4-BE49-F238E27FC236}">
                    <a16:creationId xmlns:a16="http://schemas.microsoft.com/office/drawing/2014/main" id="{20336FD3-1178-D947-B578-052998A76454}"/>
                  </a:ext>
                </a:extLst>
              </p:cNvPr>
              <p:cNvSpPr txBox="1"/>
              <p:nvPr/>
            </p:nvSpPr>
            <p:spPr>
              <a:xfrm>
                <a:off x="4531812" y="2388745"/>
                <a:ext cx="142485" cy="50275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 anchor="ctr" anchorCtr="0">
                <a:spAutoFit/>
              </a:bodyPr>
              <a:lstStyle/>
              <a:p>
                <a:pPr algn="ctr"/>
                <a:r>
                  <a:rPr lang="en-GB" sz="2100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Comic Sans MS" panose="030F0902030302020204" pitchFamily="66" charset="0"/>
                  </a:rPr>
                  <a:t>1</a:t>
                </a:r>
              </a:p>
            </p:txBody>
          </p:sp>
          <p:sp>
            <p:nvSpPr>
              <p:cNvPr id="66" name="Rounded Rectangle 65">
                <a:extLst>
                  <a:ext uri="{FF2B5EF4-FFF2-40B4-BE49-F238E27FC236}">
                    <a16:creationId xmlns:a16="http://schemas.microsoft.com/office/drawing/2014/main" id="{BEE5BA77-DCB8-ED4E-A3A5-953B89862467}"/>
                  </a:ext>
                </a:extLst>
              </p:cNvPr>
              <p:cNvSpPr/>
              <p:nvPr/>
            </p:nvSpPr>
            <p:spPr>
              <a:xfrm>
                <a:off x="4425641" y="2818840"/>
                <a:ext cx="315304" cy="41563"/>
              </a:xfrm>
              <a:prstGeom prst="roundRect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100" b="1">
                  <a:solidFill>
                    <a:schemeClr val="tx1">
                      <a:lumMod val="95000"/>
                      <a:lumOff val="5000"/>
                    </a:schemeClr>
                  </a:solidFill>
                </a:endParaRPr>
              </a:p>
            </p:txBody>
          </p:sp>
        </p:grpSp>
      </p:grpSp>
      <p:sp>
        <p:nvSpPr>
          <p:cNvPr id="8" name="Rectangle 7">
            <a:extLst>
              <a:ext uri="{FF2B5EF4-FFF2-40B4-BE49-F238E27FC236}">
                <a16:creationId xmlns:a16="http://schemas.microsoft.com/office/drawing/2014/main" id="{C703F9D7-EEF7-364E-9C34-87D8FCC6B5FD}"/>
              </a:ext>
            </a:extLst>
          </p:cNvPr>
          <p:cNvSpPr/>
          <p:nvPr/>
        </p:nvSpPr>
        <p:spPr>
          <a:xfrm>
            <a:off x="7811072" y="2700076"/>
            <a:ext cx="3361753" cy="901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2400" dirty="0">
                <a:latin typeface="Comic Sans MS" panose="030F0902030302020204" pitchFamily="66" charset="0"/>
              </a:rPr>
              <a:t>12 is the</a:t>
            </a:r>
          </a:p>
          <a:p>
            <a:pPr algn="ctr"/>
            <a:r>
              <a:rPr lang="en-GB" sz="2400" b="1" dirty="0">
                <a:latin typeface="Comic Sans MS" panose="030F0902030302020204" pitchFamily="66" charset="0"/>
              </a:rPr>
              <a:t>common denominator</a:t>
            </a:r>
          </a:p>
        </p:txBody>
      </p:sp>
      <p:sp>
        <p:nvSpPr>
          <p:cNvPr id="94" name="Arrow: Left 2">
            <a:extLst>
              <a:ext uri="{FF2B5EF4-FFF2-40B4-BE49-F238E27FC236}">
                <a16:creationId xmlns:a16="http://schemas.microsoft.com/office/drawing/2014/main" id="{89C35E8D-4E36-4043-98BA-7009ECC9B29F}"/>
              </a:ext>
            </a:extLst>
          </p:cNvPr>
          <p:cNvSpPr/>
          <p:nvPr/>
        </p:nvSpPr>
        <p:spPr>
          <a:xfrm rot="1138835">
            <a:off x="7387253" y="2642405"/>
            <a:ext cx="1355295" cy="227950"/>
          </a:xfrm>
          <a:prstGeom prst="leftArrow">
            <a:avLst/>
          </a:prstGeom>
          <a:solidFill>
            <a:schemeClr val="tx1">
              <a:lumMod val="95000"/>
              <a:lumOff val="5000"/>
            </a:schemeClr>
          </a:solidFill>
          <a:ln cap="rnd">
            <a:solidFill>
              <a:srgbClr val="000000"/>
            </a:solidFill>
            <a:round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5" name="Speech Bubble: Rectangle with Corners Rounded 2">
            <a:extLst>
              <a:ext uri="{FF2B5EF4-FFF2-40B4-BE49-F238E27FC236}">
                <a16:creationId xmlns:a16="http://schemas.microsoft.com/office/drawing/2014/main" id="{D310494B-3B87-5449-94D3-9400B6269872}"/>
              </a:ext>
            </a:extLst>
          </p:cNvPr>
          <p:cNvSpPr>
            <a:spLocks/>
          </p:cNvSpPr>
          <p:nvPr/>
        </p:nvSpPr>
        <p:spPr>
          <a:xfrm flipH="1">
            <a:off x="2244221" y="647764"/>
            <a:ext cx="2036693" cy="1645226"/>
          </a:xfrm>
          <a:prstGeom prst="wedgeRoundRectCallout">
            <a:avLst>
              <a:gd name="adj1" fmla="val 71664"/>
              <a:gd name="adj2" fmla="val -20404"/>
              <a:gd name="adj3" fmla="val 16667"/>
            </a:avLst>
          </a:prstGeom>
          <a:noFill/>
          <a:ln w="31750">
            <a:solidFill>
              <a:srgbClr val="84BF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0">
            <a:spAutoFit/>
          </a:bodyPr>
          <a:lstStyle/>
          <a:p>
            <a:pPr algn="ctr"/>
            <a:r>
              <a:rPr lang="en-GB" sz="22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902030302020204" pitchFamily="66" charset="0"/>
              </a:rPr>
              <a:t>What do we</a:t>
            </a:r>
          </a:p>
          <a:p>
            <a:pPr algn="ctr"/>
            <a:r>
              <a:rPr lang="en-GB" sz="22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902030302020204" pitchFamily="66" charset="0"/>
              </a:rPr>
              <a:t>know about these fractions?</a:t>
            </a:r>
          </a:p>
        </p:txBody>
      </p:sp>
      <p:grpSp>
        <p:nvGrpSpPr>
          <p:cNvPr id="96" name="Group 95">
            <a:extLst>
              <a:ext uri="{FF2B5EF4-FFF2-40B4-BE49-F238E27FC236}">
                <a16:creationId xmlns:a16="http://schemas.microsoft.com/office/drawing/2014/main" id="{3FA46863-C8B8-774C-BF3B-10A3901D5FA2}"/>
              </a:ext>
            </a:extLst>
          </p:cNvPr>
          <p:cNvGrpSpPr/>
          <p:nvPr/>
        </p:nvGrpSpPr>
        <p:grpSpPr>
          <a:xfrm flipH="1">
            <a:off x="797271" y="729522"/>
            <a:ext cx="1631259" cy="1378025"/>
            <a:chOff x="4540559" y="2378539"/>
            <a:chExt cx="4566620" cy="3733483"/>
          </a:xfrm>
        </p:grpSpPr>
        <p:pic>
          <p:nvPicPr>
            <p:cNvPr id="97" name="Picture 96" descr="A picture containing text&#10;&#10;Description automatically generated">
              <a:extLst>
                <a:ext uri="{FF2B5EF4-FFF2-40B4-BE49-F238E27FC236}">
                  <a16:creationId xmlns:a16="http://schemas.microsoft.com/office/drawing/2014/main" id="{2BEDEE64-29CC-554D-AA14-F7938D21FC90}"/>
                </a:ext>
              </a:extLst>
            </p:cNvPr>
            <p:cNvPicPr>
              <a:picLocks noChangeAspect="1"/>
            </p:cNvPicPr>
            <p:nvPr/>
          </p:nvPicPr>
          <p:blipFill>
            <a:blip r:embed="rId2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540559" y="2378539"/>
              <a:ext cx="4566620" cy="3730731"/>
            </a:xfrm>
            <a:prstGeom prst="rect">
              <a:avLst/>
            </a:prstGeom>
          </p:spPr>
        </p:pic>
        <p:sp>
          <p:nvSpPr>
            <p:cNvPr id="98" name="Oval 97">
              <a:extLst>
                <a:ext uri="{FF2B5EF4-FFF2-40B4-BE49-F238E27FC236}">
                  <a16:creationId xmlns:a16="http://schemas.microsoft.com/office/drawing/2014/main" id="{BDCFB266-6A51-9C42-8E78-572CFC9F4E45}"/>
                </a:ext>
              </a:extLst>
            </p:cNvPr>
            <p:cNvSpPr/>
            <p:nvPr/>
          </p:nvSpPr>
          <p:spPr>
            <a:xfrm>
              <a:off x="6735623" y="5895462"/>
              <a:ext cx="1919312" cy="216560"/>
            </a:xfrm>
            <a:prstGeom prst="ellipse">
              <a:avLst/>
            </a:prstGeom>
            <a:solidFill>
              <a:schemeClr val="tx1">
                <a:alpha val="1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mc:AlternateContent xmlns:mc="http://schemas.openxmlformats.org/markup-compatibility/2006" xmlns:p14="http://schemas.microsoft.com/office/powerpoint/2010/main">
        <mc:Choice Requires="p14">
          <p:contentPart p14:bwMode="auto" r:id="rId29">
            <p14:nvContentPartPr>
              <p14:cNvPr id="100" name="Ink 99">
                <a:extLst>
                  <a:ext uri="{FF2B5EF4-FFF2-40B4-BE49-F238E27FC236}">
                    <a16:creationId xmlns:a16="http://schemas.microsoft.com/office/drawing/2014/main" id="{BADA17EE-307E-9D40-8E32-2FF5126AA1C2}"/>
                  </a:ext>
                </a:extLst>
              </p14:cNvPr>
              <p14:cNvContentPartPr/>
              <p14:nvPr/>
            </p14:nvContentPartPr>
            <p14:xfrm>
              <a:off x="6512560" y="2043928"/>
              <a:ext cx="731520" cy="680720"/>
            </p14:xfrm>
          </p:contentPart>
        </mc:Choice>
        <mc:Fallback xmlns="">
          <p:pic>
            <p:nvPicPr>
              <p:cNvPr id="100" name="Ink 99">
                <a:extLst>
                  <a:ext uri="{FF2B5EF4-FFF2-40B4-BE49-F238E27FC236}">
                    <a16:creationId xmlns:a16="http://schemas.microsoft.com/office/drawing/2014/main" id="{BADA17EE-307E-9D40-8E32-2FF5126AA1C2}"/>
                  </a:ext>
                </a:extLst>
              </p:cNvPr>
              <p:cNvPicPr/>
              <p:nvPr/>
            </p:nvPicPr>
            <p:blipFill>
              <a:blip r:embed="rId30"/>
              <a:stretch>
                <a:fillRect/>
              </a:stretch>
            </p:blipFill>
            <p:spPr>
              <a:xfrm>
                <a:off x="6476560" y="2007930"/>
                <a:ext cx="803160" cy="752356"/>
              </a:xfrm>
              <a:prstGeom prst="rect">
                <a:avLst/>
              </a:prstGeom>
            </p:spPr>
          </p:pic>
        </mc:Fallback>
      </mc:AlternateContent>
      <p:sp>
        <p:nvSpPr>
          <p:cNvPr id="48" name="TextBox 47">
            <a:extLst>
              <a:ext uri="{FF2B5EF4-FFF2-40B4-BE49-F238E27FC236}">
                <a16:creationId xmlns:a16="http://schemas.microsoft.com/office/drawing/2014/main" id="{13EA34C4-F420-4141-A758-283460645B52}"/>
              </a:ext>
            </a:extLst>
          </p:cNvPr>
          <p:cNvSpPr txBox="1"/>
          <p:nvPr/>
        </p:nvSpPr>
        <p:spPr>
          <a:xfrm flipH="1">
            <a:off x="5784259" y="2747413"/>
            <a:ext cx="647934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000" b="1" dirty="0">
                <a:solidFill>
                  <a:srgbClr val="84BF40"/>
                </a:solidFill>
                <a:latin typeface="Comic Sans MS" panose="030F0902030302020204" pitchFamily="66" charset="0"/>
              </a:rPr>
              <a:t>x4</a:t>
            </a:r>
          </a:p>
        </p:txBody>
      </p:sp>
      <p:sp>
        <p:nvSpPr>
          <p:cNvPr id="50" name="Freeform 49">
            <a:extLst>
              <a:ext uri="{FF2B5EF4-FFF2-40B4-BE49-F238E27FC236}">
                <a16:creationId xmlns:a16="http://schemas.microsoft.com/office/drawing/2014/main" id="{53F88381-139E-8847-8C1B-50AC7D0F359D}"/>
              </a:ext>
            </a:extLst>
          </p:cNvPr>
          <p:cNvSpPr/>
          <p:nvPr/>
        </p:nvSpPr>
        <p:spPr>
          <a:xfrm flipH="1">
            <a:off x="5246136" y="2812537"/>
            <a:ext cx="1786222" cy="627530"/>
          </a:xfrm>
          <a:custGeom>
            <a:avLst/>
            <a:gdLst>
              <a:gd name="connsiteX0" fmla="*/ 1375540 w 2606091"/>
              <a:gd name="connsiteY0" fmla="*/ 915564 h 915564"/>
              <a:gd name="connsiteX1" fmla="*/ 247847 w 2606091"/>
              <a:gd name="connsiteY1" fmla="*/ 375294 h 915564"/>
              <a:gd name="connsiteX2" fmla="*/ 182946 w 2606091"/>
              <a:gd name="connsiteY2" fmla="*/ 250254 h 915564"/>
              <a:gd name="connsiteX3" fmla="*/ 0 w 2606091"/>
              <a:gd name="connsiteY3" fmla="*/ 250254 h 915564"/>
              <a:gd name="connsiteX4" fmla="*/ 255070 w 2606091"/>
              <a:gd name="connsiteY4" fmla="*/ 0 h 915564"/>
              <a:gd name="connsiteX5" fmla="*/ 510139 w 2606091"/>
              <a:gd name="connsiteY5" fmla="*/ 250254 h 915564"/>
              <a:gd name="connsiteX6" fmla="*/ 317461 w 2606091"/>
              <a:gd name="connsiteY6" fmla="*/ 250254 h 915564"/>
              <a:gd name="connsiteX7" fmla="*/ 333144 w 2606091"/>
              <a:gd name="connsiteY7" fmla="*/ 283364 h 915564"/>
              <a:gd name="connsiteX8" fmla="*/ 1375541 w 2606091"/>
              <a:gd name="connsiteY8" fmla="*/ 817271 h 915564"/>
              <a:gd name="connsiteX9" fmla="*/ 2455980 w 2606091"/>
              <a:gd name="connsiteY9" fmla="*/ 203049 h 915564"/>
              <a:gd name="connsiteX10" fmla="*/ 2474881 w 2606091"/>
              <a:gd name="connsiteY10" fmla="*/ 146248 h 915564"/>
              <a:gd name="connsiteX11" fmla="*/ 2606091 w 2606091"/>
              <a:gd name="connsiteY11" fmla="*/ 146248 h 915564"/>
              <a:gd name="connsiteX12" fmla="*/ 2577464 w 2606091"/>
              <a:gd name="connsiteY12" fmla="*/ 232279 h 915564"/>
              <a:gd name="connsiteX13" fmla="*/ 1375540 w 2606091"/>
              <a:gd name="connsiteY13" fmla="*/ 915564 h 9155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606091" h="915564">
                <a:moveTo>
                  <a:pt x="1375540" y="915564"/>
                </a:moveTo>
                <a:cubicBezTo>
                  <a:pt x="881400" y="915564"/>
                  <a:pt x="453777" y="695505"/>
                  <a:pt x="247847" y="375294"/>
                </a:cubicBezTo>
                <a:lnTo>
                  <a:pt x="182946" y="250254"/>
                </a:lnTo>
                <a:lnTo>
                  <a:pt x="0" y="250254"/>
                </a:lnTo>
                <a:lnTo>
                  <a:pt x="255070" y="0"/>
                </a:lnTo>
                <a:lnTo>
                  <a:pt x="510139" y="250254"/>
                </a:lnTo>
                <a:lnTo>
                  <a:pt x="317461" y="250254"/>
                </a:lnTo>
                <a:lnTo>
                  <a:pt x="333144" y="283364"/>
                </a:lnTo>
                <a:cubicBezTo>
                  <a:pt x="504885" y="597119"/>
                  <a:pt x="906941" y="817271"/>
                  <a:pt x="1375541" y="817271"/>
                </a:cubicBezTo>
                <a:cubicBezTo>
                  <a:pt x="1883191" y="817271"/>
                  <a:pt x="2312744" y="558898"/>
                  <a:pt x="2455980" y="203049"/>
                </a:cubicBezTo>
                <a:lnTo>
                  <a:pt x="2474881" y="146248"/>
                </a:lnTo>
                <a:lnTo>
                  <a:pt x="2606091" y="146248"/>
                </a:lnTo>
                <a:lnTo>
                  <a:pt x="2577464" y="232279"/>
                </a:lnTo>
                <a:cubicBezTo>
                  <a:pt x="2418123" y="628140"/>
                  <a:pt x="1940271" y="915564"/>
                  <a:pt x="1375540" y="915564"/>
                </a:cubicBezTo>
                <a:close/>
              </a:path>
            </a:pathLst>
          </a:custGeom>
          <a:solidFill>
            <a:srgbClr val="84BF40"/>
          </a:solidFill>
          <a:ln w="22225" cap="rnd" cmpd="sng">
            <a:solidFill>
              <a:srgbClr val="84BF40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D2B9C1E6-57AF-BB4C-89D0-533941D02BCF}"/>
              </a:ext>
            </a:extLst>
          </p:cNvPr>
          <p:cNvGrpSpPr/>
          <p:nvPr/>
        </p:nvGrpSpPr>
        <p:grpSpPr>
          <a:xfrm>
            <a:off x="1614979" y="4886246"/>
            <a:ext cx="8841706" cy="792854"/>
            <a:chOff x="1475833" y="4965758"/>
            <a:chExt cx="8841706" cy="792854"/>
          </a:xfrm>
        </p:grpSpPr>
        <p:grpSp>
          <p:nvGrpSpPr>
            <p:cNvPr id="51" name="Group 50">
              <a:extLst>
                <a:ext uri="{FF2B5EF4-FFF2-40B4-BE49-F238E27FC236}">
                  <a16:creationId xmlns:a16="http://schemas.microsoft.com/office/drawing/2014/main" id="{136AC5CB-73A1-664C-84B3-D2934005269A}"/>
                </a:ext>
              </a:extLst>
            </p:cNvPr>
            <p:cNvGrpSpPr/>
            <p:nvPr/>
          </p:nvGrpSpPr>
          <p:grpSpPr>
            <a:xfrm>
              <a:off x="1475833" y="5164468"/>
              <a:ext cx="8841706" cy="404021"/>
              <a:chOff x="1326978" y="3750020"/>
              <a:chExt cx="8841706" cy="404021"/>
            </a:xfrm>
          </p:grpSpPr>
          <p:sp>
            <p:nvSpPr>
              <p:cNvPr id="53" name="Rectangle 52">
                <a:extLst>
                  <a:ext uri="{FF2B5EF4-FFF2-40B4-BE49-F238E27FC236}">
                    <a16:creationId xmlns:a16="http://schemas.microsoft.com/office/drawing/2014/main" id="{7E9FFFD2-6458-974A-810F-5A52936EE852}"/>
                  </a:ext>
                </a:extLst>
              </p:cNvPr>
              <p:cNvSpPr/>
              <p:nvPr/>
            </p:nvSpPr>
            <p:spPr>
              <a:xfrm>
                <a:off x="2740047" y="3753931"/>
                <a:ext cx="7428637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sz="2000" b="1" dirty="0">
                    <a:solidFill>
                      <a:srgbClr val="000000"/>
                    </a:solidFill>
                    <a:latin typeface="Comic Sans MS" panose="030F0902030302020204" pitchFamily="66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are related fractions because the first denominator is ____</a:t>
                </a:r>
                <a:endParaRPr lang="en-US" sz="2200" dirty="0">
                  <a:latin typeface="Comic Sans MS" panose="030F0902030302020204" pitchFamily="66" charset="0"/>
                </a:endParaRPr>
              </a:p>
            </p:txBody>
          </p:sp>
          <p:sp>
            <p:nvSpPr>
              <p:cNvPr id="62" name="Rounded Rectangle 61">
                <a:extLst>
                  <a:ext uri="{FF2B5EF4-FFF2-40B4-BE49-F238E27FC236}">
                    <a16:creationId xmlns:a16="http://schemas.microsoft.com/office/drawing/2014/main" id="{49473017-246E-7445-B717-E5EF05506493}"/>
                  </a:ext>
                </a:extLst>
              </p:cNvPr>
              <p:cNvSpPr/>
              <p:nvPr/>
            </p:nvSpPr>
            <p:spPr>
              <a:xfrm>
                <a:off x="2310153" y="3938776"/>
                <a:ext cx="419669" cy="31227"/>
              </a:xfrm>
              <a:prstGeom prst="roundRect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000" b="1">
                  <a:solidFill>
                    <a:schemeClr val="tx1">
                      <a:lumMod val="95000"/>
                      <a:lumOff val="5000"/>
                    </a:schemeClr>
                  </a:solidFill>
                </a:endParaRPr>
              </a:p>
            </p:txBody>
          </p:sp>
          <p:sp>
            <p:nvSpPr>
              <p:cNvPr id="55" name="TextBox 54">
                <a:extLst>
                  <a:ext uri="{FF2B5EF4-FFF2-40B4-BE49-F238E27FC236}">
                    <a16:creationId xmlns:a16="http://schemas.microsoft.com/office/drawing/2014/main" id="{7A02C0A5-5E10-1448-8847-44E890B21F78}"/>
                  </a:ext>
                </a:extLst>
              </p:cNvPr>
              <p:cNvSpPr txBox="1"/>
              <p:nvPr/>
            </p:nvSpPr>
            <p:spPr>
              <a:xfrm>
                <a:off x="1550015" y="3750020"/>
                <a:ext cx="958571" cy="40011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 anchor="ctr" anchorCtr="0">
                <a:spAutoFit/>
              </a:bodyPr>
              <a:lstStyle/>
              <a:p>
                <a:pPr algn="ctr"/>
                <a:r>
                  <a:rPr lang="en-GB" sz="2000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Comic Sans MS" panose="030F0902030302020204" pitchFamily="66" charset="0"/>
                  </a:rPr>
                  <a:t>and</a:t>
                </a:r>
              </a:p>
            </p:txBody>
          </p:sp>
          <p:sp>
            <p:nvSpPr>
              <p:cNvPr id="59" name="Rounded Rectangle 58">
                <a:extLst>
                  <a:ext uri="{FF2B5EF4-FFF2-40B4-BE49-F238E27FC236}">
                    <a16:creationId xmlns:a16="http://schemas.microsoft.com/office/drawing/2014/main" id="{C9CDF040-8E31-5645-A4D1-0B72E38F6AE6}"/>
                  </a:ext>
                </a:extLst>
              </p:cNvPr>
              <p:cNvSpPr/>
              <p:nvPr/>
            </p:nvSpPr>
            <p:spPr>
              <a:xfrm>
                <a:off x="1326978" y="3933300"/>
                <a:ext cx="419669" cy="31227"/>
              </a:xfrm>
              <a:prstGeom prst="roundRect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000" b="1">
                  <a:solidFill>
                    <a:schemeClr val="tx1">
                      <a:lumMod val="95000"/>
                      <a:lumOff val="5000"/>
                    </a:schemeClr>
                  </a:solidFill>
                </a:endParaRPr>
              </a:p>
            </p:txBody>
          </p:sp>
        </p:grpSp>
        <p:sp>
          <p:nvSpPr>
            <p:cNvPr id="2" name="Rectangle 1">
              <a:extLst>
                <a:ext uri="{FF2B5EF4-FFF2-40B4-BE49-F238E27FC236}">
                  <a16:creationId xmlns:a16="http://schemas.microsoft.com/office/drawing/2014/main" id="{37AEA2DA-B0BD-7F4D-B453-A5B6547F7E23}"/>
                </a:ext>
              </a:extLst>
            </p:cNvPr>
            <p:cNvSpPr/>
            <p:nvPr/>
          </p:nvSpPr>
          <p:spPr>
            <a:xfrm>
              <a:off x="1489526" y="4965758"/>
              <a:ext cx="398414" cy="317851"/>
            </a:xfrm>
            <a:prstGeom prst="rect">
              <a:avLst/>
            </a:prstGeom>
            <a:noFill/>
            <a:ln>
              <a:solidFill>
                <a:schemeClr val="bg2">
                  <a:lumMod val="50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Rectangle 53">
              <a:extLst>
                <a:ext uri="{FF2B5EF4-FFF2-40B4-BE49-F238E27FC236}">
                  <a16:creationId xmlns:a16="http://schemas.microsoft.com/office/drawing/2014/main" id="{EC7E96A4-4EDC-5A4F-AC03-25A3FDF85F86}"/>
                </a:ext>
              </a:extLst>
            </p:cNvPr>
            <p:cNvSpPr/>
            <p:nvPr/>
          </p:nvSpPr>
          <p:spPr>
            <a:xfrm>
              <a:off x="1487488" y="5440159"/>
              <a:ext cx="398414" cy="317851"/>
            </a:xfrm>
            <a:prstGeom prst="rect">
              <a:avLst/>
            </a:prstGeom>
            <a:noFill/>
            <a:ln>
              <a:solidFill>
                <a:schemeClr val="bg2">
                  <a:lumMod val="50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Rectangle 55">
              <a:extLst>
                <a:ext uri="{FF2B5EF4-FFF2-40B4-BE49-F238E27FC236}">
                  <a16:creationId xmlns:a16="http://schemas.microsoft.com/office/drawing/2014/main" id="{8A989B4A-2D62-E347-840E-DA8E3CBB982A}"/>
                </a:ext>
              </a:extLst>
            </p:cNvPr>
            <p:cNvSpPr/>
            <p:nvPr/>
          </p:nvSpPr>
          <p:spPr>
            <a:xfrm>
              <a:off x="2473895" y="4966360"/>
              <a:ext cx="398414" cy="317851"/>
            </a:xfrm>
            <a:prstGeom prst="rect">
              <a:avLst/>
            </a:prstGeom>
            <a:noFill/>
            <a:ln>
              <a:solidFill>
                <a:schemeClr val="bg2">
                  <a:lumMod val="50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Rectangle 56">
              <a:extLst>
                <a:ext uri="{FF2B5EF4-FFF2-40B4-BE49-F238E27FC236}">
                  <a16:creationId xmlns:a16="http://schemas.microsoft.com/office/drawing/2014/main" id="{97BA244C-655E-A54C-9CBC-36A4B3E9F041}"/>
                </a:ext>
              </a:extLst>
            </p:cNvPr>
            <p:cNvSpPr/>
            <p:nvPr/>
          </p:nvSpPr>
          <p:spPr>
            <a:xfrm>
              <a:off x="2471857" y="5440761"/>
              <a:ext cx="398414" cy="317851"/>
            </a:xfrm>
            <a:prstGeom prst="rect">
              <a:avLst/>
            </a:prstGeom>
            <a:noFill/>
            <a:ln>
              <a:solidFill>
                <a:schemeClr val="bg2">
                  <a:lumMod val="50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58" name="Picture 57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DA38A683-097E-084E-B850-2C4549B1038B}"/>
              </a:ext>
            </a:extLst>
          </p:cNvPr>
          <p:cNvPicPr>
            <a:picLocks noChangeAspect="1"/>
          </p:cNvPicPr>
          <p:nvPr/>
        </p:nvPicPr>
        <p:blipFill>
          <a:blip r:embed="rId3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02202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63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drawProgress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4" grpId="0" animBg="1"/>
      <p:bldP spid="48" grpId="0"/>
      <p:bldP spid="5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Speech Bubble: Rectangle with Corners Rounded 2">
            <a:extLst>
              <a:ext uri="{FF2B5EF4-FFF2-40B4-BE49-F238E27FC236}">
                <a16:creationId xmlns:a16="http://schemas.microsoft.com/office/drawing/2014/main" id="{C8491AD4-D09C-6047-9B1C-52031849DFFD}"/>
              </a:ext>
            </a:extLst>
          </p:cNvPr>
          <p:cNvSpPr>
            <a:spLocks/>
          </p:cNvSpPr>
          <p:nvPr/>
        </p:nvSpPr>
        <p:spPr>
          <a:xfrm>
            <a:off x="7770377" y="647764"/>
            <a:ext cx="2036693" cy="1645226"/>
          </a:xfrm>
          <a:prstGeom prst="wedgeRoundRectCallout">
            <a:avLst>
              <a:gd name="adj1" fmla="val 71664"/>
              <a:gd name="adj2" fmla="val -20404"/>
              <a:gd name="adj3" fmla="val 16667"/>
            </a:avLst>
          </a:prstGeom>
          <a:noFill/>
          <a:ln w="31750">
            <a:solidFill>
              <a:srgbClr val="84BF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0">
            <a:spAutoFit/>
          </a:bodyPr>
          <a:lstStyle/>
          <a:p>
            <a:pPr algn="ctr"/>
            <a:r>
              <a:rPr lang="en-GB" sz="22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902030302020204" pitchFamily="66" charset="0"/>
              </a:rPr>
              <a:t>What do we</a:t>
            </a:r>
          </a:p>
          <a:p>
            <a:pPr algn="ctr"/>
            <a:r>
              <a:rPr lang="en-GB" sz="22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902030302020204" pitchFamily="66" charset="0"/>
              </a:rPr>
              <a:t>know about these fractions?</a:t>
            </a:r>
          </a:p>
        </p:txBody>
      </p:sp>
      <p:grpSp>
        <p:nvGrpSpPr>
          <p:cNvPr id="29" name="Group 28">
            <a:extLst>
              <a:ext uri="{FF2B5EF4-FFF2-40B4-BE49-F238E27FC236}">
                <a16:creationId xmlns:a16="http://schemas.microsoft.com/office/drawing/2014/main" id="{4E71646D-5DBD-474C-A41D-86939B8E8A46}"/>
              </a:ext>
            </a:extLst>
          </p:cNvPr>
          <p:cNvGrpSpPr/>
          <p:nvPr/>
        </p:nvGrpSpPr>
        <p:grpSpPr>
          <a:xfrm>
            <a:off x="9601200" y="729522"/>
            <a:ext cx="1631259" cy="1378025"/>
            <a:chOff x="4540559" y="2378539"/>
            <a:chExt cx="4566620" cy="3733483"/>
          </a:xfrm>
        </p:grpSpPr>
        <p:pic>
          <p:nvPicPr>
            <p:cNvPr id="30" name="Picture 29" descr="A picture containing text&#10;&#10;Description automatically generated">
              <a:extLst>
                <a:ext uri="{FF2B5EF4-FFF2-40B4-BE49-F238E27FC236}">
                  <a16:creationId xmlns:a16="http://schemas.microsoft.com/office/drawing/2014/main" id="{C2D614D2-F03D-2B40-95BD-4908A393B3B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540559" y="2378539"/>
              <a:ext cx="4566620" cy="3730731"/>
            </a:xfrm>
            <a:prstGeom prst="rect">
              <a:avLst/>
            </a:prstGeom>
          </p:spPr>
        </p:pic>
        <p:sp>
          <p:nvSpPr>
            <p:cNvPr id="32" name="Oval 31">
              <a:extLst>
                <a:ext uri="{FF2B5EF4-FFF2-40B4-BE49-F238E27FC236}">
                  <a16:creationId xmlns:a16="http://schemas.microsoft.com/office/drawing/2014/main" id="{85606145-AC0D-4A47-B0D9-7EFD02700A44}"/>
                </a:ext>
              </a:extLst>
            </p:cNvPr>
            <p:cNvSpPr/>
            <p:nvPr/>
          </p:nvSpPr>
          <p:spPr>
            <a:xfrm>
              <a:off x="6735623" y="5895462"/>
              <a:ext cx="1919312" cy="216560"/>
            </a:xfrm>
            <a:prstGeom prst="ellipse">
              <a:avLst/>
            </a:prstGeom>
            <a:solidFill>
              <a:schemeClr val="tx1">
                <a:alpha val="1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" name="Group 2">
            <a:extLst>
              <a:ext uri="{FF2B5EF4-FFF2-40B4-BE49-F238E27FC236}">
                <a16:creationId xmlns:a16="http://schemas.microsoft.com/office/drawing/2014/main" id="{E2DFF0AE-1941-9D41-8935-34FDE4640CAC}"/>
              </a:ext>
            </a:extLst>
          </p:cNvPr>
          <p:cNvGrpSpPr/>
          <p:nvPr/>
        </p:nvGrpSpPr>
        <p:grpSpPr>
          <a:xfrm>
            <a:off x="1630017" y="2812884"/>
            <a:ext cx="3578088" cy="1737058"/>
            <a:chOff x="2941982" y="2812884"/>
            <a:chExt cx="3578088" cy="1737058"/>
          </a:xfrm>
        </p:grpSpPr>
        <p:grpSp>
          <p:nvGrpSpPr>
            <p:cNvPr id="72" name="Group 71">
              <a:extLst>
                <a:ext uri="{FF2B5EF4-FFF2-40B4-BE49-F238E27FC236}">
                  <a16:creationId xmlns:a16="http://schemas.microsoft.com/office/drawing/2014/main" id="{48F31132-A13C-3446-BB24-83B3D46DDF02}"/>
                </a:ext>
              </a:extLst>
            </p:cNvPr>
            <p:cNvGrpSpPr/>
            <p:nvPr/>
          </p:nvGrpSpPr>
          <p:grpSpPr>
            <a:xfrm>
              <a:off x="3081419" y="3031811"/>
              <a:ext cx="2252892" cy="1412622"/>
              <a:chOff x="2608276" y="2345852"/>
              <a:chExt cx="2048084" cy="1284202"/>
            </a:xfrm>
          </p:grpSpPr>
          <p:grpSp>
            <p:nvGrpSpPr>
              <p:cNvPr id="73" name="Group 72">
                <a:extLst>
                  <a:ext uri="{FF2B5EF4-FFF2-40B4-BE49-F238E27FC236}">
                    <a16:creationId xmlns:a16="http://schemas.microsoft.com/office/drawing/2014/main" id="{DC7A99BC-E4DD-ED41-8E52-8ECA967D014D}"/>
                  </a:ext>
                </a:extLst>
              </p:cNvPr>
              <p:cNvGrpSpPr/>
              <p:nvPr/>
            </p:nvGrpSpPr>
            <p:grpSpPr>
              <a:xfrm>
                <a:off x="2608276" y="2345852"/>
                <a:ext cx="885419" cy="1284202"/>
                <a:chOff x="4472424" y="2419395"/>
                <a:chExt cx="499795" cy="877126"/>
              </a:xfrm>
            </p:grpSpPr>
            <p:sp>
              <p:nvSpPr>
                <p:cNvPr id="79" name="TextBox 78">
                  <a:extLst>
                    <a:ext uri="{FF2B5EF4-FFF2-40B4-BE49-F238E27FC236}">
                      <a16:creationId xmlns:a16="http://schemas.microsoft.com/office/drawing/2014/main" id="{CF6BD99E-86FC-194F-83C2-DAE3BA8FDED7}"/>
                    </a:ext>
                  </a:extLst>
                </p:cNvPr>
                <p:cNvSpPr txBox="1"/>
                <p:nvPr/>
              </p:nvSpPr>
              <p:spPr>
                <a:xfrm>
                  <a:off x="4472424" y="2855069"/>
                  <a:ext cx="499795" cy="441452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square" rtlCol="0" anchor="ctr" anchorCtr="0">
                  <a:spAutoFit/>
                </a:bodyPr>
                <a:lstStyle/>
                <a:p>
                  <a:pPr algn="ctr"/>
                  <a:r>
                    <a:rPr lang="en-GB" sz="3600" dirty="0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latin typeface="Comic Sans MS" panose="030F0902030302020204" pitchFamily="66" charset="0"/>
                    </a:rPr>
                    <a:t>3</a:t>
                  </a:r>
                </a:p>
              </p:txBody>
            </p:sp>
            <p:sp>
              <p:nvSpPr>
                <p:cNvPr id="80" name="TextBox 79">
                  <a:extLst>
                    <a:ext uri="{FF2B5EF4-FFF2-40B4-BE49-F238E27FC236}">
                      <a16:creationId xmlns:a16="http://schemas.microsoft.com/office/drawing/2014/main" id="{8CB2B2C0-4749-634B-9B90-345809F7BADE}"/>
                    </a:ext>
                  </a:extLst>
                </p:cNvPr>
                <p:cNvSpPr txBox="1"/>
                <p:nvPr/>
              </p:nvSpPr>
              <p:spPr>
                <a:xfrm>
                  <a:off x="4651080" y="2419395"/>
                  <a:ext cx="142485" cy="441452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square" rtlCol="0" anchor="ctr" anchorCtr="0">
                  <a:spAutoFit/>
                </a:bodyPr>
                <a:lstStyle/>
                <a:p>
                  <a:pPr algn="ctr"/>
                  <a:r>
                    <a:rPr lang="en-GB" sz="3600" b="1" dirty="0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latin typeface="Comic Sans MS" panose="030F0902030302020204" pitchFamily="66" charset="0"/>
                    </a:rPr>
                    <a:t>1</a:t>
                  </a:r>
                </a:p>
              </p:txBody>
            </p:sp>
            <p:sp>
              <p:nvSpPr>
                <p:cNvPr id="81" name="Rounded Rectangle 80">
                  <a:extLst>
                    <a:ext uri="{FF2B5EF4-FFF2-40B4-BE49-F238E27FC236}">
                      <a16:creationId xmlns:a16="http://schemas.microsoft.com/office/drawing/2014/main" id="{0D6A640D-4F6F-EB48-836E-C3C2A1C3A168}"/>
                    </a:ext>
                  </a:extLst>
                </p:cNvPr>
                <p:cNvSpPr/>
                <p:nvPr/>
              </p:nvSpPr>
              <p:spPr>
                <a:xfrm>
                  <a:off x="4564541" y="2818840"/>
                  <a:ext cx="315304" cy="41563"/>
                </a:xfrm>
                <a:prstGeom prst="roundRect">
                  <a:avLst/>
                </a:prstGeom>
                <a:solidFill>
                  <a:schemeClr val="tx1">
                    <a:lumMod val="95000"/>
                    <a:lumOff val="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3600">
                    <a:solidFill>
                      <a:schemeClr val="tx1">
                        <a:lumMod val="95000"/>
                        <a:lumOff val="5000"/>
                      </a:schemeClr>
                    </a:solidFill>
                  </a:endParaRPr>
                </a:p>
              </p:txBody>
            </p:sp>
          </p:grpSp>
          <p:grpSp>
            <p:nvGrpSpPr>
              <p:cNvPr id="74" name="Group 73">
                <a:extLst>
                  <a:ext uri="{FF2B5EF4-FFF2-40B4-BE49-F238E27FC236}">
                    <a16:creationId xmlns:a16="http://schemas.microsoft.com/office/drawing/2014/main" id="{F9377CB8-1B26-2949-874D-FAF662105269}"/>
                  </a:ext>
                </a:extLst>
              </p:cNvPr>
              <p:cNvGrpSpPr/>
              <p:nvPr/>
            </p:nvGrpSpPr>
            <p:grpSpPr>
              <a:xfrm>
                <a:off x="3770941" y="2345852"/>
                <a:ext cx="885419" cy="1284202"/>
                <a:chOff x="4472424" y="2419395"/>
                <a:chExt cx="499795" cy="877126"/>
              </a:xfrm>
            </p:grpSpPr>
            <p:sp>
              <p:nvSpPr>
                <p:cNvPr id="76" name="TextBox 75">
                  <a:extLst>
                    <a:ext uri="{FF2B5EF4-FFF2-40B4-BE49-F238E27FC236}">
                      <a16:creationId xmlns:a16="http://schemas.microsoft.com/office/drawing/2014/main" id="{E5CA25D5-697B-6441-9851-9DA4C178E981}"/>
                    </a:ext>
                  </a:extLst>
                </p:cNvPr>
                <p:cNvSpPr txBox="1"/>
                <p:nvPr/>
              </p:nvSpPr>
              <p:spPr>
                <a:xfrm>
                  <a:off x="4472424" y="2855069"/>
                  <a:ext cx="499795" cy="441452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square" rtlCol="0" anchor="ctr" anchorCtr="0">
                  <a:spAutoFit/>
                </a:bodyPr>
                <a:lstStyle/>
                <a:p>
                  <a:pPr algn="ctr"/>
                  <a:r>
                    <a:rPr lang="en-GB" sz="3600" dirty="0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latin typeface="Comic Sans MS" panose="030F0902030302020204" pitchFamily="66" charset="0"/>
                    </a:rPr>
                    <a:t>12</a:t>
                  </a:r>
                </a:p>
              </p:txBody>
            </p:sp>
            <p:sp>
              <p:nvSpPr>
                <p:cNvPr id="77" name="TextBox 76">
                  <a:extLst>
                    <a:ext uri="{FF2B5EF4-FFF2-40B4-BE49-F238E27FC236}">
                      <a16:creationId xmlns:a16="http://schemas.microsoft.com/office/drawing/2014/main" id="{E623A3F2-A35E-DA43-8A35-8094FF9A3E6D}"/>
                    </a:ext>
                  </a:extLst>
                </p:cNvPr>
                <p:cNvSpPr txBox="1"/>
                <p:nvPr/>
              </p:nvSpPr>
              <p:spPr>
                <a:xfrm>
                  <a:off x="4651080" y="2419395"/>
                  <a:ext cx="142485" cy="441452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square" rtlCol="0" anchor="ctr" anchorCtr="0">
                  <a:spAutoFit/>
                </a:bodyPr>
                <a:lstStyle/>
                <a:p>
                  <a:pPr algn="ctr"/>
                  <a:r>
                    <a:rPr lang="en-GB" sz="3600" b="1" dirty="0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latin typeface="Comic Sans MS" panose="030F0902030302020204" pitchFamily="66" charset="0"/>
                    </a:rPr>
                    <a:t>1</a:t>
                  </a:r>
                </a:p>
              </p:txBody>
            </p:sp>
            <p:sp>
              <p:nvSpPr>
                <p:cNvPr id="78" name="Rounded Rectangle 77">
                  <a:extLst>
                    <a:ext uri="{FF2B5EF4-FFF2-40B4-BE49-F238E27FC236}">
                      <a16:creationId xmlns:a16="http://schemas.microsoft.com/office/drawing/2014/main" id="{503822A8-F93F-9941-B8F1-4C72D6EA21DC}"/>
                    </a:ext>
                  </a:extLst>
                </p:cNvPr>
                <p:cNvSpPr/>
                <p:nvPr/>
              </p:nvSpPr>
              <p:spPr>
                <a:xfrm>
                  <a:off x="4564541" y="2818840"/>
                  <a:ext cx="315304" cy="41563"/>
                </a:xfrm>
                <a:prstGeom prst="roundRect">
                  <a:avLst/>
                </a:prstGeom>
                <a:solidFill>
                  <a:schemeClr val="tx1">
                    <a:lumMod val="95000"/>
                    <a:lumOff val="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3600">
                    <a:solidFill>
                      <a:schemeClr val="tx1">
                        <a:lumMod val="95000"/>
                        <a:lumOff val="5000"/>
                      </a:schemeClr>
                    </a:solidFill>
                  </a:endParaRPr>
                </a:p>
              </p:txBody>
            </p:sp>
          </p:grpSp>
          <p:sp>
            <p:nvSpPr>
              <p:cNvPr id="75" name="TextBox 74">
                <a:extLst>
                  <a:ext uri="{FF2B5EF4-FFF2-40B4-BE49-F238E27FC236}">
                    <a16:creationId xmlns:a16="http://schemas.microsoft.com/office/drawing/2014/main" id="{58B0C986-EB42-9841-B8E4-5197CFCC2CEB}"/>
                  </a:ext>
                </a:extLst>
              </p:cNvPr>
              <p:cNvSpPr txBox="1"/>
              <p:nvPr/>
            </p:nvSpPr>
            <p:spPr>
              <a:xfrm>
                <a:off x="3410990" y="2541461"/>
                <a:ext cx="386894" cy="7848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4500" dirty="0">
                    <a:latin typeface="Comic Sans MS" panose="030F0902030302020204" pitchFamily="66" charset="0"/>
                  </a:rPr>
                  <a:t>+</a:t>
                </a:r>
              </a:p>
            </p:txBody>
          </p:sp>
        </p:grpSp>
        <p:sp>
          <p:nvSpPr>
            <p:cNvPr id="92" name="Rectangle 91">
              <a:extLst>
                <a:ext uri="{FF2B5EF4-FFF2-40B4-BE49-F238E27FC236}">
                  <a16:creationId xmlns:a16="http://schemas.microsoft.com/office/drawing/2014/main" id="{634B387D-2D66-594F-AF7A-FC36434BEAC5}"/>
                </a:ext>
              </a:extLst>
            </p:cNvPr>
            <p:cNvSpPr/>
            <p:nvPr/>
          </p:nvSpPr>
          <p:spPr>
            <a:xfrm>
              <a:off x="2941982" y="2812884"/>
              <a:ext cx="3578088" cy="1737058"/>
            </a:xfrm>
            <a:prstGeom prst="rect">
              <a:avLst/>
            </a:prstGeom>
            <a:noFill/>
            <a:ln w="38100">
              <a:solidFill>
                <a:srgbClr val="84BF4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TextBox 93">
              <a:extLst>
                <a:ext uri="{FF2B5EF4-FFF2-40B4-BE49-F238E27FC236}">
                  <a16:creationId xmlns:a16="http://schemas.microsoft.com/office/drawing/2014/main" id="{55DE204F-14EE-1C40-B304-BBFCCBAEFA41}"/>
                </a:ext>
              </a:extLst>
            </p:cNvPr>
            <p:cNvSpPr txBox="1"/>
            <p:nvPr/>
          </p:nvSpPr>
          <p:spPr>
            <a:xfrm>
              <a:off x="5289622" y="3289512"/>
              <a:ext cx="425583" cy="7848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4500" dirty="0">
                  <a:latin typeface="Comic Sans MS" panose="030F0902030302020204" pitchFamily="66" charset="0"/>
                </a:rPr>
                <a:t>=</a:t>
              </a:r>
            </a:p>
          </p:txBody>
        </p:sp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C0255E3C-4AC5-D74D-A76E-F50354C9BB4F}"/>
              </a:ext>
            </a:extLst>
          </p:cNvPr>
          <p:cNvGrpSpPr/>
          <p:nvPr/>
        </p:nvGrpSpPr>
        <p:grpSpPr>
          <a:xfrm>
            <a:off x="6095999" y="2820684"/>
            <a:ext cx="3818021" cy="1737058"/>
            <a:chOff x="6095999" y="2820684"/>
            <a:chExt cx="3818021" cy="1737058"/>
          </a:xfrm>
        </p:grpSpPr>
        <p:grpSp>
          <p:nvGrpSpPr>
            <p:cNvPr id="108" name="Group 107">
              <a:extLst>
                <a:ext uri="{FF2B5EF4-FFF2-40B4-BE49-F238E27FC236}">
                  <a16:creationId xmlns:a16="http://schemas.microsoft.com/office/drawing/2014/main" id="{D2903611-A50C-AF4F-A3D1-769C752323DD}"/>
                </a:ext>
              </a:extLst>
            </p:cNvPr>
            <p:cNvGrpSpPr/>
            <p:nvPr/>
          </p:nvGrpSpPr>
          <p:grpSpPr>
            <a:xfrm>
              <a:off x="6095999" y="2820684"/>
              <a:ext cx="3818021" cy="1737058"/>
              <a:chOff x="2941981" y="2812884"/>
              <a:chExt cx="3818021" cy="1737058"/>
            </a:xfrm>
          </p:grpSpPr>
          <p:grpSp>
            <p:nvGrpSpPr>
              <p:cNvPr id="109" name="Group 108">
                <a:extLst>
                  <a:ext uri="{FF2B5EF4-FFF2-40B4-BE49-F238E27FC236}">
                    <a16:creationId xmlns:a16="http://schemas.microsoft.com/office/drawing/2014/main" id="{9E572CB3-DB10-7E49-BD70-AEA526B625DE}"/>
                  </a:ext>
                </a:extLst>
              </p:cNvPr>
              <p:cNvGrpSpPr/>
              <p:nvPr/>
            </p:nvGrpSpPr>
            <p:grpSpPr>
              <a:xfrm>
                <a:off x="3081419" y="3064127"/>
                <a:ext cx="2252892" cy="1347987"/>
                <a:chOff x="2608276" y="2375230"/>
                <a:chExt cx="2048084" cy="1225443"/>
              </a:xfrm>
            </p:grpSpPr>
            <p:grpSp>
              <p:nvGrpSpPr>
                <p:cNvPr id="112" name="Group 111">
                  <a:extLst>
                    <a:ext uri="{FF2B5EF4-FFF2-40B4-BE49-F238E27FC236}">
                      <a16:creationId xmlns:a16="http://schemas.microsoft.com/office/drawing/2014/main" id="{8978E978-821B-E749-B51B-9A940C7A7475}"/>
                    </a:ext>
                  </a:extLst>
                </p:cNvPr>
                <p:cNvGrpSpPr/>
                <p:nvPr/>
              </p:nvGrpSpPr>
              <p:grpSpPr>
                <a:xfrm>
                  <a:off x="2608276" y="2375230"/>
                  <a:ext cx="885419" cy="1225443"/>
                  <a:chOff x="4472424" y="2439461"/>
                  <a:chExt cx="499795" cy="836993"/>
                </a:xfrm>
              </p:grpSpPr>
              <p:sp>
                <p:nvSpPr>
                  <p:cNvPr id="118" name="TextBox 117">
                    <a:extLst>
                      <a:ext uri="{FF2B5EF4-FFF2-40B4-BE49-F238E27FC236}">
                        <a16:creationId xmlns:a16="http://schemas.microsoft.com/office/drawing/2014/main" id="{406BBF7C-FD6C-C84D-BA62-D73388899C0D}"/>
                      </a:ext>
                    </a:extLst>
                  </p:cNvPr>
                  <p:cNvSpPr txBox="1"/>
                  <p:nvPr/>
                </p:nvSpPr>
                <p:spPr>
                  <a:xfrm>
                    <a:off x="4472424" y="2875134"/>
                    <a:ext cx="499795" cy="401320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wrap="square" rtlCol="0" anchor="ctr" anchorCtr="0">
                    <a:spAutoFit/>
                  </a:bodyPr>
                  <a:lstStyle/>
                  <a:p>
                    <a:pPr algn="ctr"/>
                    <a:r>
                      <a:rPr lang="en-GB" sz="36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omic Sans MS" panose="030F0902030302020204" pitchFamily="66" charset="0"/>
                      </a:rPr>
                      <a:t>12</a:t>
                    </a:r>
                  </a:p>
                </p:txBody>
              </p:sp>
              <p:sp>
                <p:nvSpPr>
                  <p:cNvPr id="119" name="TextBox 118">
                    <a:extLst>
                      <a:ext uri="{FF2B5EF4-FFF2-40B4-BE49-F238E27FC236}">
                        <a16:creationId xmlns:a16="http://schemas.microsoft.com/office/drawing/2014/main" id="{4DBCAD3A-C10B-B449-94BA-A86DA716B787}"/>
                      </a:ext>
                    </a:extLst>
                  </p:cNvPr>
                  <p:cNvSpPr txBox="1"/>
                  <p:nvPr/>
                </p:nvSpPr>
                <p:spPr>
                  <a:xfrm>
                    <a:off x="4651080" y="2439461"/>
                    <a:ext cx="142485" cy="401320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wrap="square" rtlCol="0" anchor="ctr" anchorCtr="0">
                    <a:spAutoFit/>
                  </a:bodyPr>
                  <a:lstStyle/>
                  <a:p>
                    <a:pPr algn="ctr"/>
                    <a:r>
                      <a:rPr lang="en-GB" sz="36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omic Sans MS" panose="030F0902030302020204" pitchFamily="66" charset="0"/>
                      </a:rPr>
                      <a:t>4</a:t>
                    </a:r>
                  </a:p>
                </p:txBody>
              </p:sp>
              <p:sp>
                <p:nvSpPr>
                  <p:cNvPr id="120" name="Rounded Rectangle 119">
                    <a:extLst>
                      <a:ext uri="{FF2B5EF4-FFF2-40B4-BE49-F238E27FC236}">
                        <a16:creationId xmlns:a16="http://schemas.microsoft.com/office/drawing/2014/main" id="{B8537415-FCCB-874E-A3F0-7CA980A56D23}"/>
                      </a:ext>
                    </a:extLst>
                  </p:cNvPr>
                  <p:cNvSpPr/>
                  <p:nvPr/>
                </p:nvSpPr>
                <p:spPr>
                  <a:xfrm>
                    <a:off x="4564541" y="2818840"/>
                    <a:ext cx="315304" cy="41563"/>
                  </a:xfrm>
                  <a:prstGeom prst="roundRect">
                    <a:avLst/>
                  </a:prstGeom>
                  <a:solidFill>
                    <a:schemeClr val="tx1">
                      <a:lumMod val="95000"/>
                      <a:lumOff val="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 sz="3600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</a:endParaRPr>
                  </a:p>
                </p:txBody>
              </p:sp>
            </p:grpSp>
            <p:grpSp>
              <p:nvGrpSpPr>
                <p:cNvPr id="113" name="Group 112">
                  <a:extLst>
                    <a:ext uri="{FF2B5EF4-FFF2-40B4-BE49-F238E27FC236}">
                      <a16:creationId xmlns:a16="http://schemas.microsoft.com/office/drawing/2014/main" id="{950006EC-E51C-6743-8D4C-F2B2FA253838}"/>
                    </a:ext>
                  </a:extLst>
                </p:cNvPr>
                <p:cNvGrpSpPr/>
                <p:nvPr/>
              </p:nvGrpSpPr>
              <p:grpSpPr>
                <a:xfrm>
                  <a:off x="3770941" y="2375230"/>
                  <a:ext cx="885419" cy="1225443"/>
                  <a:chOff x="4472424" y="2439461"/>
                  <a:chExt cx="499795" cy="836993"/>
                </a:xfrm>
              </p:grpSpPr>
              <p:sp>
                <p:nvSpPr>
                  <p:cNvPr id="115" name="TextBox 114">
                    <a:extLst>
                      <a:ext uri="{FF2B5EF4-FFF2-40B4-BE49-F238E27FC236}">
                        <a16:creationId xmlns:a16="http://schemas.microsoft.com/office/drawing/2014/main" id="{097F81A9-F3CA-AF44-987C-5F6A7E4448E8}"/>
                      </a:ext>
                    </a:extLst>
                  </p:cNvPr>
                  <p:cNvSpPr txBox="1"/>
                  <p:nvPr/>
                </p:nvSpPr>
                <p:spPr>
                  <a:xfrm>
                    <a:off x="4472424" y="2875134"/>
                    <a:ext cx="499795" cy="401320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wrap="square" rtlCol="0" anchor="ctr" anchorCtr="0">
                    <a:spAutoFit/>
                  </a:bodyPr>
                  <a:lstStyle/>
                  <a:p>
                    <a:pPr algn="ctr"/>
                    <a:r>
                      <a:rPr lang="en-GB" sz="36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omic Sans MS" panose="030F0902030302020204" pitchFamily="66" charset="0"/>
                      </a:rPr>
                      <a:t>12</a:t>
                    </a:r>
                  </a:p>
                </p:txBody>
              </p:sp>
              <p:sp>
                <p:nvSpPr>
                  <p:cNvPr id="116" name="TextBox 115">
                    <a:extLst>
                      <a:ext uri="{FF2B5EF4-FFF2-40B4-BE49-F238E27FC236}">
                        <a16:creationId xmlns:a16="http://schemas.microsoft.com/office/drawing/2014/main" id="{198FD9E9-797F-A74B-8BFA-94DEF7B98328}"/>
                      </a:ext>
                    </a:extLst>
                  </p:cNvPr>
                  <p:cNvSpPr txBox="1"/>
                  <p:nvPr/>
                </p:nvSpPr>
                <p:spPr>
                  <a:xfrm>
                    <a:off x="4651079" y="2439461"/>
                    <a:ext cx="142485" cy="401320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wrap="square" rtlCol="0" anchor="ctr" anchorCtr="0">
                    <a:spAutoFit/>
                  </a:bodyPr>
                  <a:lstStyle/>
                  <a:p>
                    <a:pPr algn="ctr"/>
                    <a:r>
                      <a:rPr lang="en-GB" sz="36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omic Sans MS" panose="030F0902030302020204" pitchFamily="66" charset="0"/>
                      </a:rPr>
                      <a:t>1</a:t>
                    </a:r>
                  </a:p>
                </p:txBody>
              </p:sp>
              <p:sp>
                <p:nvSpPr>
                  <p:cNvPr id="117" name="Rounded Rectangle 116">
                    <a:extLst>
                      <a:ext uri="{FF2B5EF4-FFF2-40B4-BE49-F238E27FC236}">
                        <a16:creationId xmlns:a16="http://schemas.microsoft.com/office/drawing/2014/main" id="{C81801F3-E218-9740-8BE9-C8020079F980}"/>
                      </a:ext>
                    </a:extLst>
                  </p:cNvPr>
                  <p:cNvSpPr/>
                  <p:nvPr/>
                </p:nvSpPr>
                <p:spPr>
                  <a:xfrm>
                    <a:off x="4564542" y="2818841"/>
                    <a:ext cx="315304" cy="41563"/>
                  </a:xfrm>
                  <a:prstGeom prst="roundRect">
                    <a:avLst/>
                  </a:prstGeom>
                  <a:solidFill>
                    <a:schemeClr val="tx1">
                      <a:lumMod val="95000"/>
                      <a:lumOff val="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 sz="3600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</a:endParaRPr>
                  </a:p>
                </p:txBody>
              </p:sp>
            </p:grpSp>
            <p:sp>
              <p:nvSpPr>
                <p:cNvPr id="114" name="TextBox 113">
                  <a:extLst>
                    <a:ext uri="{FF2B5EF4-FFF2-40B4-BE49-F238E27FC236}">
                      <a16:creationId xmlns:a16="http://schemas.microsoft.com/office/drawing/2014/main" id="{BA32635D-BA4F-4F47-90FC-E460421BB78D}"/>
                    </a:ext>
                  </a:extLst>
                </p:cNvPr>
                <p:cNvSpPr txBox="1"/>
                <p:nvPr/>
              </p:nvSpPr>
              <p:spPr>
                <a:xfrm>
                  <a:off x="3410990" y="2541461"/>
                  <a:ext cx="386894" cy="78483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4500" dirty="0">
                      <a:latin typeface="Comic Sans MS" panose="030F0902030302020204" pitchFamily="66" charset="0"/>
                    </a:rPr>
                    <a:t>+</a:t>
                  </a:r>
                </a:p>
              </p:txBody>
            </p:sp>
          </p:grpSp>
          <p:sp>
            <p:nvSpPr>
              <p:cNvPr id="110" name="Rectangle 109">
                <a:extLst>
                  <a:ext uri="{FF2B5EF4-FFF2-40B4-BE49-F238E27FC236}">
                    <a16:creationId xmlns:a16="http://schemas.microsoft.com/office/drawing/2014/main" id="{0D48C821-EAAE-4F40-AE8B-3BF9F4B23DF7}"/>
                  </a:ext>
                </a:extLst>
              </p:cNvPr>
              <p:cNvSpPr/>
              <p:nvPr/>
            </p:nvSpPr>
            <p:spPr>
              <a:xfrm>
                <a:off x="2941981" y="2812884"/>
                <a:ext cx="3818021" cy="1737058"/>
              </a:xfrm>
              <a:prstGeom prst="rect">
                <a:avLst/>
              </a:prstGeom>
              <a:noFill/>
              <a:ln w="38100">
                <a:solidFill>
                  <a:srgbClr val="84BF4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1" name="TextBox 110">
                <a:extLst>
                  <a:ext uri="{FF2B5EF4-FFF2-40B4-BE49-F238E27FC236}">
                    <a16:creationId xmlns:a16="http://schemas.microsoft.com/office/drawing/2014/main" id="{AF86A4CC-4783-6942-BC4E-52E4B848AF40}"/>
                  </a:ext>
                </a:extLst>
              </p:cNvPr>
              <p:cNvSpPr txBox="1"/>
              <p:nvPr/>
            </p:nvSpPr>
            <p:spPr>
              <a:xfrm>
                <a:off x="5289622" y="3289512"/>
                <a:ext cx="425583" cy="7848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4500" dirty="0">
                    <a:latin typeface="Comic Sans MS" panose="030F0902030302020204" pitchFamily="66" charset="0"/>
                  </a:rPr>
                  <a:t>=</a:t>
                </a:r>
              </a:p>
            </p:txBody>
          </p:sp>
        </p:grpSp>
        <p:sp>
          <p:nvSpPr>
            <p:cNvPr id="124" name="TextBox 123">
              <a:extLst>
                <a:ext uri="{FF2B5EF4-FFF2-40B4-BE49-F238E27FC236}">
                  <a16:creationId xmlns:a16="http://schemas.microsoft.com/office/drawing/2014/main" id="{8B33F949-8BF3-DC4B-810C-E11DF0767217}"/>
                </a:ext>
              </a:extLst>
            </p:cNvPr>
            <p:cNvSpPr txBox="1"/>
            <p:nvPr/>
          </p:nvSpPr>
          <p:spPr>
            <a:xfrm>
              <a:off x="8823525" y="3771463"/>
              <a:ext cx="973961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 anchorCtr="0">
              <a:spAutoFit/>
            </a:bodyPr>
            <a:lstStyle/>
            <a:p>
              <a:pPr algn="ctr"/>
              <a:r>
                <a:rPr lang="en-GB" sz="36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Comic Sans MS" panose="030F0902030302020204" pitchFamily="66" charset="0"/>
                </a:rPr>
                <a:t>12</a:t>
              </a:r>
            </a:p>
          </p:txBody>
        </p:sp>
        <p:sp>
          <p:nvSpPr>
            <p:cNvPr id="125" name="TextBox 124">
              <a:extLst>
                <a:ext uri="{FF2B5EF4-FFF2-40B4-BE49-F238E27FC236}">
                  <a16:creationId xmlns:a16="http://schemas.microsoft.com/office/drawing/2014/main" id="{6B61BA5C-1580-3444-A575-76EED5F40D51}"/>
                </a:ext>
              </a:extLst>
            </p:cNvPr>
            <p:cNvSpPr txBox="1"/>
            <p:nvPr/>
          </p:nvSpPr>
          <p:spPr>
            <a:xfrm>
              <a:off x="9171674" y="3069807"/>
              <a:ext cx="277664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 anchorCtr="0">
              <a:spAutoFit/>
            </a:bodyPr>
            <a:lstStyle/>
            <a:p>
              <a:pPr algn="ctr"/>
              <a:r>
                <a:rPr lang="en-GB" sz="36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Comic Sans MS" panose="030F0902030302020204" pitchFamily="66" charset="0"/>
                </a:rPr>
                <a:t>5</a:t>
              </a:r>
            </a:p>
          </p:txBody>
        </p:sp>
        <p:sp>
          <p:nvSpPr>
            <p:cNvPr id="126" name="Rounded Rectangle 125">
              <a:extLst>
                <a:ext uri="{FF2B5EF4-FFF2-40B4-BE49-F238E27FC236}">
                  <a16:creationId xmlns:a16="http://schemas.microsoft.com/office/drawing/2014/main" id="{9E0BFAAC-050C-E144-9EFC-62E5DB465083}"/>
                </a:ext>
              </a:extLst>
            </p:cNvPr>
            <p:cNvSpPr/>
            <p:nvPr/>
          </p:nvSpPr>
          <p:spPr>
            <a:xfrm>
              <a:off x="9003037" y="3680803"/>
              <a:ext cx="614440" cy="66938"/>
            </a:xfrm>
            <a:prstGeom prst="roundRect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60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</p:grpSp>
      <p:sp>
        <p:nvSpPr>
          <p:cNvPr id="135" name="Arrow: Left 2">
            <a:extLst>
              <a:ext uri="{FF2B5EF4-FFF2-40B4-BE49-F238E27FC236}">
                <a16:creationId xmlns:a16="http://schemas.microsoft.com/office/drawing/2014/main" id="{42A8B519-F896-2E4B-A799-81783E8BC0BD}"/>
              </a:ext>
            </a:extLst>
          </p:cNvPr>
          <p:cNvSpPr/>
          <p:nvPr/>
        </p:nvSpPr>
        <p:spPr>
          <a:xfrm rot="10800000">
            <a:off x="4584417" y="3468553"/>
            <a:ext cx="1355296" cy="407708"/>
          </a:xfrm>
          <a:prstGeom prst="leftArrow">
            <a:avLst/>
          </a:prstGeom>
          <a:solidFill>
            <a:srgbClr val="84BF40"/>
          </a:solidFill>
          <a:ln w="44450" cap="rnd">
            <a:solidFill>
              <a:srgbClr val="84BF40"/>
            </a:solidFill>
            <a:round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4AAD3C28-78C9-4201-91AB-DE6A5D1B9AA0}"/>
              </a:ext>
            </a:extLst>
          </p:cNvPr>
          <p:cNvGrpSpPr/>
          <p:nvPr/>
        </p:nvGrpSpPr>
        <p:grpSpPr>
          <a:xfrm>
            <a:off x="2116770" y="1534913"/>
            <a:ext cx="4670039" cy="1134010"/>
            <a:chOff x="2116770" y="1534913"/>
            <a:chExt cx="4670039" cy="1134010"/>
          </a:xfrm>
        </p:grpSpPr>
        <p:sp>
          <p:nvSpPr>
            <p:cNvPr id="128" name="TextBox 127">
              <a:extLst>
                <a:ext uri="{FF2B5EF4-FFF2-40B4-BE49-F238E27FC236}">
                  <a16:creationId xmlns:a16="http://schemas.microsoft.com/office/drawing/2014/main" id="{873B845B-6F5A-814E-B7D3-DB916B5B6339}"/>
                </a:ext>
              </a:extLst>
            </p:cNvPr>
            <p:cNvSpPr txBox="1"/>
            <p:nvPr/>
          </p:nvSpPr>
          <p:spPr>
            <a:xfrm>
              <a:off x="4012406" y="1808730"/>
              <a:ext cx="878766" cy="78482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4500" b="1" dirty="0">
                  <a:solidFill>
                    <a:srgbClr val="84BF40"/>
                  </a:solidFill>
                  <a:latin typeface="Comic Sans MS" panose="030F0902030302020204" pitchFamily="66" charset="0"/>
                </a:rPr>
                <a:t>x4</a:t>
              </a:r>
            </a:p>
          </p:txBody>
        </p:sp>
        <p:sp>
          <p:nvSpPr>
            <p:cNvPr id="56" name="Freeform 55">
              <a:extLst>
                <a:ext uri="{FF2B5EF4-FFF2-40B4-BE49-F238E27FC236}">
                  <a16:creationId xmlns:a16="http://schemas.microsoft.com/office/drawing/2014/main" id="{31C791FC-1489-F84C-9707-C9057840F43B}"/>
                </a:ext>
              </a:extLst>
            </p:cNvPr>
            <p:cNvSpPr/>
            <p:nvPr/>
          </p:nvSpPr>
          <p:spPr>
            <a:xfrm rot="10800000">
              <a:off x="2116770" y="1534913"/>
              <a:ext cx="4670039" cy="1134010"/>
            </a:xfrm>
            <a:custGeom>
              <a:avLst/>
              <a:gdLst>
                <a:gd name="connsiteX0" fmla="*/ 2376391 w 4670039"/>
                <a:gd name="connsiteY0" fmla="*/ 1134010 h 1134010"/>
                <a:gd name="connsiteX1" fmla="*/ 265014 w 4670039"/>
                <a:gd name="connsiteY1" fmla="*/ 395624 h 1134010"/>
                <a:gd name="connsiteX2" fmla="*/ 161648 w 4670039"/>
                <a:gd name="connsiteY2" fmla="*/ 250254 h 1134010"/>
                <a:gd name="connsiteX3" fmla="*/ 0 w 4670039"/>
                <a:gd name="connsiteY3" fmla="*/ 250254 h 1134010"/>
                <a:gd name="connsiteX4" fmla="*/ 255070 w 4670039"/>
                <a:gd name="connsiteY4" fmla="*/ 0 h 1134010"/>
                <a:gd name="connsiteX5" fmla="*/ 510139 w 4670039"/>
                <a:gd name="connsiteY5" fmla="*/ 250254 h 1134010"/>
                <a:gd name="connsiteX6" fmla="*/ 331961 w 4670039"/>
                <a:gd name="connsiteY6" fmla="*/ 250254 h 1134010"/>
                <a:gd name="connsiteX7" fmla="*/ 392883 w 4670039"/>
                <a:gd name="connsiteY7" fmla="*/ 331744 h 1134010"/>
                <a:gd name="connsiteX8" fmla="*/ 2364983 w 4670039"/>
                <a:gd name="connsiteY8" fmla="*/ 987702 h 1134010"/>
                <a:gd name="connsiteX9" fmla="*/ 4466896 w 4670039"/>
                <a:gd name="connsiteY9" fmla="*/ 158105 h 1134010"/>
                <a:gd name="connsiteX10" fmla="*/ 4492253 w 4670039"/>
                <a:gd name="connsiteY10" fmla="*/ 105201 h 1134010"/>
                <a:gd name="connsiteX11" fmla="*/ 4670039 w 4670039"/>
                <a:gd name="connsiteY11" fmla="*/ 105201 h 1134010"/>
                <a:gd name="connsiteX12" fmla="*/ 4626750 w 4670039"/>
                <a:gd name="connsiteY12" fmla="*/ 200165 h 1134010"/>
                <a:gd name="connsiteX13" fmla="*/ 2376391 w 4670039"/>
                <a:gd name="connsiteY13" fmla="*/ 1134010 h 11340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4670039" h="1134010">
                  <a:moveTo>
                    <a:pt x="2376391" y="1134010"/>
                  </a:moveTo>
                  <a:cubicBezTo>
                    <a:pt x="1451216" y="1134010"/>
                    <a:pt x="650578" y="833255"/>
                    <a:pt x="265014" y="395624"/>
                  </a:cubicBezTo>
                  <a:lnTo>
                    <a:pt x="161648" y="250254"/>
                  </a:lnTo>
                  <a:lnTo>
                    <a:pt x="0" y="250254"/>
                  </a:lnTo>
                  <a:lnTo>
                    <a:pt x="255070" y="0"/>
                  </a:lnTo>
                  <a:lnTo>
                    <a:pt x="510139" y="250254"/>
                  </a:lnTo>
                  <a:lnTo>
                    <a:pt x="331961" y="250254"/>
                  </a:lnTo>
                  <a:lnTo>
                    <a:pt x="392883" y="331744"/>
                  </a:lnTo>
                  <a:cubicBezTo>
                    <a:pt x="753013" y="720521"/>
                    <a:pt x="1500837" y="987702"/>
                    <a:pt x="2364983" y="987702"/>
                  </a:cubicBezTo>
                  <a:cubicBezTo>
                    <a:pt x="3352577" y="987702"/>
                    <a:pt x="4188242" y="638731"/>
                    <a:pt x="4466896" y="158105"/>
                  </a:cubicBezTo>
                  <a:lnTo>
                    <a:pt x="4492253" y="105201"/>
                  </a:lnTo>
                  <a:lnTo>
                    <a:pt x="4670039" y="105201"/>
                  </a:lnTo>
                  <a:lnTo>
                    <a:pt x="4626750" y="200165"/>
                  </a:lnTo>
                  <a:cubicBezTo>
                    <a:pt x="4328416" y="741187"/>
                    <a:pt x="3433734" y="1134010"/>
                    <a:pt x="2376391" y="1134010"/>
                  </a:cubicBezTo>
                  <a:close/>
                </a:path>
              </a:pathLst>
            </a:custGeom>
            <a:solidFill>
              <a:srgbClr val="84BF40"/>
            </a:solidFill>
            <a:ln w="28575" cap="rnd">
              <a:solidFill>
                <a:srgbClr val="84BF40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</p:grpSp>
      <p:grpSp>
        <p:nvGrpSpPr>
          <p:cNvPr id="4" name="Group 3">
            <a:extLst>
              <a:ext uri="{FF2B5EF4-FFF2-40B4-BE49-F238E27FC236}">
                <a16:creationId xmlns:a16="http://schemas.microsoft.com/office/drawing/2014/main" id="{371036E6-F852-4767-B907-8DCB55DE081E}"/>
              </a:ext>
            </a:extLst>
          </p:cNvPr>
          <p:cNvGrpSpPr/>
          <p:nvPr/>
        </p:nvGrpSpPr>
        <p:grpSpPr>
          <a:xfrm>
            <a:off x="2116770" y="4724400"/>
            <a:ext cx="4670039" cy="1134010"/>
            <a:chOff x="2116770" y="4724400"/>
            <a:chExt cx="4670039" cy="1134010"/>
          </a:xfrm>
        </p:grpSpPr>
        <p:sp>
          <p:nvSpPr>
            <p:cNvPr id="133" name="TextBox 132">
              <a:extLst>
                <a:ext uri="{FF2B5EF4-FFF2-40B4-BE49-F238E27FC236}">
                  <a16:creationId xmlns:a16="http://schemas.microsoft.com/office/drawing/2014/main" id="{24A0D28F-0C35-4B48-8AE9-5053A1AE3F27}"/>
                </a:ext>
              </a:extLst>
            </p:cNvPr>
            <p:cNvSpPr txBox="1"/>
            <p:nvPr/>
          </p:nvSpPr>
          <p:spPr>
            <a:xfrm>
              <a:off x="4012406" y="4749168"/>
              <a:ext cx="878766" cy="78482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4500" b="1" dirty="0">
                  <a:solidFill>
                    <a:srgbClr val="84BF40"/>
                  </a:solidFill>
                  <a:latin typeface="Comic Sans MS" panose="030F0902030302020204" pitchFamily="66" charset="0"/>
                </a:rPr>
                <a:t>x4</a:t>
              </a:r>
            </a:p>
          </p:txBody>
        </p:sp>
        <p:sp>
          <p:nvSpPr>
            <p:cNvPr id="57" name="Freeform 56">
              <a:extLst>
                <a:ext uri="{FF2B5EF4-FFF2-40B4-BE49-F238E27FC236}">
                  <a16:creationId xmlns:a16="http://schemas.microsoft.com/office/drawing/2014/main" id="{172E3024-1D2E-2849-B762-9CAFE80BF8F6}"/>
                </a:ext>
              </a:extLst>
            </p:cNvPr>
            <p:cNvSpPr/>
            <p:nvPr/>
          </p:nvSpPr>
          <p:spPr>
            <a:xfrm flipH="1">
              <a:off x="2116770" y="4724400"/>
              <a:ext cx="4670039" cy="1134010"/>
            </a:xfrm>
            <a:custGeom>
              <a:avLst/>
              <a:gdLst>
                <a:gd name="connsiteX0" fmla="*/ 2376391 w 4670039"/>
                <a:gd name="connsiteY0" fmla="*/ 1134010 h 1134010"/>
                <a:gd name="connsiteX1" fmla="*/ 265014 w 4670039"/>
                <a:gd name="connsiteY1" fmla="*/ 395624 h 1134010"/>
                <a:gd name="connsiteX2" fmla="*/ 161648 w 4670039"/>
                <a:gd name="connsiteY2" fmla="*/ 250254 h 1134010"/>
                <a:gd name="connsiteX3" fmla="*/ 0 w 4670039"/>
                <a:gd name="connsiteY3" fmla="*/ 250254 h 1134010"/>
                <a:gd name="connsiteX4" fmla="*/ 255070 w 4670039"/>
                <a:gd name="connsiteY4" fmla="*/ 0 h 1134010"/>
                <a:gd name="connsiteX5" fmla="*/ 510139 w 4670039"/>
                <a:gd name="connsiteY5" fmla="*/ 250254 h 1134010"/>
                <a:gd name="connsiteX6" fmla="*/ 331961 w 4670039"/>
                <a:gd name="connsiteY6" fmla="*/ 250254 h 1134010"/>
                <a:gd name="connsiteX7" fmla="*/ 392883 w 4670039"/>
                <a:gd name="connsiteY7" fmla="*/ 331744 h 1134010"/>
                <a:gd name="connsiteX8" fmla="*/ 2364983 w 4670039"/>
                <a:gd name="connsiteY8" fmla="*/ 987702 h 1134010"/>
                <a:gd name="connsiteX9" fmla="*/ 4466896 w 4670039"/>
                <a:gd name="connsiteY9" fmla="*/ 158105 h 1134010"/>
                <a:gd name="connsiteX10" fmla="*/ 4492253 w 4670039"/>
                <a:gd name="connsiteY10" fmla="*/ 105201 h 1134010"/>
                <a:gd name="connsiteX11" fmla="*/ 4670039 w 4670039"/>
                <a:gd name="connsiteY11" fmla="*/ 105201 h 1134010"/>
                <a:gd name="connsiteX12" fmla="*/ 4626750 w 4670039"/>
                <a:gd name="connsiteY12" fmla="*/ 200165 h 1134010"/>
                <a:gd name="connsiteX13" fmla="*/ 2376391 w 4670039"/>
                <a:gd name="connsiteY13" fmla="*/ 1134010 h 11340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4670039" h="1134010">
                  <a:moveTo>
                    <a:pt x="2376391" y="1134010"/>
                  </a:moveTo>
                  <a:cubicBezTo>
                    <a:pt x="1451216" y="1134010"/>
                    <a:pt x="650578" y="833255"/>
                    <a:pt x="265014" y="395624"/>
                  </a:cubicBezTo>
                  <a:lnTo>
                    <a:pt x="161648" y="250254"/>
                  </a:lnTo>
                  <a:lnTo>
                    <a:pt x="0" y="250254"/>
                  </a:lnTo>
                  <a:lnTo>
                    <a:pt x="255070" y="0"/>
                  </a:lnTo>
                  <a:lnTo>
                    <a:pt x="510139" y="250254"/>
                  </a:lnTo>
                  <a:lnTo>
                    <a:pt x="331961" y="250254"/>
                  </a:lnTo>
                  <a:lnTo>
                    <a:pt x="392883" y="331744"/>
                  </a:lnTo>
                  <a:cubicBezTo>
                    <a:pt x="753013" y="720521"/>
                    <a:pt x="1500837" y="987702"/>
                    <a:pt x="2364983" y="987702"/>
                  </a:cubicBezTo>
                  <a:cubicBezTo>
                    <a:pt x="3352577" y="987702"/>
                    <a:pt x="4188242" y="638731"/>
                    <a:pt x="4466896" y="158105"/>
                  </a:cubicBezTo>
                  <a:lnTo>
                    <a:pt x="4492253" y="105201"/>
                  </a:lnTo>
                  <a:lnTo>
                    <a:pt x="4670039" y="105201"/>
                  </a:lnTo>
                  <a:lnTo>
                    <a:pt x="4626750" y="200165"/>
                  </a:lnTo>
                  <a:cubicBezTo>
                    <a:pt x="4328416" y="741187"/>
                    <a:pt x="3433734" y="1134010"/>
                    <a:pt x="2376391" y="1134010"/>
                  </a:cubicBezTo>
                  <a:close/>
                </a:path>
              </a:pathLst>
            </a:custGeom>
            <a:solidFill>
              <a:srgbClr val="84BF40"/>
            </a:solidFill>
            <a:ln w="28575" cap="rnd">
              <a:solidFill>
                <a:srgbClr val="84BF40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</p:grpSp>
      <p:pic>
        <p:nvPicPr>
          <p:cNvPr id="45" name="Picture 44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E3DE62A8-E38D-AE4F-8A53-41B5F775DCC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341320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Jay text">
            <a:extLst>
              <a:ext uri="{FF2B5EF4-FFF2-40B4-BE49-F238E27FC236}">
                <a16:creationId xmlns:a16="http://schemas.microsoft.com/office/drawing/2014/main" id="{D19925E4-D4FD-C246-AAF6-22C83B208EBB}"/>
              </a:ext>
            </a:extLst>
          </p:cNvPr>
          <p:cNvSpPr txBox="1"/>
          <p:nvPr/>
        </p:nvSpPr>
        <p:spPr>
          <a:xfrm>
            <a:off x="728218" y="2572218"/>
            <a:ext cx="2670964" cy="180100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spcBef>
                <a:spcPts val="200"/>
              </a:spcBef>
            </a:pPr>
            <a:r>
              <a:rPr lang="en-GB" sz="2000" dirty="0">
                <a:latin typeface="Comic Sans MS" panose="030F0902030302020204" pitchFamily="66" charset="0"/>
              </a:rPr>
              <a:t>Jay has been practising adding two fractions. </a:t>
            </a:r>
          </a:p>
          <a:p>
            <a:pPr algn="ctr">
              <a:spcBef>
                <a:spcPts val="600"/>
              </a:spcBef>
            </a:pPr>
            <a:r>
              <a:rPr lang="en-GB" sz="2000" dirty="0">
                <a:latin typeface="Comic Sans MS" panose="030F0902030302020204" pitchFamily="66" charset="0"/>
              </a:rPr>
              <a:t>Is he correct?</a:t>
            </a:r>
          </a:p>
          <a:p>
            <a:pPr algn="ctr">
              <a:spcBef>
                <a:spcPts val="600"/>
              </a:spcBef>
            </a:pPr>
            <a:r>
              <a:rPr lang="en-GB" sz="2000" dirty="0">
                <a:latin typeface="Comic Sans MS" panose="030F0902030302020204" pitchFamily="66" charset="0"/>
              </a:rPr>
              <a:t>How do you know?</a:t>
            </a:r>
          </a:p>
        </p:txBody>
      </p:sp>
      <p:pic>
        <p:nvPicPr>
          <p:cNvPr id="6" name="Jay" descr="A picture containing toy, doll, vector graphics, clipart&#10;&#10;Description automatically generated">
            <a:extLst>
              <a:ext uri="{FF2B5EF4-FFF2-40B4-BE49-F238E27FC236}">
                <a16:creationId xmlns:a16="http://schemas.microsoft.com/office/drawing/2014/main" id="{046CEDA5-99C7-1742-8D08-694B424F14A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" t="-1" r="51876" b="63218"/>
          <a:stretch/>
        </p:blipFill>
        <p:spPr>
          <a:xfrm>
            <a:off x="1448230" y="854403"/>
            <a:ext cx="1280564" cy="1509429"/>
          </a:xfrm>
          <a:prstGeom prst="rect">
            <a:avLst/>
          </a:prstGeom>
        </p:spPr>
      </p:pic>
      <p:grpSp>
        <p:nvGrpSpPr>
          <p:cNvPr id="39" name="4 / 10">
            <a:extLst>
              <a:ext uri="{FF2B5EF4-FFF2-40B4-BE49-F238E27FC236}">
                <a16:creationId xmlns:a16="http://schemas.microsoft.com/office/drawing/2014/main" id="{322AEE08-41D0-E944-B27D-98C976CB6394}"/>
              </a:ext>
            </a:extLst>
          </p:cNvPr>
          <p:cNvGrpSpPr/>
          <p:nvPr/>
        </p:nvGrpSpPr>
        <p:grpSpPr>
          <a:xfrm>
            <a:off x="3587361" y="2471975"/>
            <a:ext cx="1034985" cy="1186434"/>
            <a:chOff x="2941982" y="3003377"/>
            <a:chExt cx="1252331" cy="1435585"/>
          </a:xfrm>
        </p:grpSpPr>
        <p:grpSp>
          <p:nvGrpSpPr>
            <p:cNvPr id="49" name="Group 48">
              <a:extLst>
                <a:ext uri="{FF2B5EF4-FFF2-40B4-BE49-F238E27FC236}">
                  <a16:creationId xmlns:a16="http://schemas.microsoft.com/office/drawing/2014/main" id="{FDE32BF8-9268-1148-BED1-A1452E5B7021}"/>
                </a:ext>
              </a:extLst>
            </p:cNvPr>
            <p:cNvGrpSpPr/>
            <p:nvPr/>
          </p:nvGrpSpPr>
          <p:grpSpPr>
            <a:xfrm>
              <a:off x="3081420" y="3110295"/>
              <a:ext cx="973961" cy="1226151"/>
              <a:chOff x="4472424" y="2468127"/>
              <a:chExt cx="499795" cy="761342"/>
            </a:xfrm>
          </p:grpSpPr>
          <p:sp>
            <p:nvSpPr>
              <p:cNvPr id="55" name="TextBox 54">
                <a:extLst>
                  <a:ext uri="{FF2B5EF4-FFF2-40B4-BE49-F238E27FC236}">
                    <a16:creationId xmlns:a16="http://schemas.microsoft.com/office/drawing/2014/main" id="{68E574DD-193A-684F-8760-38BDA43991C7}"/>
                  </a:ext>
                </a:extLst>
              </p:cNvPr>
              <p:cNvSpPr txBox="1"/>
              <p:nvPr/>
            </p:nvSpPr>
            <p:spPr>
              <a:xfrm>
                <a:off x="4472424" y="2885480"/>
                <a:ext cx="499795" cy="34398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 anchor="ctr" anchorCtr="0">
                <a:spAutoFit/>
              </a:bodyPr>
              <a:lstStyle/>
              <a:p>
                <a:pPr algn="ctr"/>
                <a:r>
                  <a:rPr lang="en-GB" sz="3000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Comic Sans MS" panose="030F0902030302020204" pitchFamily="66" charset="0"/>
                  </a:rPr>
                  <a:t>10</a:t>
                </a:r>
              </a:p>
            </p:txBody>
          </p:sp>
          <p:sp>
            <p:nvSpPr>
              <p:cNvPr id="56" name="TextBox 55">
                <a:extLst>
                  <a:ext uri="{FF2B5EF4-FFF2-40B4-BE49-F238E27FC236}">
                    <a16:creationId xmlns:a16="http://schemas.microsoft.com/office/drawing/2014/main" id="{93BD99C1-2F16-1646-9FAD-99D5F62E7509}"/>
                  </a:ext>
                </a:extLst>
              </p:cNvPr>
              <p:cNvSpPr txBox="1"/>
              <p:nvPr/>
            </p:nvSpPr>
            <p:spPr>
              <a:xfrm>
                <a:off x="4651080" y="2468127"/>
                <a:ext cx="142485" cy="34398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 anchor="ctr" anchorCtr="0">
                <a:spAutoFit/>
              </a:bodyPr>
              <a:lstStyle/>
              <a:p>
                <a:pPr algn="ctr"/>
                <a:r>
                  <a:rPr lang="en-GB" sz="3000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Comic Sans MS" panose="030F0902030302020204" pitchFamily="66" charset="0"/>
                  </a:rPr>
                  <a:t>4</a:t>
                </a:r>
              </a:p>
            </p:txBody>
          </p:sp>
          <p:sp>
            <p:nvSpPr>
              <p:cNvPr id="57" name="Rounded Rectangle 56">
                <a:extLst>
                  <a:ext uri="{FF2B5EF4-FFF2-40B4-BE49-F238E27FC236}">
                    <a16:creationId xmlns:a16="http://schemas.microsoft.com/office/drawing/2014/main" id="{928A08B6-1D4B-9141-94A4-E3873A86D4EF}"/>
                  </a:ext>
                </a:extLst>
              </p:cNvPr>
              <p:cNvSpPr/>
              <p:nvPr/>
            </p:nvSpPr>
            <p:spPr>
              <a:xfrm>
                <a:off x="4564541" y="2818840"/>
                <a:ext cx="315304" cy="41563"/>
              </a:xfrm>
              <a:prstGeom prst="roundRect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3000">
                  <a:solidFill>
                    <a:schemeClr val="tx1">
                      <a:lumMod val="95000"/>
                      <a:lumOff val="5000"/>
                    </a:schemeClr>
                  </a:solidFill>
                </a:endParaRPr>
              </a:p>
            </p:txBody>
          </p:sp>
        </p:grpSp>
        <p:sp>
          <p:nvSpPr>
            <p:cNvPr id="46" name="Rectangle 45">
              <a:extLst>
                <a:ext uri="{FF2B5EF4-FFF2-40B4-BE49-F238E27FC236}">
                  <a16:creationId xmlns:a16="http://schemas.microsoft.com/office/drawing/2014/main" id="{43886775-779E-6C44-99F3-32A52AE0B6D1}"/>
                </a:ext>
              </a:extLst>
            </p:cNvPr>
            <p:cNvSpPr/>
            <p:nvPr/>
          </p:nvSpPr>
          <p:spPr>
            <a:xfrm>
              <a:off x="2941982" y="3003377"/>
              <a:ext cx="1252331" cy="1435585"/>
            </a:xfrm>
            <a:prstGeom prst="rect">
              <a:avLst/>
            </a:prstGeom>
            <a:noFill/>
            <a:ln w="38100">
              <a:solidFill>
                <a:srgbClr val="84BF4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000"/>
            </a:p>
          </p:txBody>
        </p:sp>
      </p:grpSp>
      <p:grpSp>
        <p:nvGrpSpPr>
          <p:cNvPr id="2" name="Jay original sum">
            <a:extLst>
              <a:ext uri="{FF2B5EF4-FFF2-40B4-BE49-F238E27FC236}">
                <a16:creationId xmlns:a16="http://schemas.microsoft.com/office/drawing/2014/main" id="{5022CD02-46D3-B345-B77C-0D52C06C472A}"/>
              </a:ext>
            </a:extLst>
          </p:cNvPr>
          <p:cNvGrpSpPr/>
          <p:nvPr/>
        </p:nvGrpSpPr>
        <p:grpSpPr>
          <a:xfrm>
            <a:off x="5351535" y="2479775"/>
            <a:ext cx="3386421" cy="1186434"/>
            <a:chOff x="5550315" y="2479775"/>
            <a:chExt cx="3386421" cy="1186434"/>
          </a:xfrm>
        </p:grpSpPr>
        <p:grpSp>
          <p:nvGrpSpPr>
            <p:cNvPr id="63" name="Group 62">
              <a:extLst>
                <a:ext uri="{FF2B5EF4-FFF2-40B4-BE49-F238E27FC236}">
                  <a16:creationId xmlns:a16="http://schemas.microsoft.com/office/drawing/2014/main" id="{DA17D4A8-D43A-454B-A1E4-F4A7B1C7FB52}"/>
                </a:ext>
              </a:extLst>
            </p:cNvPr>
            <p:cNvGrpSpPr/>
            <p:nvPr/>
          </p:nvGrpSpPr>
          <p:grpSpPr>
            <a:xfrm>
              <a:off x="5665553" y="2551708"/>
              <a:ext cx="1971622" cy="1013350"/>
              <a:chOff x="2608276" y="2417202"/>
              <a:chExt cx="2168783" cy="1114686"/>
            </a:xfrm>
          </p:grpSpPr>
          <p:grpSp>
            <p:nvGrpSpPr>
              <p:cNvPr id="66" name="Group 65">
                <a:extLst>
                  <a:ext uri="{FF2B5EF4-FFF2-40B4-BE49-F238E27FC236}">
                    <a16:creationId xmlns:a16="http://schemas.microsoft.com/office/drawing/2014/main" id="{D2730911-3702-924D-902F-EA4306027D04}"/>
                  </a:ext>
                </a:extLst>
              </p:cNvPr>
              <p:cNvGrpSpPr/>
              <p:nvPr/>
            </p:nvGrpSpPr>
            <p:grpSpPr>
              <a:xfrm>
                <a:off x="2608276" y="2417202"/>
                <a:ext cx="885419" cy="1114683"/>
                <a:chOff x="4472424" y="2468126"/>
                <a:chExt cx="499795" cy="761342"/>
              </a:xfrm>
            </p:grpSpPr>
            <p:sp>
              <p:nvSpPr>
                <p:cNvPr id="72" name="TextBox 71">
                  <a:extLst>
                    <a:ext uri="{FF2B5EF4-FFF2-40B4-BE49-F238E27FC236}">
                      <a16:creationId xmlns:a16="http://schemas.microsoft.com/office/drawing/2014/main" id="{1BD47650-E224-A74F-B3A9-9C2777C85B76}"/>
                    </a:ext>
                  </a:extLst>
                </p:cNvPr>
                <p:cNvSpPr txBox="1"/>
                <p:nvPr/>
              </p:nvSpPr>
              <p:spPr>
                <a:xfrm>
                  <a:off x="4472424" y="2885479"/>
                  <a:ext cx="499795" cy="343989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square" rtlCol="0" anchor="ctr" anchorCtr="0">
                  <a:spAutoFit/>
                </a:bodyPr>
                <a:lstStyle/>
                <a:p>
                  <a:pPr algn="ctr"/>
                  <a:r>
                    <a:rPr lang="en-GB" sz="3000" dirty="0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latin typeface="Comic Sans MS" panose="030F0902030302020204" pitchFamily="66" charset="0"/>
                    </a:rPr>
                    <a:t>5</a:t>
                  </a:r>
                </a:p>
              </p:txBody>
            </p:sp>
            <p:sp>
              <p:nvSpPr>
                <p:cNvPr id="73" name="TextBox 72">
                  <a:extLst>
                    <a:ext uri="{FF2B5EF4-FFF2-40B4-BE49-F238E27FC236}">
                      <a16:creationId xmlns:a16="http://schemas.microsoft.com/office/drawing/2014/main" id="{4B78F7D6-D920-8946-AA21-5759D9895A2C}"/>
                    </a:ext>
                  </a:extLst>
                </p:cNvPr>
                <p:cNvSpPr txBox="1"/>
                <p:nvPr/>
              </p:nvSpPr>
              <p:spPr>
                <a:xfrm>
                  <a:off x="4651080" y="2468126"/>
                  <a:ext cx="142485" cy="343989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square" rtlCol="0" anchor="ctr" anchorCtr="0">
                  <a:spAutoFit/>
                </a:bodyPr>
                <a:lstStyle/>
                <a:p>
                  <a:pPr algn="ctr"/>
                  <a:r>
                    <a:rPr lang="en-GB" sz="3000" b="1" dirty="0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latin typeface="Comic Sans MS" panose="030F0902030302020204" pitchFamily="66" charset="0"/>
                    </a:rPr>
                    <a:t>2</a:t>
                  </a:r>
                </a:p>
              </p:txBody>
            </p:sp>
            <p:sp>
              <p:nvSpPr>
                <p:cNvPr id="74" name="Rounded Rectangle 73">
                  <a:extLst>
                    <a:ext uri="{FF2B5EF4-FFF2-40B4-BE49-F238E27FC236}">
                      <a16:creationId xmlns:a16="http://schemas.microsoft.com/office/drawing/2014/main" id="{514400B7-81DD-BA44-8904-E22CD3E4D04D}"/>
                    </a:ext>
                  </a:extLst>
                </p:cNvPr>
                <p:cNvSpPr/>
                <p:nvPr/>
              </p:nvSpPr>
              <p:spPr>
                <a:xfrm>
                  <a:off x="4564541" y="2818840"/>
                  <a:ext cx="315304" cy="41563"/>
                </a:xfrm>
                <a:prstGeom prst="roundRect">
                  <a:avLst/>
                </a:prstGeom>
                <a:solidFill>
                  <a:schemeClr val="tx1">
                    <a:lumMod val="95000"/>
                    <a:lumOff val="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3000">
                    <a:solidFill>
                      <a:schemeClr val="tx1">
                        <a:lumMod val="95000"/>
                        <a:lumOff val="5000"/>
                      </a:schemeClr>
                    </a:solidFill>
                  </a:endParaRPr>
                </a:p>
              </p:txBody>
            </p:sp>
          </p:grpSp>
          <p:grpSp>
            <p:nvGrpSpPr>
              <p:cNvPr id="67" name="Group 66">
                <a:extLst>
                  <a:ext uri="{FF2B5EF4-FFF2-40B4-BE49-F238E27FC236}">
                    <a16:creationId xmlns:a16="http://schemas.microsoft.com/office/drawing/2014/main" id="{924604BE-B9C5-A240-B51E-069319F804D1}"/>
                  </a:ext>
                </a:extLst>
              </p:cNvPr>
              <p:cNvGrpSpPr/>
              <p:nvPr/>
            </p:nvGrpSpPr>
            <p:grpSpPr>
              <a:xfrm>
                <a:off x="3891640" y="2417203"/>
                <a:ext cx="885419" cy="1114685"/>
                <a:chOff x="4540554" y="2468126"/>
                <a:chExt cx="499795" cy="761343"/>
              </a:xfrm>
            </p:grpSpPr>
            <p:sp>
              <p:nvSpPr>
                <p:cNvPr id="69" name="TextBox 68">
                  <a:extLst>
                    <a:ext uri="{FF2B5EF4-FFF2-40B4-BE49-F238E27FC236}">
                      <a16:creationId xmlns:a16="http://schemas.microsoft.com/office/drawing/2014/main" id="{55C9A4BE-402D-2141-82B6-344AB308B325}"/>
                    </a:ext>
                  </a:extLst>
                </p:cNvPr>
                <p:cNvSpPr txBox="1"/>
                <p:nvPr/>
              </p:nvSpPr>
              <p:spPr>
                <a:xfrm>
                  <a:off x="4540554" y="2885480"/>
                  <a:ext cx="499795" cy="343989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square" rtlCol="0" anchor="ctr" anchorCtr="0">
                  <a:spAutoFit/>
                </a:bodyPr>
                <a:lstStyle/>
                <a:p>
                  <a:pPr algn="ctr"/>
                  <a:r>
                    <a:rPr lang="en-GB" sz="3000" dirty="0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latin typeface="Comic Sans MS" panose="030F0902030302020204" pitchFamily="66" charset="0"/>
                    </a:rPr>
                    <a:t>10</a:t>
                  </a:r>
                </a:p>
              </p:txBody>
            </p:sp>
            <p:sp>
              <p:nvSpPr>
                <p:cNvPr id="70" name="TextBox 69">
                  <a:extLst>
                    <a:ext uri="{FF2B5EF4-FFF2-40B4-BE49-F238E27FC236}">
                      <a16:creationId xmlns:a16="http://schemas.microsoft.com/office/drawing/2014/main" id="{DA36AF8B-9FD6-3842-88A5-40A6C6E717E7}"/>
                    </a:ext>
                  </a:extLst>
                </p:cNvPr>
                <p:cNvSpPr txBox="1"/>
                <p:nvPr/>
              </p:nvSpPr>
              <p:spPr>
                <a:xfrm>
                  <a:off x="4719209" y="2468126"/>
                  <a:ext cx="142485" cy="343989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square" rtlCol="0" anchor="ctr" anchorCtr="0">
                  <a:spAutoFit/>
                </a:bodyPr>
                <a:lstStyle/>
                <a:p>
                  <a:pPr algn="ctr"/>
                  <a:r>
                    <a:rPr lang="en-GB" sz="3000" b="1" dirty="0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latin typeface="Comic Sans MS" panose="030F0902030302020204" pitchFamily="66" charset="0"/>
                    </a:rPr>
                    <a:t>3</a:t>
                  </a:r>
                </a:p>
              </p:txBody>
            </p:sp>
            <p:sp>
              <p:nvSpPr>
                <p:cNvPr id="71" name="Rounded Rectangle 70">
                  <a:extLst>
                    <a:ext uri="{FF2B5EF4-FFF2-40B4-BE49-F238E27FC236}">
                      <a16:creationId xmlns:a16="http://schemas.microsoft.com/office/drawing/2014/main" id="{D3A74AA3-B2DE-AD44-B21D-4993D02C4927}"/>
                    </a:ext>
                  </a:extLst>
                </p:cNvPr>
                <p:cNvSpPr/>
                <p:nvPr/>
              </p:nvSpPr>
              <p:spPr>
                <a:xfrm>
                  <a:off x="4632672" y="2818841"/>
                  <a:ext cx="315304" cy="41563"/>
                </a:xfrm>
                <a:prstGeom prst="roundRect">
                  <a:avLst/>
                </a:prstGeom>
                <a:solidFill>
                  <a:schemeClr val="tx1">
                    <a:lumMod val="95000"/>
                    <a:lumOff val="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3000">
                    <a:solidFill>
                      <a:schemeClr val="tx1">
                        <a:lumMod val="95000"/>
                        <a:lumOff val="5000"/>
                      </a:schemeClr>
                    </a:solidFill>
                  </a:endParaRPr>
                </a:p>
              </p:txBody>
            </p:sp>
          </p:grpSp>
          <p:sp>
            <p:nvSpPr>
              <p:cNvPr id="68" name="TextBox 67">
                <a:extLst>
                  <a:ext uri="{FF2B5EF4-FFF2-40B4-BE49-F238E27FC236}">
                    <a16:creationId xmlns:a16="http://schemas.microsoft.com/office/drawing/2014/main" id="{CA3321BC-2130-5849-83D1-93499D1D0084}"/>
                  </a:ext>
                </a:extLst>
              </p:cNvPr>
              <p:cNvSpPr txBox="1"/>
              <p:nvPr/>
            </p:nvSpPr>
            <p:spPr>
              <a:xfrm>
                <a:off x="3504868" y="2635340"/>
                <a:ext cx="386894" cy="50363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3000" dirty="0">
                    <a:latin typeface="Comic Sans MS" panose="030F0902030302020204" pitchFamily="66" charset="0"/>
                  </a:rPr>
                  <a:t>+</a:t>
                </a:r>
              </a:p>
            </p:txBody>
          </p:sp>
        </p:grpSp>
        <p:sp>
          <p:nvSpPr>
            <p:cNvPr id="64" name="Rectangle 63">
              <a:extLst>
                <a:ext uri="{FF2B5EF4-FFF2-40B4-BE49-F238E27FC236}">
                  <a16:creationId xmlns:a16="http://schemas.microsoft.com/office/drawing/2014/main" id="{8DC09562-9BA6-3A48-8B26-114E78B0879F}"/>
                </a:ext>
              </a:extLst>
            </p:cNvPr>
            <p:cNvSpPr/>
            <p:nvPr/>
          </p:nvSpPr>
          <p:spPr>
            <a:xfrm>
              <a:off x="5550315" y="2479775"/>
              <a:ext cx="3386421" cy="1186434"/>
            </a:xfrm>
            <a:prstGeom prst="rect">
              <a:avLst/>
            </a:prstGeom>
            <a:noFill/>
            <a:ln w="38100">
              <a:solidFill>
                <a:srgbClr val="84BF4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000"/>
            </a:p>
          </p:txBody>
        </p:sp>
        <p:sp>
          <p:nvSpPr>
            <p:cNvPr id="65" name="TextBox 64">
              <a:extLst>
                <a:ext uri="{FF2B5EF4-FFF2-40B4-BE49-F238E27FC236}">
                  <a16:creationId xmlns:a16="http://schemas.microsoft.com/office/drawing/2014/main" id="{747A71BB-EDDA-F64E-9BF2-DF5A335BA4F7}"/>
                </a:ext>
              </a:extLst>
            </p:cNvPr>
            <p:cNvSpPr txBox="1"/>
            <p:nvPr/>
          </p:nvSpPr>
          <p:spPr>
            <a:xfrm>
              <a:off x="7661202" y="2748590"/>
              <a:ext cx="351721" cy="4578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000" dirty="0">
                  <a:latin typeface="Comic Sans MS" panose="030F0902030302020204" pitchFamily="66" charset="0"/>
                </a:rPr>
                <a:t>=</a:t>
              </a:r>
            </a:p>
          </p:txBody>
        </p:sp>
        <p:sp>
          <p:nvSpPr>
            <p:cNvPr id="60" name="TextBox 59">
              <a:extLst>
                <a:ext uri="{FF2B5EF4-FFF2-40B4-BE49-F238E27FC236}">
                  <a16:creationId xmlns:a16="http://schemas.microsoft.com/office/drawing/2014/main" id="{0AD86C99-5008-5E43-ABF2-939270B4418E}"/>
                </a:ext>
              </a:extLst>
            </p:cNvPr>
            <p:cNvSpPr txBox="1"/>
            <p:nvPr/>
          </p:nvSpPr>
          <p:spPr>
            <a:xfrm>
              <a:off x="7999540" y="3105452"/>
              <a:ext cx="804926" cy="45785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 anchorCtr="0">
              <a:spAutoFit/>
            </a:bodyPr>
            <a:lstStyle/>
            <a:p>
              <a:pPr algn="ctr"/>
              <a:r>
                <a:rPr lang="en-GB" sz="30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Comic Sans MS" panose="030F0902030302020204" pitchFamily="66" charset="0"/>
                </a:rPr>
                <a:t>15</a:t>
              </a:r>
            </a:p>
          </p:txBody>
        </p:sp>
        <p:sp>
          <p:nvSpPr>
            <p:cNvPr id="61" name="TextBox 60">
              <a:extLst>
                <a:ext uri="{FF2B5EF4-FFF2-40B4-BE49-F238E27FC236}">
                  <a16:creationId xmlns:a16="http://schemas.microsoft.com/office/drawing/2014/main" id="{88EB4ADB-3607-1740-90B6-6293BB5568FD}"/>
                </a:ext>
              </a:extLst>
            </p:cNvPr>
            <p:cNvSpPr txBox="1"/>
            <p:nvPr/>
          </p:nvSpPr>
          <p:spPr>
            <a:xfrm>
              <a:off x="8287267" y="2549955"/>
              <a:ext cx="229474" cy="45785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 anchorCtr="0">
              <a:spAutoFit/>
            </a:bodyPr>
            <a:lstStyle/>
            <a:p>
              <a:pPr algn="ctr"/>
              <a:r>
                <a:rPr lang="en-GB" sz="30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Comic Sans MS" panose="030F0902030302020204" pitchFamily="66" charset="0"/>
                </a:rPr>
                <a:t>5</a:t>
              </a:r>
            </a:p>
          </p:txBody>
        </p:sp>
        <p:sp>
          <p:nvSpPr>
            <p:cNvPr id="62" name="Rounded Rectangle 61">
              <a:extLst>
                <a:ext uri="{FF2B5EF4-FFF2-40B4-BE49-F238E27FC236}">
                  <a16:creationId xmlns:a16="http://schemas.microsoft.com/office/drawing/2014/main" id="{A6E019D2-DA5B-D34A-9A5C-EADD7619F8A9}"/>
                </a:ext>
              </a:extLst>
            </p:cNvPr>
            <p:cNvSpPr/>
            <p:nvPr/>
          </p:nvSpPr>
          <p:spPr>
            <a:xfrm>
              <a:off x="8147897" y="3016757"/>
              <a:ext cx="507802" cy="55321"/>
            </a:xfrm>
            <a:prstGeom prst="roundRect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00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</p:grpSp>
      <p:sp>
        <p:nvSpPr>
          <p:cNvPr id="131" name="Cross 130">
            <a:extLst>
              <a:ext uri="{FF2B5EF4-FFF2-40B4-BE49-F238E27FC236}">
                <a16:creationId xmlns:a16="http://schemas.microsoft.com/office/drawing/2014/main" id="{1FCC3256-9C0D-F543-80F3-CA2A62EC99AF}"/>
              </a:ext>
            </a:extLst>
          </p:cNvPr>
          <p:cNvSpPr/>
          <p:nvPr/>
        </p:nvSpPr>
        <p:spPr>
          <a:xfrm rot="18900000">
            <a:off x="7747721" y="2584179"/>
            <a:ext cx="914400" cy="914400"/>
          </a:xfrm>
          <a:prstGeom prst="plus">
            <a:avLst>
              <a:gd name="adj" fmla="val 41909"/>
            </a:avLst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119" name="10 HL">
                <a:extLst>
                  <a:ext uri="{FF2B5EF4-FFF2-40B4-BE49-F238E27FC236}">
                    <a16:creationId xmlns:a16="http://schemas.microsoft.com/office/drawing/2014/main" id="{51D941B5-A1D5-2E4A-ACBE-B9B8B32F847B}"/>
                  </a:ext>
                </a:extLst>
              </p14:cNvPr>
              <p14:cNvContentPartPr/>
              <p14:nvPr/>
            </p14:nvContentPartPr>
            <p14:xfrm>
              <a:off x="6644732" y="2999358"/>
              <a:ext cx="731520" cy="680720"/>
            </p14:xfrm>
          </p:contentPart>
        </mc:Choice>
        <mc:Fallback xmlns="">
          <p:pic>
            <p:nvPicPr>
              <p:cNvPr id="119" name="10 HL">
                <a:extLst>
                  <a:ext uri="{FF2B5EF4-FFF2-40B4-BE49-F238E27FC236}">
                    <a16:creationId xmlns:a16="http://schemas.microsoft.com/office/drawing/2014/main" id="{51D941B5-A1D5-2E4A-ACBE-B9B8B32F847B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6608732" y="2963360"/>
                <a:ext cx="803160" cy="752356"/>
              </a:xfrm>
              <a:prstGeom prst="rect">
                <a:avLst/>
              </a:prstGeom>
            </p:spPr>
          </p:pic>
        </mc:Fallback>
      </mc:AlternateContent>
      <p:sp>
        <p:nvSpPr>
          <p:cNvPr id="95" name="x2">
            <a:extLst>
              <a:ext uri="{FF2B5EF4-FFF2-40B4-BE49-F238E27FC236}">
                <a16:creationId xmlns:a16="http://schemas.microsoft.com/office/drawing/2014/main" id="{E3F5E037-E891-5542-AD0E-51CB6306C65B}"/>
              </a:ext>
            </a:extLst>
          </p:cNvPr>
          <p:cNvSpPr txBox="1"/>
          <p:nvPr/>
        </p:nvSpPr>
        <p:spPr>
          <a:xfrm>
            <a:off x="4602797" y="1820306"/>
            <a:ext cx="647934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>
                <a:solidFill>
                  <a:srgbClr val="84BF40"/>
                </a:solidFill>
                <a:latin typeface="Comic Sans MS" panose="030F0902030302020204" pitchFamily="66" charset="0"/>
              </a:rPr>
              <a:t>x2</a:t>
            </a:r>
          </a:p>
        </p:txBody>
      </p:sp>
      <p:sp>
        <p:nvSpPr>
          <p:cNvPr id="98" name="x2">
            <a:extLst>
              <a:ext uri="{FF2B5EF4-FFF2-40B4-BE49-F238E27FC236}">
                <a16:creationId xmlns:a16="http://schemas.microsoft.com/office/drawing/2014/main" id="{21B1D46E-EB0D-7045-A117-9961BA35458B}"/>
              </a:ext>
            </a:extLst>
          </p:cNvPr>
          <p:cNvSpPr txBox="1"/>
          <p:nvPr/>
        </p:nvSpPr>
        <p:spPr>
          <a:xfrm flipH="1">
            <a:off x="4602797" y="3735820"/>
            <a:ext cx="647934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b="1" dirty="0">
                <a:solidFill>
                  <a:srgbClr val="84BF40"/>
                </a:solidFill>
                <a:latin typeface="Comic Sans MS" panose="030F0902030302020204" pitchFamily="66" charset="0"/>
              </a:rPr>
              <a:t>x2</a:t>
            </a:r>
          </a:p>
        </p:txBody>
      </p:sp>
      <p:sp>
        <p:nvSpPr>
          <p:cNvPr id="103" name="x2 arrow">
            <a:extLst>
              <a:ext uri="{FF2B5EF4-FFF2-40B4-BE49-F238E27FC236}">
                <a16:creationId xmlns:a16="http://schemas.microsoft.com/office/drawing/2014/main" id="{ABE522A3-C769-7948-91F3-0066CB4A8DFB}"/>
              </a:ext>
            </a:extLst>
          </p:cNvPr>
          <p:cNvSpPr/>
          <p:nvPr/>
        </p:nvSpPr>
        <p:spPr>
          <a:xfrm rot="10800000" flipH="1">
            <a:off x="3954141" y="1728190"/>
            <a:ext cx="1786222" cy="627530"/>
          </a:xfrm>
          <a:custGeom>
            <a:avLst/>
            <a:gdLst>
              <a:gd name="connsiteX0" fmla="*/ 1375540 w 2606091"/>
              <a:gd name="connsiteY0" fmla="*/ 915564 h 915564"/>
              <a:gd name="connsiteX1" fmla="*/ 247847 w 2606091"/>
              <a:gd name="connsiteY1" fmla="*/ 375294 h 915564"/>
              <a:gd name="connsiteX2" fmla="*/ 182946 w 2606091"/>
              <a:gd name="connsiteY2" fmla="*/ 250254 h 915564"/>
              <a:gd name="connsiteX3" fmla="*/ 0 w 2606091"/>
              <a:gd name="connsiteY3" fmla="*/ 250254 h 915564"/>
              <a:gd name="connsiteX4" fmla="*/ 255070 w 2606091"/>
              <a:gd name="connsiteY4" fmla="*/ 0 h 915564"/>
              <a:gd name="connsiteX5" fmla="*/ 510139 w 2606091"/>
              <a:gd name="connsiteY5" fmla="*/ 250254 h 915564"/>
              <a:gd name="connsiteX6" fmla="*/ 317461 w 2606091"/>
              <a:gd name="connsiteY6" fmla="*/ 250254 h 915564"/>
              <a:gd name="connsiteX7" fmla="*/ 333144 w 2606091"/>
              <a:gd name="connsiteY7" fmla="*/ 283364 h 915564"/>
              <a:gd name="connsiteX8" fmla="*/ 1375541 w 2606091"/>
              <a:gd name="connsiteY8" fmla="*/ 817271 h 915564"/>
              <a:gd name="connsiteX9" fmla="*/ 2455980 w 2606091"/>
              <a:gd name="connsiteY9" fmla="*/ 203049 h 915564"/>
              <a:gd name="connsiteX10" fmla="*/ 2474881 w 2606091"/>
              <a:gd name="connsiteY10" fmla="*/ 146248 h 915564"/>
              <a:gd name="connsiteX11" fmla="*/ 2606091 w 2606091"/>
              <a:gd name="connsiteY11" fmla="*/ 146248 h 915564"/>
              <a:gd name="connsiteX12" fmla="*/ 2577464 w 2606091"/>
              <a:gd name="connsiteY12" fmla="*/ 232279 h 915564"/>
              <a:gd name="connsiteX13" fmla="*/ 1375540 w 2606091"/>
              <a:gd name="connsiteY13" fmla="*/ 915564 h 9155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606091" h="915564">
                <a:moveTo>
                  <a:pt x="1375540" y="915564"/>
                </a:moveTo>
                <a:cubicBezTo>
                  <a:pt x="881400" y="915564"/>
                  <a:pt x="453777" y="695505"/>
                  <a:pt x="247847" y="375294"/>
                </a:cubicBezTo>
                <a:lnTo>
                  <a:pt x="182946" y="250254"/>
                </a:lnTo>
                <a:lnTo>
                  <a:pt x="0" y="250254"/>
                </a:lnTo>
                <a:lnTo>
                  <a:pt x="255070" y="0"/>
                </a:lnTo>
                <a:lnTo>
                  <a:pt x="510139" y="250254"/>
                </a:lnTo>
                <a:lnTo>
                  <a:pt x="317461" y="250254"/>
                </a:lnTo>
                <a:lnTo>
                  <a:pt x="333144" y="283364"/>
                </a:lnTo>
                <a:cubicBezTo>
                  <a:pt x="504885" y="597119"/>
                  <a:pt x="906941" y="817271"/>
                  <a:pt x="1375541" y="817271"/>
                </a:cubicBezTo>
                <a:cubicBezTo>
                  <a:pt x="1883191" y="817271"/>
                  <a:pt x="2312744" y="558898"/>
                  <a:pt x="2455980" y="203049"/>
                </a:cubicBezTo>
                <a:lnTo>
                  <a:pt x="2474881" y="146248"/>
                </a:lnTo>
                <a:lnTo>
                  <a:pt x="2606091" y="146248"/>
                </a:lnTo>
                <a:lnTo>
                  <a:pt x="2577464" y="232279"/>
                </a:lnTo>
                <a:cubicBezTo>
                  <a:pt x="2418123" y="628140"/>
                  <a:pt x="1940271" y="915564"/>
                  <a:pt x="1375540" y="915564"/>
                </a:cubicBezTo>
                <a:close/>
              </a:path>
            </a:pathLst>
          </a:custGeom>
          <a:solidFill>
            <a:srgbClr val="84BF40"/>
          </a:solidFill>
          <a:ln w="22225" cap="rnd" cmpd="sng">
            <a:solidFill>
              <a:srgbClr val="84BF40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123" name="x2 arrow">
            <a:extLst>
              <a:ext uri="{FF2B5EF4-FFF2-40B4-BE49-F238E27FC236}">
                <a16:creationId xmlns:a16="http://schemas.microsoft.com/office/drawing/2014/main" id="{86095AEE-07DA-7B43-9F5E-290B6C6C7ACD}"/>
              </a:ext>
            </a:extLst>
          </p:cNvPr>
          <p:cNvSpPr/>
          <p:nvPr/>
        </p:nvSpPr>
        <p:spPr>
          <a:xfrm>
            <a:off x="3954141" y="3780211"/>
            <a:ext cx="1786222" cy="627530"/>
          </a:xfrm>
          <a:custGeom>
            <a:avLst/>
            <a:gdLst>
              <a:gd name="connsiteX0" fmla="*/ 1375540 w 2606091"/>
              <a:gd name="connsiteY0" fmla="*/ 915564 h 915564"/>
              <a:gd name="connsiteX1" fmla="*/ 247847 w 2606091"/>
              <a:gd name="connsiteY1" fmla="*/ 375294 h 915564"/>
              <a:gd name="connsiteX2" fmla="*/ 182946 w 2606091"/>
              <a:gd name="connsiteY2" fmla="*/ 250254 h 915564"/>
              <a:gd name="connsiteX3" fmla="*/ 0 w 2606091"/>
              <a:gd name="connsiteY3" fmla="*/ 250254 h 915564"/>
              <a:gd name="connsiteX4" fmla="*/ 255070 w 2606091"/>
              <a:gd name="connsiteY4" fmla="*/ 0 h 915564"/>
              <a:gd name="connsiteX5" fmla="*/ 510139 w 2606091"/>
              <a:gd name="connsiteY5" fmla="*/ 250254 h 915564"/>
              <a:gd name="connsiteX6" fmla="*/ 317461 w 2606091"/>
              <a:gd name="connsiteY6" fmla="*/ 250254 h 915564"/>
              <a:gd name="connsiteX7" fmla="*/ 333144 w 2606091"/>
              <a:gd name="connsiteY7" fmla="*/ 283364 h 915564"/>
              <a:gd name="connsiteX8" fmla="*/ 1375541 w 2606091"/>
              <a:gd name="connsiteY8" fmla="*/ 817271 h 915564"/>
              <a:gd name="connsiteX9" fmla="*/ 2455980 w 2606091"/>
              <a:gd name="connsiteY9" fmla="*/ 203049 h 915564"/>
              <a:gd name="connsiteX10" fmla="*/ 2474881 w 2606091"/>
              <a:gd name="connsiteY10" fmla="*/ 146248 h 915564"/>
              <a:gd name="connsiteX11" fmla="*/ 2606091 w 2606091"/>
              <a:gd name="connsiteY11" fmla="*/ 146248 h 915564"/>
              <a:gd name="connsiteX12" fmla="*/ 2577464 w 2606091"/>
              <a:gd name="connsiteY12" fmla="*/ 232279 h 915564"/>
              <a:gd name="connsiteX13" fmla="*/ 1375540 w 2606091"/>
              <a:gd name="connsiteY13" fmla="*/ 915564 h 9155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606091" h="915564">
                <a:moveTo>
                  <a:pt x="1375540" y="915564"/>
                </a:moveTo>
                <a:cubicBezTo>
                  <a:pt x="881400" y="915564"/>
                  <a:pt x="453777" y="695505"/>
                  <a:pt x="247847" y="375294"/>
                </a:cubicBezTo>
                <a:lnTo>
                  <a:pt x="182946" y="250254"/>
                </a:lnTo>
                <a:lnTo>
                  <a:pt x="0" y="250254"/>
                </a:lnTo>
                <a:lnTo>
                  <a:pt x="255070" y="0"/>
                </a:lnTo>
                <a:lnTo>
                  <a:pt x="510139" y="250254"/>
                </a:lnTo>
                <a:lnTo>
                  <a:pt x="317461" y="250254"/>
                </a:lnTo>
                <a:lnTo>
                  <a:pt x="333144" y="283364"/>
                </a:lnTo>
                <a:cubicBezTo>
                  <a:pt x="504885" y="597119"/>
                  <a:pt x="906941" y="817271"/>
                  <a:pt x="1375541" y="817271"/>
                </a:cubicBezTo>
                <a:cubicBezTo>
                  <a:pt x="1883191" y="817271"/>
                  <a:pt x="2312744" y="558898"/>
                  <a:pt x="2455980" y="203049"/>
                </a:cubicBezTo>
                <a:lnTo>
                  <a:pt x="2474881" y="146248"/>
                </a:lnTo>
                <a:lnTo>
                  <a:pt x="2606091" y="146248"/>
                </a:lnTo>
                <a:lnTo>
                  <a:pt x="2577464" y="232279"/>
                </a:lnTo>
                <a:cubicBezTo>
                  <a:pt x="2418123" y="628140"/>
                  <a:pt x="1940271" y="915564"/>
                  <a:pt x="1375540" y="915564"/>
                </a:cubicBezTo>
                <a:close/>
              </a:path>
            </a:pathLst>
          </a:custGeom>
          <a:solidFill>
            <a:srgbClr val="84BF40"/>
          </a:solidFill>
          <a:ln w="22225" cap="rnd" cmpd="sng">
            <a:solidFill>
              <a:srgbClr val="84BF40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17" name="Freeform 116">
            <a:extLst>
              <a:ext uri="{FF2B5EF4-FFF2-40B4-BE49-F238E27FC236}">
                <a16:creationId xmlns:a16="http://schemas.microsoft.com/office/drawing/2014/main" id="{73BEDDE7-BA52-564F-B0CB-8178814DC204}"/>
              </a:ext>
            </a:extLst>
          </p:cNvPr>
          <p:cNvSpPr/>
          <p:nvPr/>
        </p:nvSpPr>
        <p:spPr>
          <a:xfrm>
            <a:off x="5877829" y="1702747"/>
            <a:ext cx="1316679" cy="633095"/>
          </a:xfrm>
          <a:custGeom>
            <a:avLst/>
            <a:gdLst>
              <a:gd name="connsiteX0" fmla="*/ 603160 w 1316679"/>
              <a:gd name="connsiteY0" fmla="*/ 0 h 633095"/>
              <a:gd name="connsiteX1" fmla="*/ 1174593 w 1316679"/>
              <a:gd name="connsiteY1" fmla="*/ 424027 h 633095"/>
              <a:gd name="connsiteX2" fmla="*/ 1192146 w 1316679"/>
              <a:gd name="connsiteY2" fmla="*/ 487328 h 633095"/>
              <a:gd name="connsiteX3" fmla="*/ 1316679 w 1316679"/>
              <a:gd name="connsiteY3" fmla="*/ 487328 h 633095"/>
              <a:gd name="connsiteX4" fmla="*/ 1153250 w 1316679"/>
              <a:gd name="connsiteY4" fmla="*/ 633095 h 633095"/>
              <a:gd name="connsiteX5" fmla="*/ 989821 w 1316679"/>
              <a:gd name="connsiteY5" fmla="*/ 487328 h 633095"/>
              <a:gd name="connsiteX6" fmla="*/ 1118027 w 1316679"/>
              <a:gd name="connsiteY6" fmla="*/ 487328 h 633095"/>
              <a:gd name="connsiteX7" fmla="*/ 1109067 w 1316679"/>
              <a:gd name="connsiteY7" fmla="*/ 455014 h 633095"/>
              <a:gd name="connsiteX8" fmla="*/ 603160 w 1316679"/>
              <a:gd name="connsiteY8" fmla="*/ 79611 h 633095"/>
              <a:gd name="connsiteX9" fmla="*/ 97254 w 1316679"/>
              <a:gd name="connsiteY9" fmla="*/ 455014 h 633095"/>
              <a:gd name="connsiteX10" fmla="*/ 74119 w 1316679"/>
              <a:gd name="connsiteY10" fmla="*/ 538448 h 633095"/>
              <a:gd name="connsiteX11" fmla="*/ 0 w 1316679"/>
              <a:gd name="connsiteY11" fmla="*/ 538448 h 633095"/>
              <a:gd name="connsiteX12" fmla="*/ 31727 w 1316679"/>
              <a:gd name="connsiteY12" fmla="*/ 424027 h 633095"/>
              <a:gd name="connsiteX13" fmla="*/ 603160 w 1316679"/>
              <a:gd name="connsiteY13" fmla="*/ 0 h 6330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316679" h="633095">
                <a:moveTo>
                  <a:pt x="603160" y="0"/>
                </a:moveTo>
                <a:cubicBezTo>
                  <a:pt x="860043" y="0"/>
                  <a:pt x="1080447" y="174844"/>
                  <a:pt x="1174593" y="424027"/>
                </a:cubicBezTo>
                <a:lnTo>
                  <a:pt x="1192146" y="487328"/>
                </a:lnTo>
                <a:lnTo>
                  <a:pt x="1316679" y="487328"/>
                </a:lnTo>
                <a:lnTo>
                  <a:pt x="1153250" y="633095"/>
                </a:lnTo>
                <a:lnTo>
                  <a:pt x="989821" y="487328"/>
                </a:lnTo>
                <a:lnTo>
                  <a:pt x="1118027" y="487328"/>
                </a:lnTo>
                <a:lnTo>
                  <a:pt x="1109067" y="455014"/>
                </a:lnTo>
                <a:cubicBezTo>
                  <a:pt x="1025716" y="234405"/>
                  <a:pt x="830586" y="79611"/>
                  <a:pt x="603160" y="79611"/>
                </a:cubicBezTo>
                <a:cubicBezTo>
                  <a:pt x="375735" y="79611"/>
                  <a:pt x="180605" y="234405"/>
                  <a:pt x="97254" y="455014"/>
                </a:cubicBezTo>
                <a:lnTo>
                  <a:pt x="74119" y="538448"/>
                </a:lnTo>
                <a:lnTo>
                  <a:pt x="0" y="538448"/>
                </a:lnTo>
                <a:lnTo>
                  <a:pt x="31727" y="424027"/>
                </a:lnTo>
                <a:cubicBezTo>
                  <a:pt x="125874" y="174844"/>
                  <a:pt x="346278" y="0"/>
                  <a:pt x="603160" y="0"/>
                </a:cubicBezTo>
                <a:close/>
              </a:path>
            </a:pathLst>
          </a:custGeom>
          <a:solidFill>
            <a:srgbClr val="84BF40"/>
          </a:solidFill>
          <a:ln w="31750" cap="rnd">
            <a:solidFill>
              <a:srgbClr val="84BF40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24" name="Freeform 123">
            <a:extLst>
              <a:ext uri="{FF2B5EF4-FFF2-40B4-BE49-F238E27FC236}">
                <a16:creationId xmlns:a16="http://schemas.microsoft.com/office/drawing/2014/main" id="{B7DAC5B5-8C83-9749-9588-8A44D1ABE221}"/>
              </a:ext>
            </a:extLst>
          </p:cNvPr>
          <p:cNvSpPr/>
          <p:nvPr/>
        </p:nvSpPr>
        <p:spPr>
          <a:xfrm rot="10800000" flipH="1">
            <a:off x="5877267" y="3788202"/>
            <a:ext cx="1316679" cy="633095"/>
          </a:xfrm>
          <a:custGeom>
            <a:avLst/>
            <a:gdLst>
              <a:gd name="connsiteX0" fmla="*/ 603160 w 1316679"/>
              <a:gd name="connsiteY0" fmla="*/ 0 h 633095"/>
              <a:gd name="connsiteX1" fmla="*/ 1174593 w 1316679"/>
              <a:gd name="connsiteY1" fmla="*/ 424027 h 633095"/>
              <a:gd name="connsiteX2" fmla="*/ 1192146 w 1316679"/>
              <a:gd name="connsiteY2" fmla="*/ 487328 h 633095"/>
              <a:gd name="connsiteX3" fmla="*/ 1316679 w 1316679"/>
              <a:gd name="connsiteY3" fmla="*/ 487328 h 633095"/>
              <a:gd name="connsiteX4" fmla="*/ 1153250 w 1316679"/>
              <a:gd name="connsiteY4" fmla="*/ 633095 h 633095"/>
              <a:gd name="connsiteX5" fmla="*/ 989821 w 1316679"/>
              <a:gd name="connsiteY5" fmla="*/ 487328 h 633095"/>
              <a:gd name="connsiteX6" fmla="*/ 1118027 w 1316679"/>
              <a:gd name="connsiteY6" fmla="*/ 487328 h 633095"/>
              <a:gd name="connsiteX7" fmla="*/ 1109067 w 1316679"/>
              <a:gd name="connsiteY7" fmla="*/ 455014 h 633095"/>
              <a:gd name="connsiteX8" fmla="*/ 603160 w 1316679"/>
              <a:gd name="connsiteY8" fmla="*/ 79611 h 633095"/>
              <a:gd name="connsiteX9" fmla="*/ 97254 w 1316679"/>
              <a:gd name="connsiteY9" fmla="*/ 455014 h 633095"/>
              <a:gd name="connsiteX10" fmla="*/ 74119 w 1316679"/>
              <a:gd name="connsiteY10" fmla="*/ 538448 h 633095"/>
              <a:gd name="connsiteX11" fmla="*/ 0 w 1316679"/>
              <a:gd name="connsiteY11" fmla="*/ 538448 h 633095"/>
              <a:gd name="connsiteX12" fmla="*/ 31727 w 1316679"/>
              <a:gd name="connsiteY12" fmla="*/ 424027 h 633095"/>
              <a:gd name="connsiteX13" fmla="*/ 603160 w 1316679"/>
              <a:gd name="connsiteY13" fmla="*/ 0 h 6330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316679" h="633095">
                <a:moveTo>
                  <a:pt x="603160" y="0"/>
                </a:moveTo>
                <a:cubicBezTo>
                  <a:pt x="860043" y="0"/>
                  <a:pt x="1080447" y="174844"/>
                  <a:pt x="1174593" y="424027"/>
                </a:cubicBezTo>
                <a:lnTo>
                  <a:pt x="1192146" y="487328"/>
                </a:lnTo>
                <a:lnTo>
                  <a:pt x="1316679" y="487328"/>
                </a:lnTo>
                <a:lnTo>
                  <a:pt x="1153250" y="633095"/>
                </a:lnTo>
                <a:lnTo>
                  <a:pt x="989821" y="487328"/>
                </a:lnTo>
                <a:lnTo>
                  <a:pt x="1118027" y="487328"/>
                </a:lnTo>
                <a:lnTo>
                  <a:pt x="1109067" y="455014"/>
                </a:lnTo>
                <a:cubicBezTo>
                  <a:pt x="1025716" y="234405"/>
                  <a:pt x="830586" y="79611"/>
                  <a:pt x="603160" y="79611"/>
                </a:cubicBezTo>
                <a:cubicBezTo>
                  <a:pt x="375735" y="79611"/>
                  <a:pt x="180605" y="234405"/>
                  <a:pt x="97254" y="455014"/>
                </a:cubicBezTo>
                <a:lnTo>
                  <a:pt x="74119" y="538448"/>
                </a:lnTo>
                <a:lnTo>
                  <a:pt x="0" y="538448"/>
                </a:lnTo>
                <a:lnTo>
                  <a:pt x="31727" y="424027"/>
                </a:lnTo>
                <a:cubicBezTo>
                  <a:pt x="125874" y="174844"/>
                  <a:pt x="346278" y="0"/>
                  <a:pt x="603160" y="0"/>
                </a:cubicBezTo>
                <a:close/>
              </a:path>
            </a:pathLst>
          </a:custGeom>
          <a:solidFill>
            <a:srgbClr val="84BF40"/>
          </a:solidFill>
          <a:ln w="31750" cap="rnd">
            <a:solidFill>
              <a:srgbClr val="84BF40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32" name="arrow to answer">
            <a:extLst>
              <a:ext uri="{FF2B5EF4-FFF2-40B4-BE49-F238E27FC236}">
                <a16:creationId xmlns:a16="http://schemas.microsoft.com/office/drawing/2014/main" id="{9B8535E4-464F-864E-99B7-E4D200F92229}"/>
              </a:ext>
            </a:extLst>
          </p:cNvPr>
          <p:cNvSpPr/>
          <p:nvPr/>
        </p:nvSpPr>
        <p:spPr>
          <a:xfrm rot="10800000">
            <a:off x="8866350" y="2910757"/>
            <a:ext cx="765029" cy="269771"/>
          </a:xfrm>
          <a:prstGeom prst="leftArrow">
            <a:avLst/>
          </a:prstGeom>
          <a:solidFill>
            <a:schemeClr val="tx1">
              <a:lumMod val="95000"/>
              <a:lumOff val="5000"/>
            </a:schemeClr>
          </a:solidFill>
          <a:ln w="25400" cap="rnd">
            <a:solidFill>
              <a:schemeClr val="tx1">
                <a:lumMod val="95000"/>
                <a:lumOff val="5000"/>
              </a:schemeClr>
            </a:solidFill>
            <a:round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pSp>
        <p:nvGrpSpPr>
          <p:cNvPr id="125" name="7 / 10">
            <a:extLst>
              <a:ext uri="{FF2B5EF4-FFF2-40B4-BE49-F238E27FC236}">
                <a16:creationId xmlns:a16="http://schemas.microsoft.com/office/drawing/2014/main" id="{95CECEBF-609C-5C4F-AE87-32C8F7C831A5}"/>
              </a:ext>
            </a:extLst>
          </p:cNvPr>
          <p:cNvGrpSpPr/>
          <p:nvPr/>
        </p:nvGrpSpPr>
        <p:grpSpPr>
          <a:xfrm>
            <a:off x="9762698" y="2492149"/>
            <a:ext cx="1034985" cy="1186434"/>
            <a:chOff x="2941982" y="3023255"/>
            <a:chExt cx="1252331" cy="1435585"/>
          </a:xfrm>
        </p:grpSpPr>
        <p:sp>
          <p:nvSpPr>
            <p:cNvPr id="126" name="Rectangle 125">
              <a:extLst>
                <a:ext uri="{FF2B5EF4-FFF2-40B4-BE49-F238E27FC236}">
                  <a16:creationId xmlns:a16="http://schemas.microsoft.com/office/drawing/2014/main" id="{EAAB74FA-1894-A645-9EF1-6917B7F6D4DA}"/>
                </a:ext>
              </a:extLst>
            </p:cNvPr>
            <p:cNvSpPr/>
            <p:nvPr/>
          </p:nvSpPr>
          <p:spPr>
            <a:xfrm>
              <a:off x="2941982" y="3023255"/>
              <a:ext cx="1252331" cy="1435585"/>
            </a:xfrm>
            <a:prstGeom prst="rect">
              <a:avLst/>
            </a:prstGeom>
            <a:solidFill>
              <a:srgbClr val="84BF40"/>
            </a:solidFill>
            <a:ln w="38100">
              <a:solidFill>
                <a:srgbClr val="84BF4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000"/>
            </a:p>
          </p:txBody>
        </p:sp>
        <p:grpSp>
          <p:nvGrpSpPr>
            <p:cNvPr id="127" name="Group 126">
              <a:extLst>
                <a:ext uri="{FF2B5EF4-FFF2-40B4-BE49-F238E27FC236}">
                  <a16:creationId xmlns:a16="http://schemas.microsoft.com/office/drawing/2014/main" id="{33FB1464-8F53-BA45-93F4-1D5F4E12485A}"/>
                </a:ext>
              </a:extLst>
            </p:cNvPr>
            <p:cNvGrpSpPr/>
            <p:nvPr/>
          </p:nvGrpSpPr>
          <p:grpSpPr>
            <a:xfrm>
              <a:off x="3081420" y="3052121"/>
              <a:ext cx="973961" cy="1371993"/>
              <a:chOff x="4472424" y="2432007"/>
              <a:chExt cx="499795" cy="851899"/>
            </a:xfrm>
          </p:grpSpPr>
          <p:sp>
            <p:nvSpPr>
              <p:cNvPr id="128" name="TextBox 127">
                <a:extLst>
                  <a:ext uri="{FF2B5EF4-FFF2-40B4-BE49-F238E27FC236}">
                    <a16:creationId xmlns:a16="http://schemas.microsoft.com/office/drawing/2014/main" id="{42D4B8B7-E4B0-ED44-BE1C-E23337866CF9}"/>
                  </a:ext>
                </a:extLst>
              </p:cNvPr>
              <p:cNvSpPr txBox="1"/>
              <p:nvPr/>
            </p:nvSpPr>
            <p:spPr>
              <a:xfrm>
                <a:off x="4472424" y="2867680"/>
                <a:ext cx="499795" cy="41622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 anchor="ctr" anchorCtr="0">
                <a:spAutoFit/>
              </a:bodyPr>
              <a:lstStyle/>
              <a:p>
                <a:pPr algn="ctr"/>
                <a:r>
                  <a:rPr lang="en-GB" sz="3000" dirty="0">
                    <a:solidFill>
                      <a:schemeClr val="bg1"/>
                    </a:solidFill>
                    <a:latin typeface="Comic Sans MS" panose="030F0902030302020204" pitchFamily="66" charset="0"/>
                  </a:rPr>
                  <a:t>10</a:t>
                </a:r>
              </a:p>
            </p:txBody>
          </p:sp>
          <p:sp>
            <p:nvSpPr>
              <p:cNvPr id="129" name="TextBox 128">
                <a:extLst>
                  <a:ext uri="{FF2B5EF4-FFF2-40B4-BE49-F238E27FC236}">
                    <a16:creationId xmlns:a16="http://schemas.microsoft.com/office/drawing/2014/main" id="{8D6D4A78-2F73-884B-9BA9-FDCE1EEA3C72}"/>
                  </a:ext>
                </a:extLst>
              </p:cNvPr>
              <p:cNvSpPr txBox="1"/>
              <p:nvPr/>
            </p:nvSpPr>
            <p:spPr>
              <a:xfrm>
                <a:off x="4651080" y="2432007"/>
                <a:ext cx="142485" cy="41622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 anchor="ctr" anchorCtr="0">
                <a:spAutoFit/>
              </a:bodyPr>
              <a:lstStyle/>
              <a:p>
                <a:pPr algn="ctr"/>
                <a:r>
                  <a:rPr lang="en-GB" sz="3000" b="1" dirty="0">
                    <a:solidFill>
                      <a:schemeClr val="bg1"/>
                    </a:solidFill>
                    <a:latin typeface="Comic Sans MS" panose="030F0902030302020204" pitchFamily="66" charset="0"/>
                  </a:rPr>
                  <a:t>7</a:t>
                </a:r>
              </a:p>
            </p:txBody>
          </p:sp>
          <p:sp>
            <p:nvSpPr>
              <p:cNvPr id="130" name="Rounded Rectangle 129">
                <a:extLst>
                  <a:ext uri="{FF2B5EF4-FFF2-40B4-BE49-F238E27FC236}">
                    <a16:creationId xmlns:a16="http://schemas.microsoft.com/office/drawing/2014/main" id="{FBB29B92-2F01-704F-9628-6AC00B1235D7}"/>
                  </a:ext>
                </a:extLst>
              </p:cNvPr>
              <p:cNvSpPr/>
              <p:nvPr/>
            </p:nvSpPr>
            <p:spPr>
              <a:xfrm>
                <a:off x="4564541" y="2818840"/>
                <a:ext cx="315304" cy="41563"/>
              </a:xfrm>
              <a:prstGeom prst="round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3000">
                  <a:solidFill>
                    <a:schemeClr val="bg1"/>
                  </a:solidFill>
                </a:endParaRPr>
              </a:p>
            </p:txBody>
          </p:sp>
        </p:grpSp>
      </p:grpSp>
      <p:pic>
        <p:nvPicPr>
          <p:cNvPr id="59" name="smaller block">
            <a:extLst>
              <a:ext uri="{FF2B5EF4-FFF2-40B4-BE49-F238E27FC236}">
                <a16:creationId xmlns:a16="http://schemas.microsoft.com/office/drawing/2014/main" id="{7F43C23D-A36F-A04C-8583-221124672523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1" t="49322" r="59701" b="-3341"/>
          <a:stretch/>
        </p:blipFill>
        <p:spPr>
          <a:xfrm>
            <a:off x="5636005" y="5431927"/>
            <a:ext cx="1400897" cy="664143"/>
          </a:xfrm>
          <a:prstGeom prst="rect">
            <a:avLst/>
          </a:prstGeom>
        </p:spPr>
      </p:pic>
      <p:pic>
        <p:nvPicPr>
          <p:cNvPr id="93" name="block">
            <a:extLst>
              <a:ext uri="{FF2B5EF4-FFF2-40B4-BE49-F238E27FC236}">
                <a16:creationId xmlns:a16="http://schemas.microsoft.com/office/drawing/2014/main" id="{01C9FC1C-DDFA-354A-94F5-746B7FDD8501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/>
          <a:stretch/>
        </p:blipFill>
        <p:spPr>
          <a:xfrm flipH="1">
            <a:off x="1016314" y="4825536"/>
            <a:ext cx="3476300" cy="1229459"/>
          </a:xfrm>
          <a:prstGeom prst="rect">
            <a:avLst/>
          </a:prstGeom>
        </p:spPr>
      </p:pic>
      <p:sp>
        <p:nvSpPr>
          <p:cNvPr id="77" name="white transparency">
            <a:extLst>
              <a:ext uri="{FF2B5EF4-FFF2-40B4-BE49-F238E27FC236}">
                <a16:creationId xmlns:a16="http://schemas.microsoft.com/office/drawing/2014/main" id="{CBB17290-7806-BF40-8413-24C52BB49F63}"/>
              </a:ext>
            </a:extLst>
          </p:cNvPr>
          <p:cNvSpPr/>
          <p:nvPr/>
        </p:nvSpPr>
        <p:spPr>
          <a:xfrm flipV="1">
            <a:off x="965227" y="4785431"/>
            <a:ext cx="3570396" cy="1278221"/>
          </a:xfrm>
          <a:custGeom>
            <a:avLst/>
            <a:gdLst>
              <a:gd name="connsiteX0" fmla="*/ 2633706 w 2633706"/>
              <a:gd name="connsiteY0" fmla="*/ 1278221 h 1278221"/>
              <a:gd name="connsiteX1" fmla="*/ 5837 w 2633706"/>
              <a:gd name="connsiteY1" fmla="*/ 1278221 h 1278221"/>
              <a:gd name="connsiteX2" fmla="*/ 5837 w 2633706"/>
              <a:gd name="connsiteY2" fmla="*/ 646670 h 1278221"/>
              <a:gd name="connsiteX3" fmla="*/ 0 w 2633706"/>
              <a:gd name="connsiteY3" fmla="*/ 646670 h 1278221"/>
              <a:gd name="connsiteX4" fmla="*/ 0 w 2633706"/>
              <a:gd name="connsiteY4" fmla="*/ 0 h 1278221"/>
              <a:gd name="connsiteX5" fmla="*/ 1569586 w 2633706"/>
              <a:gd name="connsiteY5" fmla="*/ 0 h 1278221"/>
              <a:gd name="connsiteX6" fmla="*/ 1569586 w 2633706"/>
              <a:gd name="connsiteY6" fmla="*/ 631551 h 1278221"/>
              <a:gd name="connsiteX7" fmla="*/ 2633706 w 2633706"/>
              <a:gd name="connsiteY7" fmla="*/ 631551 h 12782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633706" h="1278221">
                <a:moveTo>
                  <a:pt x="2633706" y="1278221"/>
                </a:moveTo>
                <a:lnTo>
                  <a:pt x="5837" y="1278221"/>
                </a:lnTo>
                <a:lnTo>
                  <a:pt x="5837" y="646670"/>
                </a:lnTo>
                <a:lnTo>
                  <a:pt x="0" y="646670"/>
                </a:lnTo>
                <a:lnTo>
                  <a:pt x="0" y="0"/>
                </a:lnTo>
                <a:lnTo>
                  <a:pt x="1569586" y="0"/>
                </a:lnTo>
                <a:lnTo>
                  <a:pt x="1569586" y="631551"/>
                </a:lnTo>
                <a:lnTo>
                  <a:pt x="2633706" y="631551"/>
                </a:lnTo>
                <a:close/>
              </a:path>
            </a:pathLst>
          </a:cu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grpSp>
        <p:nvGrpSpPr>
          <p:cNvPr id="3" name="25 equivalent 310">
            <a:extLst>
              <a:ext uri="{FF2B5EF4-FFF2-40B4-BE49-F238E27FC236}">
                <a16:creationId xmlns:a16="http://schemas.microsoft.com/office/drawing/2014/main" id="{4F3A2C3A-3BF3-7845-BD97-13EECA04453E}"/>
              </a:ext>
            </a:extLst>
          </p:cNvPr>
          <p:cNvGrpSpPr/>
          <p:nvPr/>
        </p:nvGrpSpPr>
        <p:grpSpPr>
          <a:xfrm>
            <a:off x="7185169" y="5359873"/>
            <a:ext cx="3953283" cy="732989"/>
            <a:chOff x="662608" y="5330925"/>
            <a:chExt cx="3953283" cy="732989"/>
          </a:xfrm>
        </p:grpSpPr>
        <p:sp>
          <p:nvSpPr>
            <p:cNvPr id="122" name="Rectangular Callout 121">
              <a:extLst>
                <a:ext uri="{FF2B5EF4-FFF2-40B4-BE49-F238E27FC236}">
                  <a16:creationId xmlns:a16="http://schemas.microsoft.com/office/drawing/2014/main" id="{E95B5A3C-84A8-8243-B2D0-B5D7E2094751}"/>
                </a:ext>
              </a:extLst>
            </p:cNvPr>
            <p:cNvSpPr/>
            <p:nvPr/>
          </p:nvSpPr>
          <p:spPr>
            <a:xfrm rot="10800000">
              <a:off x="662608" y="5330925"/>
              <a:ext cx="3953283" cy="732989"/>
            </a:xfrm>
            <a:custGeom>
              <a:avLst/>
              <a:gdLst>
                <a:gd name="connsiteX0" fmla="*/ 0 w 3362137"/>
                <a:gd name="connsiteY0" fmla="*/ 0 h 834886"/>
                <a:gd name="connsiteX1" fmla="*/ 1961247 w 3362137"/>
                <a:gd name="connsiteY1" fmla="*/ 0 h 834886"/>
                <a:gd name="connsiteX2" fmla="*/ 1961247 w 3362137"/>
                <a:gd name="connsiteY2" fmla="*/ 0 h 834886"/>
                <a:gd name="connsiteX3" fmla="*/ 2801781 w 3362137"/>
                <a:gd name="connsiteY3" fmla="*/ 0 h 834886"/>
                <a:gd name="connsiteX4" fmla="*/ 3362137 w 3362137"/>
                <a:gd name="connsiteY4" fmla="*/ 0 h 834886"/>
                <a:gd name="connsiteX5" fmla="*/ 3362137 w 3362137"/>
                <a:gd name="connsiteY5" fmla="*/ 139148 h 834886"/>
                <a:gd name="connsiteX6" fmla="*/ 3950108 w 3362137"/>
                <a:gd name="connsiteY6" fmla="*/ 401864 h 834886"/>
                <a:gd name="connsiteX7" fmla="*/ 3362137 w 3362137"/>
                <a:gd name="connsiteY7" fmla="*/ 347869 h 834886"/>
                <a:gd name="connsiteX8" fmla="*/ 3362137 w 3362137"/>
                <a:gd name="connsiteY8" fmla="*/ 834886 h 834886"/>
                <a:gd name="connsiteX9" fmla="*/ 2801781 w 3362137"/>
                <a:gd name="connsiteY9" fmla="*/ 834886 h 834886"/>
                <a:gd name="connsiteX10" fmla="*/ 1961247 w 3362137"/>
                <a:gd name="connsiteY10" fmla="*/ 834886 h 834886"/>
                <a:gd name="connsiteX11" fmla="*/ 1961247 w 3362137"/>
                <a:gd name="connsiteY11" fmla="*/ 834886 h 834886"/>
                <a:gd name="connsiteX12" fmla="*/ 0 w 3362137"/>
                <a:gd name="connsiteY12" fmla="*/ 834886 h 834886"/>
                <a:gd name="connsiteX13" fmla="*/ 0 w 3362137"/>
                <a:gd name="connsiteY13" fmla="*/ 347869 h 834886"/>
                <a:gd name="connsiteX14" fmla="*/ 0 w 3362137"/>
                <a:gd name="connsiteY14" fmla="*/ 139148 h 834886"/>
                <a:gd name="connsiteX15" fmla="*/ 0 w 3362137"/>
                <a:gd name="connsiteY15" fmla="*/ 139148 h 834886"/>
                <a:gd name="connsiteX16" fmla="*/ 0 w 3362137"/>
                <a:gd name="connsiteY16" fmla="*/ 0 h 834886"/>
                <a:gd name="connsiteX0" fmla="*/ 0 w 3950108"/>
                <a:gd name="connsiteY0" fmla="*/ 0 h 834886"/>
                <a:gd name="connsiteX1" fmla="*/ 1961247 w 3950108"/>
                <a:gd name="connsiteY1" fmla="*/ 0 h 834886"/>
                <a:gd name="connsiteX2" fmla="*/ 1961247 w 3950108"/>
                <a:gd name="connsiteY2" fmla="*/ 0 h 834886"/>
                <a:gd name="connsiteX3" fmla="*/ 2801781 w 3950108"/>
                <a:gd name="connsiteY3" fmla="*/ 0 h 834886"/>
                <a:gd name="connsiteX4" fmla="*/ 3362137 w 3950108"/>
                <a:gd name="connsiteY4" fmla="*/ 0 h 834886"/>
                <a:gd name="connsiteX5" fmla="*/ 3362137 w 3950108"/>
                <a:gd name="connsiteY5" fmla="*/ 139148 h 834886"/>
                <a:gd name="connsiteX6" fmla="*/ 3950108 w 3950108"/>
                <a:gd name="connsiteY6" fmla="*/ 401864 h 834886"/>
                <a:gd name="connsiteX7" fmla="*/ 3369225 w 3950108"/>
                <a:gd name="connsiteY7" fmla="*/ 595962 h 834886"/>
                <a:gd name="connsiteX8" fmla="*/ 3362137 w 3950108"/>
                <a:gd name="connsiteY8" fmla="*/ 834886 h 834886"/>
                <a:gd name="connsiteX9" fmla="*/ 2801781 w 3950108"/>
                <a:gd name="connsiteY9" fmla="*/ 834886 h 834886"/>
                <a:gd name="connsiteX10" fmla="*/ 1961247 w 3950108"/>
                <a:gd name="connsiteY10" fmla="*/ 834886 h 834886"/>
                <a:gd name="connsiteX11" fmla="*/ 1961247 w 3950108"/>
                <a:gd name="connsiteY11" fmla="*/ 834886 h 834886"/>
                <a:gd name="connsiteX12" fmla="*/ 0 w 3950108"/>
                <a:gd name="connsiteY12" fmla="*/ 834886 h 834886"/>
                <a:gd name="connsiteX13" fmla="*/ 0 w 3950108"/>
                <a:gd name="connsiteY13" fmla="*/ 347869 h 834886"/>
                <a:gd name="connsiteX14" fmla="*/ 0 w 3950108"/>
                <a:gd name="connsiteY14" fmla="*/ 139148 h 834886"/>
                <a:gd name="connsiteX15" fmla="*/ 0 w 3950108"/>
                <a:gd name="connsiteY15" fmla="*/ 139148 h 834886"/>
                <a:gd name="connsiteX16" fmla="*/ 0 w 3950108"/>
                <a:gd name="connsiteY16" fmla="*/ 0 h 834886"/>
                <a:gd name="connsiteX0" fmla="*/ 0 w 3950108"/>
                <a:gd name="connsiteY0" fmla="*/ 0 h 834886"/>
                <a:gd name="connsiteX1" fmla="*/ 1961247 w 3950108"/>
                <a:gd name="connsiteY1" fmla="*/ 0 h 834886"/>
                <a:gd name="connsiteX2" fmla="*/ 1961247 w 3950108"/>
                <a:gd name="connsiteY2" fmla="*/ 0 h 834886"/>
                <a:gd name="connsiteX3" fmla="*/ 2801781 w 3950108"/>
                <a:gd name="connsiteY3" fmla="*/ 0 h 834886"/>
                <a:gd name="connsiteX4" fmla="*/ 3362137 w 3950108"/>
                <a:gd name="connsiteY4" fmla="*/ 0 h 834886"/>
                <a:gd name="connsiteX5" fmla="*/ 3362137 w 3950108"/>
                <a:gd name="connsiteY5" fmla="*/ 323445 h 834886"/>
                <a:gd name="connsiteX6" fmla="*/ 3950108 w 3950108"/>
                <a:gd name="connsiteY6" fmla="*/ 401864 h 834886"/>
                <a:gd name="connsiteX7" fmla="*/ 3369225 w 3950108"/>
                <a:gd name="connsiteY7" fmla="*/ 595962 h 834886"/>
                <a:gd name="connsiteX8" fmla="*/ 3362137 w 3950108"/>
                <a:gd name="connsiteY8" fmla="*/ 834886 h 834886"/>
                <a:gd name="connsiteX9" fmla="*/ 2801781 w 3950108"/>
                <a:gd name="connsiteY9" fmla="*/ 834886 h 834886"/>
                <a:gd name="connsiteX10" fmla="*/ 1961247 w 3950108"/>
                <a:gd name="connsiteY10" fmla="*/ 834886 h 834886"/>
                <a:gd name="connsiteX11" fmla="*/ 1961247 w 3950108"/>
                <a:gd name="connsiteY11" fmla="*/ 834886 h 834886"/>
                <a:gd name="connsiteX12" fmla="*/ 0 w 3950108"/>
                <a:gd name="connsiteY12" fmla="*/ 834886 h 834886"/>
                <a:gd name="connsiteX13" fmla="*/ 0 w 3950108"/>
                <a:gd name="connsiteY13" fmla="*/ 347869 h 834886"/>
                <a:gd name="connsiteX14" fmla="*/ 0 w 3950108"/>
                <a:gd name="connsiteY14" fmla="*/ 139148 h 834886"/>
                <a:gd name="connsiteX15" fmla="*/ 0 w 3950108"/>
                <a:gd name="connsiteY15" fmla="*/ 139148 h 834886"/>
                <a:gd name="connsiteX16" fmla="*/ 0 w 3950108"/>
                <a:gd name="connsiteY16" fmla="*/ 0 h 834886"/>
                <a:gd name="connsiteX0" fmla="*/ 0 w 3950108"/>
                <a:gd name="connsiteY0" fmla="*/ 0 h 834886"/>
                <a:gd name="connsiteX1" fmla="*/ 1961247 w 3950108"/>
                <a:gd name="connsiteY1" fmla="*/ 0 h 834886"/>
                <a:gd name="connsiteX2" fmla="*/ 1961247 w 3950108"/>
                <a:gd name="connsiteY2" fmla="*/ 0 h 834886"/>
                <a:gd name="connsiteX3" fmla="*/ 2801781 w 3950108"/>
                <a:gd name="connsiteY3" fmla="*/ 0 h 834886"/>
                <a:gd name="connsiteX4" fmla="*/ 3362137 w 3950108"/>
                <a:gd name="connsiteY4" fmla="*/ 0 h 834886"/>
                <a:gd name="connsiteX5" fmla="*/ 3362137 w 3950108"/>
                <a:gd name="connsiteY5" fmla="*/ 323445 h 834886"/>
                <a:gd name="connsiteX6" fmla="*/ 3950108 w 3950108"/>
                <a:gd name="connsiteY6" fmla="*/ 401864 h 834886"/>
                <a:gd name="connsiteX7" fmla="*/ 3359600 w 3950108"/>
                <a:gd name="connsiteY7" fmla="*/ 595962 h 834886"/>
                <a:gd name="connsiteX8" fmla="*/ 3362137 w 3950108"/>
                <a:gd name="connsiteY8" fmla="*/ 834886 h 834886"/>
                <a:gd name="connsiteX9" fmla="*/ 2801781 w 3950108"/>
                <a:gd name="connsiteY9" fmla="*/ 834886 h 834886"/>
                <a:gd name="connsiteX10" fmla="*/ 1961247 w 3950108"/>
                <a:gd name="connsiteY10" fmla="*/ 834886 h 834886"/>
                <a:gd name="connsiteX11" fmla="*/ 1961247 w 3950108"/>
                <a:gd name="connsiteY11" fmla="*/ 834886 h 834886"/>
                <a:gd name="connsiteX12" fmla="*/ 0 w 3950108"/>
                <a:gd name="connsiteY12" fmla="*/ 834886 h 834886"/>
                <a:gd name="connsiteX13" fmla="*/ 0 w 3950108"/>
                <a:gd name="connsiteY13" fmla="*/ 347869 h 834886"/>
                <a:gd name="connsiteX14" fmla="*/ 0 w 3950108"/>
                <a:gd name="connsiteY14" fmla="*/ 139148 h 834886"/>
                <a:gd name="connsiteX15" fmla="*/ 0 w 3950108"/>
                <a:gd name="connsiteY15" fmla="*/ 139148 h 834886"/>
                <a:gd name="connsiteX16" fmla="*/ 0 w 3950108"/>
                <a:gd name="connsiteY16" fmla="*/ 0 h 834886"/>
                <a:gd name="connsiteX0" fmla="*/ 0 w 3950108"/>
                <a:gd name="connsiteY0" fmla="*/ 0 h 834886"/>
                <a:gd name="connsiteX1" fmla="*/ 1961247 w 3950108"/>
                <a:gd name="connsiteY1" fmla="*/ 0 h 834886"/>
                <a:gd name="connsiteX2" fmla="*/ 1961247 w 3950108"/>
                <a:gd name="connsiteY2" fmla="*/ 0 h 834886"/>
                <a:gd name="connsiteX3" fmla="*/ 2801781 w 3950108"/>
                <a:gd name="connsiteY3" fmla="*/ 0 h 834886"/>
                <a:gd name="connsiteX4" fmla="*/ 3362137 w 3950108"/>
                <a:gd name="connsiteY4" fmla="*/ 0 h 834886"/>
                <a:gd name="connsiteX5" fmla="*/ 3362137 w 3950108"/>
                <a:gd name="connsiteY5" fmla="*/ 323445 h 834886"/>
                <a:gd name="connsiteX6" fmla="*/ 3950108 w 3950108"/>
                <a:gd name="connsiteY6" fmla="*/ 401864 h 834886"/>
                <a:gd name="connsiteX7" fmla="*/ 3359600 w 3950108"/>
                <a:gd name="connsiteY7" fmla="*/ 615212 h 834886"/>
                <a:gd name="connsiteX8" fmla="*/ 3362137 w 3950108"/>
                <a:gd name="connsiteY8" fmla="*/ 834886 h 834886"/>
                <a:gd name="connsiteX9" fmla="*/ 2801781 w 3950108"/>
                <a:gd name="connsiteY9" fmla="*/ 834886 h 834886"/>
                <a:gd name="connsiteX10" fmla="*/ 1961247 w 3950108"/>
                <a:gd name="connsiteY10" fmla="*/ 834886 h 834886"/>
                <a:gd name="connsiteX11" fmla="*/ 1961247 w 3950108"/>
                <a:gd name="connsiteY11" fmla="*/ 834886 h 834886"/>
                <a:gd name="connsiteX12" fmla="*/ 0 w 3950108"/>
                <a:gd name="connsiteY12" fmla="*/ 834886 h 834886"/>
                <a:gd name="connsiteX13" fmla="*/ 0 w 3950108"/>
                <a:gd name="connsiteY13" fmla="*/ 347869 h 834886"/>
                <a:gd name="connsiteX14" fmla="*/ 0 w 3950108"/>
                <a:gd name="connsiteY14" fmla="*/ 139148 h 834886"/>
                <a:gd name="connsiteX15" fmla="*/ 0 w 3950108"/>
                <a:gd name="connsiteY15" fmla="*/ 139148 h 834886"/>
                <a:gd name="connsiteX16" fmla="*/ 0 w 3950108"/>
                <a:gd name="connsiteY16" fmla="*/ 0 h 834886"/>
                <a:gd name="connsiteX0" fmla="*/ 0 w 3950108"/>
                <a:gd name="connsiteY0" fmla="*/ 0 h 834886"/>
                <a:gd name="connsiteX1" fmla="*/ 1961247 w 3950108"/>
                <a:gd name="connsiteY1" fmla="*/ 0 h 834886"/>
                <a:gd name="connsiteX2" fmla="*/ 1961247 w 3950108"/>
                <a:gd name="connsiteY2" fmla="*/ 0 h 834886"/>
                <a:gd name="connsiteX3" fmla="*/ 2801781 w 3950108"/>
                <a:gd name="connsiteY3" fmla="*/ 0 h 834886"/>
                <a:gd name="connsiteX4" fmla="*/ 3362137 w 3950108"/>
                <a:gd name="connsiteY4" fmla="*/ 0 h 834886"/>
                <a:gd name="connsiteX5" fmla="*/ 3362137 w 3950108"/>
                <a:gd name="connsiteY5" fmla="*/ 323445 h 834886"/>
                <a:gd name="connsiteX6" fmla="*/ 3950108 w 3950108"/>
                <a:gd name="connsiteY6" fmla="*/ 401864 h 834886"/>
                <a:gd name="connsiteX7" fmla="*/ 3363348 w 3950108"/>
                <a:gd name="connsiteY7" fmla="*/ 603970 h 834886"/>
                <a:gd name="connsiteX8" fmla="*/ 3362137 w 3950108"/>
                <a:gd name="connsiteY8" fmla="*/ 834886 h 834886"/>
                <a:gd name="connsiteX9" fmla="*/ 2801781 w 3950108"/>
                <a:gd name="connsiteY9" fmla="*/ 834886 h 834886"/>
                <a:gd name="connsiteX10" fmla="*/ 1961247 w 3950108"/>
                <a:gd name="connsiteY10" fmla="*/ 834886 h 834886"/>
                <a:gd name="connsiteX11" fmla="*/ 1961247 w 3950108"/>
                <a:gd name="connsiteY11" fmla="*/ 834886 h 834886"/>
                <a:gd name="connsiteX12" fmla="*/ 0 w 3950108"/>
                <a:gd name="connsiteY12" fmla="*/ 834886 h 834886"/>
                <a:gd name="connsiteX13" fmla="*/ 0 w 3950108"/>
                <a:gd name="connsiteY13" fmla="*/ 347869 h 834886"/>
                <a:gd name="connsiteX14" fmla="*/ 0 w 3950108"/>
                <a:gd name="connsiteY14" fmla="*/ 139148 h 834886"/>
                <a:gd name="connsiteX15" fmla="*/ 0 w 3950108"/>
                <a:gd name="connsiteY15" fmla="*/ 139148 h 834886"/>
                <a:gd name="connsiteX16" fmla="*/ 0 w 3950108"/>
                <a:gd name="connsiteY16" fmla="*/ 0 h 834886"/>
                <a:gd name="connsiteX0" fmla="*/ 0 w 3950108"/>
                <a:gd name="connsiteY0" fmla="*/ 0 h 834886"/>
                <a:gd name="connsiteX1" fmla="*/ 1961247 w 3950108"/>
                <a:gd name="connsiteY1" fmla="*/ 0 h 834886"/>
                <a:gd name="connsiteX2" fmla="*/ 1961247 w 3950108"/>
                <a:gd name="connsiteY2" fmla="*/ 0 h 834886"/>
                <a:gd name="connsiteX3" fmla="*/ 2801781 w 3950108"/>
                <a:gd name="connsiteY3" fmla="*/ 0 h 834886"/>
                <a:gd name="connsiteX4" fmla="*/ 3362137 w 3950108"/>
                <a:gd name="connsiteY4" fmla="*/ 0 h 834886"/>
                <a:gd name="connsiteX5" fmla="*/ 3362137 w 3950108"/>
                <a:gd name="connsiteY5" fmla="*/ 323445 h 834886"/>
                <a:gd name="connsiteX6" fmla="*/ 3950108 w 3950108"/>
                <a:gd name="connsiteY6" fmla="*/ 401864 h 834886"/>
                <a:gd name="connsiteX7" fmla="*/ 3363348 w 3950108"/>
                <a:gd name="connsiteY7" fmla="*/ 603970 h 834886"/>
                <a:gd name="connsiteX8" fmla="*/ 3362137 w 3950108"/>
                <a:gd name="connsiteY8" fmla="*/ 834886 h 834886"/>
                <a:gd name="connsiteX9" fmla="*/ 2801781 w 3950108"/>
                <a:gd name="connsiteY9" fmla="*/ 834886 h 834886"/>
                <a:gd name="connsiteX10" fmla="*/ 1961247 w 3950108"/>
                <a:gd name="connsiteY10" fmla="*/ 834886 h 834886"/>
                <a:gd name="connsiteX11" fmla="*/ 1961247 w 3950108"/>
                <a:gd name="connsiteY11" fmla="*/ 834886 h 834886"/>
                <a:gd name="connsiteX12" fmla="*/ 0 w 3950108"/>
                <a:gd name="connsiteY12" fmla="*/ 834886 h 834886"/>
                <a:gd name="connsiteX13" fmla="*/ 0 w 3950108"/>
                <a:gd name="connsiteY13" fmla="*/ 347869 h 834886"/>
                <a:gd name="connsiteX14" fmla="*/ 0 w 3950108"/>
                <a:gd name="connsiteY14" fmla="*/ 139148 h 834886"/>
                <a:gd name="connsiteX15" fmla="*/ 0 w 3950108"/>
                <a:gd name="connsiteY15" fmla="*/ 139148 h 834886"/>
                <a:gd name="connsiteX16" fmla="*/ 0 w 3950108"/>
                <a:gd name="connsiteY16" fmla="*/ 0 h 834886"/>
                <a:gd name="connsiteX0" fmla="*/ 0 w 3950108"/>
                <a:gd name="connsiteY0" fmla="*/ 0 h 834886"/>
                <a:gd name="connsiteX1" fmla="*/ 1961247 w 3950108"/>
                <a:gd name="connsiteY1" fmla="*/ 0 h 834886"/>
                <a:gd name="connsiteX2" fmla="*/ 1961247 w 3950108"/>
                <a:gd name="connsiteY2" fmla="*/ 0 h 834886"/>
                <a:gd name="connsiteX3" fmla="*/ 2801781 w 3950108"/>
                <a:gd name="connsiteY3" fmla="*/ 0 h 834886"/>
                <a:gd name="connsiteX4" fmla="*/ 3362137 w 3950108"/>
                <a:gd name="connsiteY4" fmla="*/ 0 h 834886"/>
                <a:gd name="connsiteX5" fmla="*/ 3362137 w 3950108"/>
                <a:gd name="connsiteY5" fmla="*/ 323445 h 834886"/>
                <a:gd name="connsiteX6" fmla="*/ 3950108 w 3950108"/>
                <a:gd name="connsiteY6" fmla="*/ 401864 h 834886"/>
                <a:gd name="connsiteX7" fmla="*/ 3360173 w 3950108"/>
                <a:gd name="connsiteY7" fmla="*/ 603970 h 834886"/>
                <a:gd name="connsiteX8" fmla="*/ 3362137 w 3950108"/>
                <a:gd name="connsiteY8" fmla="*/ 834886 h 834886"/>
                <a:gd name="connsiteX9" fmla="*/ 2801781 w 3950108"/>
                <a:gd name="connsiteY9" fmla="*/ 834886 h 834886"/>
                <a:gd name="connsiteX10" fmla="*/ 1961247 w 3950108"/>
                <a:gd name="connsiteY10" fmla="*/ 834886 h 834886"/>
                <a:gd name="connsiteX11" fmla="*/ 1961247 w 3950108"/>
                <a:gd name="connsiteY11" fmla="*/ 834886 h 834886"/>
                <a:gd name="connsiteX12" fmla="*/ 0 w 3950108"/>
                <a:gd name="connsiteY12" fmla="*/ 834886 h 834886"/>
                <a:gd name="connsiteX13" fmla="*/ 0 w 3950108"/>
                <a:gd name="connsiteY13" fmla="*/ 347869 h 834886"/>
                <a:gd name="connsiteX14" fmla="*/ 0 w 3950108"/>
                <a:gd name="connsiteY14" fmla="*/ 139148 h 834886"/>
                <a:gd name="connsiteX15" fmla="*/ 0 w 3950108"/>
                <a:gd name="connsiteY15" fmla="*/ 139148 h 834886"/>
                <a:gd name="connsiteX16" fmla="*/ 0 w 3950108"/>
                <a:gd name="connsiteY16" fmla="*/ 0 h 834886"/>
                <a:gd name="connsiteX0" fmla="*/ 0 w 3950108"/>
                <a:gd name="connsiteY0" fmla="*/ 0 h 834886"/>
                <a:gd name="connsiteX1" fmla="*/ 1961247 w 3950108"/>
                <a:gd name="connsiteY1" fmla="*/ 0 h 834886"/>
                <a:gd name="connsiteX2" fmla="*/ 1961247 w 3950108"/>
                <a:gd name="connsiteY2" fmla="*/ 0 h 834886"/>
                <a:gd name="connsiteX3" fmla="*/ 2801781 w 3950108"/>
                <a:gd name="connsiteY3" fmla="*/ 0 h 834886"/>
                <a:gd name="connsiteX4" fmla="*/ 3362137 w 3950108"/>
                <a:gd name="connsiteY4" fmla="*/ 0 h 834886"/>
                <a:gd name="connsiteX5" fmla="*/ 3355787 w 3950108"/>
                <a:gd name="connsiteY5" fmla="*/ 282170 h 834886"/>
                <a:gd name="connsiteX6" fmla="*/ 3950108 w 3950108"/>
                <a:gd name="connsiteY6" fmla="*/ 401864 h 834886"/>
                <a:gd name="connsiteX7" fmla="*/ 3360173 w 3950108"/>
                <a:gd name="connsiteY7" fmla="*/ 603970 h 834886"/>
                <a:gd name="connsiteX8" fmla="*/ 3362137 w 3950108"/>
                <a:gd name="connsiteY8" fmla="*/ 834886 h 834886"/>
                <a:gd name="connsiteX9" fmla="*/ 2801781 w 3950108"/>
                <a:gd name="connsiteY9" fmla="*/ 834886 h 834886"/>
                <a:gd name="connsiteX10" fmla="*/ 1961247 w 3950108"/>
                <a:gd name="connsiteY10" fmla="*/ 834886 h 834886"/>
                <a:gd name="connsiteX11" fmla="*/ 1961247 w 3950108"/>
                <a:gd name="connsiteY11" fmla="*/ 834886 h 834886"/>
                <a:gd name="connsiteX12" fmla="*/ 0 w 3950108"/>
                <a:gd name="connsiteY12" fmla="*/ 834886 h 834886"/>
                <a:gd name="connsiteX13" fmla="*/ 0 w 3950108"/>
                <a:gd name="connsiteY13" fmla="*/ 347869 h 834886"/>
                <a:gd name="connsiteX14" fmla="*/ 0 w 3950108"/>
                <a:gd name="connsiteY14" fmla="*/ 139148 h 834886"/>
                <a:gd name="connsiteX15" fmla="*/ 0 w 3950108"/>
                <a:gd name="connsiteY15" fmla="*/ 139148 h 834886"/>
                <a:gd name="connsiteX16" fmla="*/ 0 w 3950108"/>
                <a:gd name="connsiteY16" fmla="*/ 0 h 834886"/>
                <a:gd name="connsiteX0" fmla="*/ 0 w 3950108"/>
                <a:gd name="connsiteY0" fmla="*/ 0 h 834886"/>
                <a:gd name="connsiteX1" fmla="*/ 1961247 w 3950108"/>
                <a:gd name="connsiteY1" fmla="*/ 0 h 834886"/>
                <a:gd name="connsiteX2" fmla="*/ 1961247 w 3950108"/>
                <a:gd name="connsiteY2" fmla="*/ 0 h 834886"/>
                <a:gd name="connsiteX3" fmla="*/ 2801781 w 3950108"/>
                <a:gd name="connsiteY3" fmla="*/ 0 h 834886"/>
                <a:gd name="connsiteX4" fmla="*/ 3362137 w 3950108"/>
                <a:gd name="connsiteY4" fmla="*/ 0 h 834886"/>
                <a:gd name="connsiteX5" fmla="*/ 3362137 w 3950108"/>
                <a:gd name="connsiteY5" fmla="*/ 285345 h 834886"/>
                <a:gd name="connsiteX6" fmla="*/ 3950108 w 3950108"/>
                <a:gd name="connsiteY6" fmla="*/ 401864 h 834886"/>
                <a:gd name="connsiteX7" fmla="*/ 3360173 w 3950108"/>
                <a:gd name="connsiteY7" fmla="*/ 603970 h 834886"/>
                <a:gd name="connsiteX8" fmla="*/ 3362137 w 3950108"/>
                <a:gd name="connsiteY8" fmla="*/ 834886 h 834886"/>
                <a:gd name="connsiteX9" fmla="*/ 2801781 w 3950108"/>
                <a:gd name="connsiteY9" fmla="*/ 834886 h 834886"/>
                <a:gd name="connsiteX10" fmla="*/ 1961247 w 3950108"/>
                <a:gd name="connsiteY10" fmla="*/ 834886 h 834886"/>
                <a:gd name="connsiteX11" fmla="*/ 1961247 w 3950108"/>
                <a:gd name="connsiteY11" fmla="*/ 834886 h 834886"/>
                <a:gd name="connsiteX12" fmla="*/ 0 w 3950108"/>
                <a:gd name="connsiteY12" fmla="*/ 834886 h 834886"/>
                <a:gd name="connsiteX13" fmla="*/ 0 w 3950108"/>
                <a:gd name="connsiteY13" fmla="*/ 347869 h 834886"/>
                <a:gd name="connsiteX14" fmla="*/ 0 w 3950108"/>
                <a:gd name="connsiteY14" fmla="*/ 139148 h 834886"/>
                <a:gd name="connsiteX15" fmla="*/ 0 w 3950108"/>
                <a:gd name="connsiteY15" fmla="*/ 139148 h 834886"/>
                <a:gd name="connsiteX16" fmla="*/ 0 w 3950108"/>
                <a:gd name="connsiteY16" fmla="*/ 0 h 834886"/>
                <a:gd name="connsiteX0" fmla="*/ 0 w 3950108"/>
                <a:gd name="connsiteY0" fmla="*/ 0 h 834886"/>
                <a:gd name="connsiteX1" fmla="*/ 1961247 w 3950108"/>
                <a:gd name="connsiteY1" fmla="*/ 0 h 834886"/>
                <a:gd name="connsiteX2" fmla="*/ 1961247 w 3950108"/>
                <a:gd name="connsiteY2" fmla="*/ 0 h 834886"/>
                <a:gd name="connsiteX3" fmla="*/ 2801781 w 3950108"/>
                <a:gd name="connsiteY3" fmla="*/ 0 h 834886"/>
                <a:gd name="connsiteX4" fmla="*/ 3362137 w 3950108"/>
                <a:gd name="connsiteY4" fmla="*/ 0 h 834886"/>
                <a:gd name="connsiteX5" fmla="*/ 3362137 w 3950108"/>
                <a:gd name="connsiteY5" fmla="*/ 285345 h 834886"/>
                <a:gd name="connsiteX6" fmla="*/ 3950108 w 3950108"/>
                <a:gd name="connsiteY6" fmla="*/ 401864 h 834886"/>
                <a:gd name="connsiteX7" fmla="*/ 3356998 w 3950108"/>
                <a:gd name="connsiteY7" fmla="*/ 534120 h 834886"/>
                <a:gd name="connsiteX8" fmla="*/ 3362137 w 3950108"/>
                <a:gd name="connsiteY8" fmla="*/ 834886 h 834886"/>
                <a:gd name="connsiteX9" fmla="*/ 2801781 w 3950108"/>
                <a:gd name="connsiteY9" fmla="*/ 834886 h 834886"/>
                <a:gd name="connsiteX10" fmla="*/ 1961247 w 3950108"/>
                <a:gd name="connsiteY10" fmla="*/ 834886 h 834886"/>
                <a:gd name="connsiteX11" fmla="*/ 1961247 w 3950108"/>
                <a:gd name="connsiteY11" fmla="*/ 834886 h 834886"/>
                <a:gd name="connsiteX12" fmla="*/ 0 w 3950108"/>
                <a:gd name="connsiteY12" fmla="*/ 834886 h 834886"/>
                <a:gd name="connsiteX13" fmla="*/ 0 w 3950108"/>
                <a:gd name="connsiteY13" fmla="*/ 347869 h 834886"/>
                <a:gd name="connsiteX14" fmla="*/ 0 w 3950108"/>
                <a:gd name="connsiteY14" fmla="*/ 139148 h 834886"/>
                <a:gd name="connsiteX15" fmla="*/ 0 w 3950108"/>
                <a:gd name="connsiteY15" fmla="*/ 139148 h 834886"/>
                <a:gd name="connsiteX16" fmla="*/ 0 w 3950108"/>
                <a:gd name="connsiteY16" fmla="*/ 0 h 834886"/>
                <a:gd name="connsiteX0" fmla="*/ 0 w 3950108"/>
                <a:gd name="connsiteY0" fmla="*/ 0 h 834886"/>
                <a:gd name="connsiteX1" fmla="*/ 1961247 w 3950108"/>
                <a:gd name="connsiteY1" fmla="*/ 0 h 834886"/>
                <a:gd name="connsiteX2" fmla="*/ 1961247 w 3950108"/>
                <a:gd name="connsiteY2" fmla="*/ 0 h 834886"/>
                <a:gd name="connsiteX3" fmla="*/ 2801781 w 3950108"/>
                <a:gd name="connsiteY3" fmla="*/ 0 h 834886"/>
                <a:gd name="connsiteX4" fmla="*/ 3362137 w 3950108"/>
                <a:gd name="connsiteY4" fmla="*/ 0 h 834886"/>
                <a:gd name="connsiteX5" fmla="*/ 3362137 w 3950108"/>
                <a:gd name="connsiteY5" fmla="*/ 285345 h 834886"/>
                <a:gd name="connsiteX6" fmla="*/ 3950108 w 3950108"/>
                <a:gd name="connsiteY6" fmla="*/ 401864 h 834886"/>
                <a:gd name="connsiteX7" fmla="*/ 3363348 w 3950108"/>
                <a:gd name="connsiteY7" fmla="*/ 549995 h 834886"/>
                <a:gd name="connsiteX8" fmla="*/ 3362137 w 3950108"/>
                <a:gd name="connsiteY8" fmla="*/ 834886 h 834886"/>
                <a:gd name="connsiteX9" fmla="*/ 2801781 w 3950108"/>
                <a:gd name="connsiteY9" fmla="*/ 834886 h 834886"/>
                <a:gd name="connsiteX10" fmla="*/ 1961247 w 3950108"/>
                <a:gd name="connsiteY10" fmla="*/ 834886 h 834886"/>
                <a:gd name="connsiteX11" fmla="*/ 1961247 w 3950108"/>
                <a:gd name="connsiteY11" fmla="*/ 834886 h 834886"/>
                <a:gd name="connsiteX12" fmla="*/ 0 w 3950108"/>
                <a:gd name="connsiteY12" fmla="*/ 834886 h 834886"/>
                <a:gd name="connsiteX13" fmla="*/ 0 w 3950108"/>
                <a:gd name="connsiteY13" fmla="*/ 347869 h 834886"/>
                <a:gd name="connsiteX14" fmla="*/ 0 w 3950108"/>
                <a:gd name="connsiteY14" fmla="*/ 139148 h 834886"/>
                <a:gd name="connsiteX15" fmla="*/ 0 w 3950108"/>
                <a:gd name="connsiteY15" fmla="*/ 139148 h 834886"/>
                <a:gd name="connsiteX16" fmla="*/ 0 w 3950108"/>
                <a:gd name="connsiteY16" fmla="*/ 0 h 834886"/>
                <a:gd name="connsiteX0" fmla="*/ 0 w 3950108"/>
                <a:gd name="connsiteY0" fmla="*/ 0 h 834886"/>
                <a:gd name="connsiteX1" fmla="*/ 1961247 w 3950108"/>
                <a:gd name="connsiteY1" fmla="*/ 0 h 834886"/>
                <a:gd name="connsiteX2" fmla="*/ 1961247 w 3950108"/>
                <a:gd name="connsiteY2" fmla="*/ 0 h 834886"/>
                <a:gd name="connsiteX3" fmla="*/ 2801781 w 3950108"/>
                <a:gd name="connsiteY3" fmla="*/ 0 h 834886"/>
                <a:gd name="connsiteX4" fmla="*/ 3362137 w 3950108"/>
                <a:gd name="connsiteY4" fmla="*/ 0 h 834886"/>
                <a:gd name="connsiteX5" fmla="*/ 3362137 w 3950108"/>
                <a:gd name="connsiteY5" fmla="*/ 285345 h 834886"/>
                <a:gd name="connsiteX6" fmla="*/ 3950108 w 3950108"/>
                <a:gd name="connsiteY6" fmla="*/ 401864 h 834886"/>
                <a:gd name="connsiteX7" fmla="*/ 3360173 w 3950108"/>
                <a:gd name="connsiteY7" fmla="*/ 549995 h 834886"/>
                <a:gd name="connsiteX8" fmla="*/ 3362137 w 3950108"/>
                <a:gd name="connsiteY8" fmla="*/ 834886 h 834886"/>
                <a:gd name="connsiteX9" fmla="*/ 2801781 w 3950108"/>
                <a:gd name="connsiteY9" fmla="*/ 834886 h 834886"/>
                <a:gd name="connsiteX10" fmla="*/ 1961247 w 3950108"/>
                <a:gd name="connsiteY10" fmla="*/ 834886 h 834886"/>
                <a:gd name="connsiteX11" fmla="*/ 1961247 w 3950108"/>
                <a:gd name="connsiteY11" fmla="*/ 834886 h 834886"/>
                <a:gd name="connsiteX12" fmla="*/ 0 w 3950108"/>
                <a:gd name="connsiteY12" fmla="*/ 834886 h 834886"/>
                <a:gd name="connsiteX13" fmla="*/ 0 w 3950108"/>
                <a:gd name="connsiteY13" fmla="*/ 347869 h 834886"/>
                <a:gd name="connsiteX14" fmla="*/ 0 w 3950108"/>
                <a:gd name="connsiteY14" fmla="*/ 139148 h 834886"/>
                <a:gd name="connsiteX15" fmla="*/ 0 w 3950108"/>
                <a:gd name="connsiteY15" fmla="*/ 139148 h 834886"/>
                <a:gd name="connsiteX16" fmla="*/ 0 w 3950108"/>
                <a:gd name="connsiteY16" fmla="*/ 0 h 834886"/>
                <a:gd name="connsiteX0" fmla="*/ 0 w 3950108"/>
                <a:gd name="connsiteY0" fmla="*/ 0 h 834886"/>
                <a:gd name="connsiteX1" fmla="*/ 1961247 w 3950108"/>
                <a:gd name="connsiteY1" fmla="*/ 0 h 834886"/>
                <a:gd name="connsiteX2" fmla="*/ 1961247 w 3950108"/>
                <a:gd name="connsiteY2" fmla="*/ 0 h 834886"/>
                <a:gd name="connsiteX3" fmla="*/ 2801781 w 3950108"/>
                <a:gd name="connsiteY3" fmla="*/ 0 h 834886"/>
                <a:gd name="connsiteX4" fmla="*/ 3362137 w 3950108"/>
                <a:gd name="connsiteY4" fmla="*/ 0 h 834886"/>
                <a:gd name="connsiteX5" fmla="*/ 3362137 w 3950108"/>
                <a:gd name="connsiteY5" fmla="*/ 285345 h 834886"/>
                <a:gd name="connsiteX6" fmla="*/ 3950108 w 3950108"/>
                <a:gd name="connsiteY6" fmla="*/ 401864 h 834886"/>
                <a:gd name="connsiteX7" fmla="*/ 3363348 w 3950108"/>
                <a:gd name="connsiteY7" fmla="*/ 549995 h 834886"/>
                <a:gd name="connsiteX8" fmla="*/ 3362137 w 3950108"/>
                <a:gd name="connsiteY8" fmla="*/ 834886 h 834886"/>
                <a:gd name="connsiteX9" fmla="*/ 2801781 w 3950108"/>
                <a:gd name="connsiteY9" fmla="*/ 834886 h 834886"/>
                <a:gd name="connsiteX10" fmla="*/ 1961247 w 3950108"/>
                <a:gd name="connsiteY10" fmla="*/ 834886 h 834886"/>
                <a:gd name="connsiteX11" fmla="*/ 1961247 w 3950108"/>
                <a:gd name="connsiteY11" fmla="*/ 834886 h 834886"/>
                <a:gd name="connsiteX12" fmla="*/ 0 w 3950108"/>
                <a:gd name="connsiteY12" fmla="*/ 834886 h 834886"/>
                <a:gd name="connsiteX13" fmla="*/ 0 w 3950108"/>
                <a:gd name="connsiteY13" fmla="*/ 347869 h 834886"/>
                <a:gd name="connsiteX14" fmla="*/ 0 w 3950108"/>
                <a:gd name="connsiteY14" fmla="*/ 139148 h 834886"/>
                <a:gd name="connsiteX15" fmla="*/ 0 w 3950108"/>
                <a:gd name="connsiteY15" fmla="*/ 139148 h 834886"/>
                <a:gd name="connsiteX16" fmla="*/ 0 w 3950108"/>
                <a:gd name="connsiteY16" fmla="*/ 0 h 834886"/>
                <a:gd name="connsiteX0" fmla="*/ 0 w 3950108"/>
                <a:gd name="connsiteY0" fmla="*/ 0 h 834886"/>
                <a:gd name="connsiteX1" fmla="*/ 1961247 w 3950108"/>
                <a:gd name="connsiteY1" fmla="*/ 0 h 834886"/>
                <a:gd name="connsiteX2" fmla="*/ 1961247 w 3950108"/>
                <a:gd name="connsiteY2" fmla="*/ 0 h 834886"/>
                <a:gd name="connsiteX3" fmla="*/ 2801781 w 3950108"/>
                <a:gd name="connsiteY3" fmla="*/ 0 h 834886"/>
                <a:gd name="connsiteX4" fmla="*/ 3362137 w 3950108"/>
                <a:gd name="connsiteY4" fmla="*/ 0 h 834886"/>
                <a:gd name="connsiteX5" fmla="*/ 3362137 w 3950108"/>
                <a:gd name="connsiteY5" fmla="*/ 285345 h 834886"/>
                <a:gd name="connsiteX6" fmla="*/ 3950108 w 3950108"/>
                <a:gd name="connsiteY6" fmla="*/ 401864 h 834886"/>
                <a:gd name="connsiteX7" fmla="*/ 3360173 w 3950108"/>
                <a:gd name="connsiteY7" fmla="*/ 549995 h 834886"/>
                <a:gd name="connsiteX8" fmla="*/ 3362137 w 3950108"/>
                <a:gd name="connsiteY8" fmla="*/ 834886 h 834886"/>
                <a:gd name="connsiteX9" fmla="*/ 2801781 w 3950108"/>
                <a:gd name="connsiteY9" fmla="*/ 834886 h 834886"/>
                <a:gd name="connsiteX10" fmla="*/ 1961247 w 3950108"/>
                <a:gd name="connsiteY10" fmla="*/ 834886 h 834886"/>
                <a:gd name="connsiteX11" fmla="*/ 1961247 w 3950108"/>
                <a:gd name="connsiteY11" fmla="*/ 834886 h 834886"/>
                <a:gd name="connsiteX12" fmla="*/ 0 w 3950108"/>
                <a:gd name="connsiteY12" fmla="*/ 834886 h 834886"/>
                <a:gd name="connsiteX13" fmla="*/ 0 w 3950108"/>
                <a:gd name="connsiteY13" fmla="*/ 347869 h 834886"/>
                <a:gd name="connsiteX14" fmla="*/ 0 w 3950108"/>
                <a:gd name="connsiteY14" fmla="*/ 139148 h 834886"/>
                <a:gd name="connsiteX15" fmla="*/ 0 w 3950108"/>
                <a:gd name="connsiteY15" fmla="*/ 139148 h 834886"/>
                <a:gd name="connsiteX16" fmla="*/ 0 w 3950108"/>
                <a:gd name="connsiteY16" fmla="*/ 0 h 834886"/>
                <a:gd name="connsiteX0" fmla="*/ 0 w 3950108"/>
                <a:gd name="connsiteY0" fmla="*/ 0 h 834886"/>
                <a:gd name="connsiteX1" fmla="*/ 1961247 w 3950108"/>
                <a:gd name="connsiteY1" fmla="*/ 0 h 834886"/>
                <a:gd name="connsiteX2" fmla="*/ 1961247 w 3950108"/>
                <a:gd name="connsiteY2" fmla="*/ 0 h 834886"/>
                <a:gd name="connsiteX3" fmla="*/ 2801781 w 3950108"/>
                <a:gd name="connsiteY3" fmla="*/ 0 h 834886"/>
                <a:gd name="connsiteX4" fmla="*/ 3362137 w 3950108"/>
                <a:gd name="connsiteY4" fmla="*/ 0 h 834886"/>
                <a:gd name="connsiteX5" fmla="*/ 3362137 w 3950108"/>
                <a:gd name="connsiteY5" fmla="*/ 285345 h 834886"/>
                <a:gd name="connsiteX6" fmla="*/ 3950108 w 3950108"/>
                <a:gd name="connsiteY6" fmla="*/ 401864 h 834886"/>
                <a:gd name="connsiteX7" fmla="*/ 3363348 w 3950108"/>
                <a:gd name="connsiteY7" fmla="*/ 549995 h 834886"/>
                <a:gd name="connsiteX8" fmla="*/ 3362137 w 3950108"/>
                <a:gd name="connsiteY8" fmla="*/ 834886 h 834886"/>
                <a:gd name="connsiteX9" fmla="*/ 2801781 w 3950108"/>
                <a:gd name="connsiteY9" fmla="*/ 834886 h 834886"/>
                <a:gd name="connsiteX10" fmla="*/ 1961247 w 3950108"/>
                <a:gd name="connsiteY10" fmla="*/ 834886 h 834886"/>
                <a:gd name="connsiteX11" fmla="*/ 1961247 w 3950108"/>
                <a:gd name="connsiteY11" fmla="*/ 834886 h 834886"/>
                <a:gd name="connsiteX12" fmla="*/ 0 w 3950108"/>
                <a:gd name="connsiteY12" fmla="*/ 834886 h 834886"/>
                <a:gd name="connsiteX13" fmla="*/ 0 w 3950108"/>
                <a:gd name="connsiteY13" fmla="*/ 347869 h 834886"/>
                <a:gd name="connsiteX14" fmla="*/ 0 w 3950108"/>
                <a:gd name="connsiteY14" fmla="*/ 139148 h 834886"/>
                <a:gd name="connsiteX15" fmla="*/ 0 w 3950108"/>
                <a:gd name="connsiteY15" fmla="*/ 139148 h 834886"/>
                <a:gd name="connsiteX16" fmla="*/ 0 w 3950108"/>
                <a:gd name="connsiteY16" fmla="*/ 0 h 834886"/>
                <a:gd name="connsiteX0" fmla="*/ 0 w 3950108"/>
                <a:gd name="connsiteY0" fmla="*/ 0 h 834886"/>
                <a:gd name="connsiteX1" fmla="*/ 1961247 w 3950108"/>
                <a:gd name="connsiteY1" fmla="*/ 0 h 834886"/>
                <a:gd name="connsiteX2" fmla="*/ 1961247 w 3950108"/>
                <a:gd name="connsiteY2" fmla="*/ 0 h 834886"/>
                <a:gd name="connsiteX3" fmla="*/ 2801781 w 3950108"/>
                <a:gd name="connsiteY3" fmla="*/ 0 h 834886"/>
                <a:gd name="connsiteX4" fmla="*/ 3362137 w 3950108"/>
                <a:gd name="connsiteY4" fmla="*/ 0 h 834886"/>
                <a:gd name="connsiteX5" fmla="*/ 3362137 w 3950108"/>
                <a:gd name="connsiteY5" fmla="*/ 285345 h 834886"/>
                <a:gd name="connsiteX6" fmla="*/ 3950108 w 3950108"/>
                <a:gd name="connsiteY6" fmla="*/ 401864 h 834886"/>
                <a:gd name="connsiteX7" fmla="*/ 3363348 w 3950108"/>
                <a:gd name="connsiteY7" fmla="*/ 549995 h 834886"/>
                <a:gd name="connsiteX8" fmla="*/ 3362137 w 3950108"/>
                <a:gd name="connsiteY8" fmla="*/ 834886 h 834886"/>
                <a:gd name="connsiteX9" fmla="*/ 2801781 w 3950108"/>
                <a:gd name="connsiteY9" fmla="*/ 834886 h 834886"/>
                <a:gd name="connsiteX10" fmla="*/ 1961247 w 3950108"/>
                <a:gd name="connsiteY10" fmla="*/ 834886 h 834886"/>
                <a:gd name="connsiteX11" fmla="*/ 1961247 w 3950108"/>
                <a:gd name="connsiteY11" fmla="*/ 834886 h 834886"/>
                <a:gd name="connsiteX12" fmla="*/ 0 w 3950108"/>
                <a:gd name="connsiteY12" fmla="*/ 834886 h 834886"/>
                <a:gd name="connsiteX13" fmla="*/ 0 w 3950108"/>
                <a:gd name="connsiteY13" fmla="*/ 347869 h 834886"/>
                <a:gd name="connsiteX14" fmla="*/ 0 w 3950108"/>
                <a:gd name="connsiteY14" fmla="*/ 139148 h 834886"/>
                <a:gd name="connsiteX15" fmla="*/ 0 w 3950108"/>
                <a:gd name="connsiteY15" fmla="*/ 139148 h 834886"/>
                <a:gd name="connsiteX16" fmla="*/ 0 w 3950108"/>
                <a:gd name="connsiteY16" fmla="*/ 0 h 834886"/>
                <a:gd name="connsiteX0" fmla="*/ 0 w 3950108"/>
                <a:gd name="connsiteY0" fmla="*/ 0 h 834886"/>
                <a:gd name="connsiteX1" fmla="*/ 1961247 w 3950108"/>
                <a:gd name="connsiteY1" fmla="*/ 0 h 834886"/>
                <a:gd name="connsiteX2" fmla="*/ 1961247 w 3950108"/>
                <a:gd name="connsiteY2" fmla="*/ 0 h 834886"/>
                <a:gd name="connsiteX3" fmla="*/ 2801781 w 3950108"/>
                <a:gd name="connsiteY3" fmla="*/ 0 h 834886"/>
                <a:gd name="connsiteX4" fmla="*/ 3362137 w 3950108"/>
                <a:gd name="connsiteY4" fmla="*/ 0 h 834886"/>
                <a:gd name="connsiteX5" fmla="*/ 3362137 w 3950108"/>
                <a:gd name="connsiteY5" fmla="*/ 285345 h 834886"/>
                <a:gd name="connsiteX6" fmla="*/ 3950108 w 3950108"/>
                <a:gd name="connsiteY6" fmla="*/ 401864 h 834886"/>
                <a:gd name="connsiteX7" fmla="*/ 3363348 w 3950108"/>
                <a:gd name="connsiteY7" fmla="*/ 549995 h 834886"/>
                <a:gd name="connsiteX8" fmla="*/ 3362137 w 3950108"/>
                <a:gd name="connsiteY8" fmla="*/ 834886 h 834886"/>
                <a:gd name="connsiteX9" fmla="*/ 2801781 w 3950108"/>
                <a:gd name="connsiteY9" fmla="*/ 834886 h 834886"/>
                <a:gd name="connsiteX10" fmla="*/ 1961247 w 3950108"/>
                <a:gd name="connsiteY10" fmla="*/ 834886 h 834886"/>
                <a:gd name="connsiteX11" fmla="*/ 1961247 w 3950108"/>
                <a:gd name="connsiteY11" fmla="*/ 834886 h 834886"/>
                <a:gd name="connsiteX12" fmla="*/ 0 w 3950108"/>
                <a:gd name="connsiteY12" fmla="*/ 834886 h 834886"/>
                <a:gd name="connsiteX13" fmla="*/ 0 w 3950108"/>
                <a:gd name="connsiteY13" fmla="*/ 347869 h 834886"/>
                <a:gd name="connsiteX14" fmla="*/ 0 w 3950108"/>
                <a:gd name="connsiteY14" fmla="*/ 139148 h 834886"/>
                <a:gd name="connsiteX15" fmla="*/ 0 w 3950108"/>
                <a:gd name="connsiteY15" fmla="*/ 139148 h 834886"/>
                <a:gd name="connsiteX16" fmla="*/ 0 w 3950108"/>
                <a:gd name="connsiteY16" fmla="*/ 0 h 834886"/>
                <a:gd name="connsiteX0" fmla="*/ 0 w 3953283"/>
                <a:gd name="connsiteY0" fmla="*/ 0 h 834886"/>
                <a:gd name="connsiteX1" fmla="*/ 1961247 w 3953283"/>
                <a:gd name="connsiteY1" fmla="*/ 0 h 834886"/>
                <a:gd name="connsiteX2" fmla="*/ 1961247 w 3953283"/>
                <a:gd name="connsiteY2" fmla="*/ 0 h 834886"/>
                <a:gd name="connsiteX3" fmla="*/ 2801781 w 3953283"/>
                <a:gd name="connsiteY3" fmla="*/ 0 h 834886"/>
                <a:gd name="connsiteX4" fmla="*/ 3362137 w 3953283"/>
                <a:gd name="connsiteY4" fmla="*/ 0 h 834886"/>
                <a:gd name="connsiteX5" fmla="*/ 3362137 w 3953283"/>
                <a:gd name="connsiteY5" fmla="*/ 285345 h 834886"/>
                <a:gd name="connsiteX6" fmla="*/ 3953283 w 3953283"/>
                <a:gd name="connsiteY6" fmla="*/ 414564 h 834886"/>
                <a:gd name="connsiteX7" fmla="*/ 3363348 w 3953283"/>
                <a:gd name="connsiteY7" fmla="*/ 549995 h 834886"/>
                <a:gd name="connsiteX8" fmla="*/ 3362137 w 3953283"/>
                <a:gd name="connsiteY8" fmla="*/ 834886 h 834886"/>
                <a:gd name="connsiteX9" fmla="*/ 2801781 w 3953283"/>
                <a:gd name="connsiteY9" fmla="*/ 834886 h 834886"/>
                <a:gd name="connsiteX10" fmla="*/ 1961247 w 3953283"/>
                <a:gd name="connsiteY10" fmla="*/ 834886 h 834886"/>
                <a:gd name="connsiteX11" fmla="*/ 1961247 w 3953283"/>
                <a:gd name="connsiteY11" fmla="*/ 834886 h 834886"/>
                <a:gd name="connsiteX12" fmla="*/ 0 w 3953283"/>
                <a:gd name="connsiteY12" fmla="*/ 834886 h 834886"/>
                <a:gd name="connsiteX13" fmla="*/ 0 w 3953283"/>
                <a:gd name="connsiteY13" fmla="*/ 347869 h 834886"/>
                <a:gd name="connsiteX14" fmla="*/ 0 w 3953283"/>
                <a:gd name="connsiteY14" fmla="*/ 139148 h 834886"/>
                <a:gd name="connsiteX15" fmla="*/ 0 w 3953283"/>
                <a:gd name="connsiteY15" fmla="*/ 139148 h 834886"/>
                <a:gd name="connsiteX16" fmla="*/ 0 w 3953283"/>
                <a:gd name="connsiteY16" fmla="*/ 0 h 8348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953283" h="834886">
                  <a:moveTo>
                    <a:pt x="0" y="0"/>
                  </a:moveTo>
                  <a:lnTo>
                    <a:pt x="1961247" y="0"/>
                  </a:lnTo>
                  <a:lnTo>
                    <a:pt x="1961247" y="0"/>
                  </a:lnTo>
                  <a:lnTo>
                    <a:pt x="2801781" y="0"/>
                  </a:lnTo>
                  <a:lnTo>
                    <a:pt x="3362137" y="0"/>
                  </a:lnTo>
                  <a:lnTo>
                    <a:pt x="3362137" y="285345"/>
                  </a:lnTo>
                  <a:lnTo>
                    <a:pt x="3953283" y="414564"/>
                  </a:lnTo>
                  <a:lnTo>
                    <a:pt x="3363348" y="549995"/>
                  </a:lnTo>
                  <a:cubicBezTo>
                    <a:pt x="3364194" y="629636"/>
                    <a:pt x="3361291" y="755245"/>
                    <a:pt x="3362137" y="834886"/>
                  </a:cubicBezTo>
                  <a:lnTo>
                    <a:pt x="2801781" y="834886"/>
                  </a:lnTo>
                  <a:lnTo>
                    <a:pt x="1961247" y="834886"/>
                  </a:lnTo>
                  <a:lnTo>
                    <a:pt x="1961247" y="834886"/>
                  </a:lnTo>
                  <a:lnTo>
                    <a:pt x="0" y="834886"/>
                  </a:lnTo>
                  <a:lnTo>
                    <a:pt x="0" y="347869"/>
                  </a:lnTo>
                  <a:lnTo>
                    <a:pt x="0" y="139148"/>
                  </a:lnTo>
                  <a:lnTo>
                    <a:pt x="0" y="13914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4BF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83" name="Group 82">
              <a:extLst>
                <a:ext uri="{FF2B5EF4-FFF2-40B4-BE49-F238E27FC236}">
                  <a16:creationId xmlns:a16="http://schemas.microsoft.com/office/drawing/2014/main" id="{D351609E-5786-EE4C-A001-75C6C89A257E}"/>
                </a:ext>
              </a:extLst>
            </p:cNvPr>
            <p:cNvGrpSpPr/>
            <p:nvPr/>
          </p:nvGrpSpPr>
          <p:grpSpPr>
            <a:xfrm>
              <a:off x="1452510" y="5374037"/>
              <a:ext cx="2977899" cy="637119"/>
              <a:chOff x="1176759" y="2553004"/>
              <a:chExt cx="2977899" cy="1026086"/>
            </a:xfrm>
          </p:grpSpPr>
          <p:grpSp>
            <p:nvGrpSpPr>
              <p:cNvPr id="84" name="Group 83">
                <a:extLst>
                  <a:ext uri="{FF2B5EF4-FFF2-40B4-BE49-F238E27FC236}">
                    <a16:creationId xmlns:a16="http://schemas.microsoft.com/office/drawing/2014/main" id="{31D4DDF8-FA11-3D42-83E8-26A51904349C}"/>
                  </a:ext>
                </a:extLst>
              </p:cNvPr>
              <p:cNvGrpSpPr/>
              <p:nvPr/>
            </p:nvGrpSpPr>
            <p:grpSpPr>
              <a:xfrm>
                <a:off x="1176759" y="2553004"/>
                <a:ext cx="499790" cy="1026083"/>
                <a:chOff x="4495142" y="2384092"/>
                <a:chExt cx="454355" cy="932801"/>
              </a:xfrm>
            </p:grpSpPr>
            <p:sp>
              <p:nvSpPr>
                <p:cNvPr id="90" name="TextBox 89">
                  <a:extLst>
                    <a:ext uri="{FF2B5EF4-FFF2-40B4-BE49-F238E27FC236}">
                      <a16:creationId xmlns:a16="http://schemas.microsoft.com/office/drawing/2014/main" id="{FF42AEA7-3C35-5140-865F-293ABFDCB1C9}"/>
                    </a:ext>
                  </a:extLst>
                </p:cNvPr>
                <p:cNvSpPr txBox="1"/>
                <p:nvPr/>
              </p:nvSpPr>
              <p:spPr>
                <a:xfrm>
                  <a:off x="4495142" y="2804830"/>
                  <a:ext cx="454355" cy="512063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square" rtlCol="0" anchor="ctr" anchorCtr="0">
                  <a:spAutoFit/>
                </a:bodyPr>
                <a:lstStyle/>
                <a:p>
                  <a:pPr algn="ctr"/>
                  <a:r>
                    <a:rPr lang="en-GB" sz="1900" dirty="0">
                      <a:solidFill>
                        <a:schemeClr val="bg1"/>
                      </a:solidFill>
                      <a:latin typeface="Comic Sans MS" panose="030F0902030302020204" pitchFamily="66" charset="0"/>
                    </a:rPr>
                    <a:t>5</a:t>
                  </a:r>
                </a:p>
              </p:txBody>
            </p:sp>
            <p:sp>
              <p:nvSpPr>
                <p:cNvPr id="91" name="TextBox 90">
                  <a:extLst>
                    <a:ext uri="{FF2B5EF4-FFF2-40B4-BE49-F238E27FC236}">
                      <a16:creationId xmlns:a16="http://schemas.microsoft.com/office/drawing/2014/main" id="{4D809CCE-4EC3-D045-B2A2-D4A60E0BF63B}"/>
                    </a:ext>
                  </a:extLst>
                </p:cNvPr>
                <p:cNvSpPr txBox="1"/>
                <p:nvPr/>
              </p:nvSpPr>
              <p:spPr>
                <a:xfrm>
                  <a:off x="4651080" y="2384092"/>
                  <a:ext cx="142485" cy="512063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square" rtlCol="0" anchor="ctr" anchorCtr="0">
                  <a:spAutoFit/>
                </a:bodyPr>
                <a:lstStyle/>
                <a:p>
                  <a:pPr algn="ctr"/>
                  <a:r>
                    <a:rPr lang="en-GB" sz="1900" dirty="0">
                      <a:solidFill>
                        <a:schemeClr val="bg1"/>
                      </a:solidFill>
                      <a:latin typeface="Comic Sans MS" panose="030F0902030302020204" pitchFamily="66" charset="0"/>
                    </a:rPr>
                    <a:t>2</a:t>
                  </a:r>
                </a:p>
              </p:txBody>
            </p:sp>
            <p:sp>
              <p:nvSpPr>
                <p:cNvPr id="92" name="Rounded Rectangle 91">
                  <a:extLst>
                    <a:ext uri="{FF2B5EF4-FFF2-40B4-BE49-F238E27FC236}">
                      <a16:creationId xmlns:a16="http://schemas.microsoft.com/office/drawing/2014/main" id="{1ACACC4B-7981-4247-AEE2-98B89B365ECA}"/>
                    </a:ext>
                  </a:extLst>
                </p:cNvPr>
                <p:cNvSpPr/>
                <p:nvPr/>
              </p:nvSpPr>
              <p:spPr>
                <a:xfrm>
                  <a:off x="4564541" y="2818840"/>
                  <a:ext cx="315304" cy="41563"/>
                </a:xfrm>
                <a:prstGeom prst="round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900">
                    <a:solidFill>
                      <a:schemeClr val="tx1">
                        <a:lumMod val="95000"/>
                        <a:lumOff val="5000"/>
                      </a:schemeClr>
                    </a:solidFill>
                  </a:endParaRPr>
                </a:p>
              </p:txBody>
            </p:sp>
          </p:grpSp>
          <p:grpSp>
            <p:nvGrpSpPr>
              <p:cNvPr id="85" name="Group 84">
                <a:extLst>
                  <a:ext uri="{FF2B5EF4-FFF2-40B4-BE49-F238E27FC236}">
                    <a16:creationId xmlns:a16="http://schemas.microsoft.com/office/drawing/2014/main" id="{90F384DD-7C94-0B4C-B5E1-30D93DC9C05E}"/>
                  </a:ext>
                </a:extLst>
              </p:cNvPr>
              <p:cNvGrpSpPr/>
              <p:nvPr/>
            </p:nvGrpSpPr>
            <p:grpSpPr>
              <a:xfrm>
                <a:off x="3549907" y="2553005"/>
                <a:ext cx="604751" cy="1026085"/>
                <a:chOff x="4447434" y="2384090"/>
                <a:chExt cx="549774" cy="932803"/>
              </a:xfrm>
            </p:grpSpPr>
            <p:sp>
              <p:nvSpPr>
                <p:cNvPr id="87" name="TextBox 86">
                  <a:extLst>
                    <a:ext uri="{FF2B5EF4-FFF2-40B4-BE49-F238E27FC236}">
                      <a16:creationId xmlns:a16="http://schemas.microsoft.com/office/drawing/2014/main" id="{B425AE9F-ABF4-1D49-9D9B-2ABD4CAC53F0}"/>
                    </a:ext>
                  </a:extLst>
                </p:cNvPr>
                <p:cNvSpPr txBox="1"/>
                <p:nvPr/>
              </p:nvSpPr>
              <p:spPr>
                <a:xfrm>
                  <a:off x="4447434" y="2804830"/>
                  <a:ext cx="549774" cy="512063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square" rtlCol="0" anchor="ctr" anchorCtr="0">
                  <a:spAutoFit/>
                </a:bodyPr>
                <a:lstStyle/>
                <a:p>
                  <a:pPr algn="ctr"/>
                  <a:r>
                    <a:rPr lang="en-GB" sz="1900" dirty="0">
                      <a:solidFill>
                        <a:schemeClr val="bg1"/>
                      </a:solidFill>
                      <a:latin typeface="Comic Sans MS" panose="030F0902030302020204" pitchFamily="66" charset="0"/>
                    </a:rPr>
                    <a:t>10</a:t>
                  </a:r>
                </a:p>
              </p:txBody>
            </p:sp>
            <p:sp>
              <p:nvSpPr>
                <p:cNvPr id="88" name="TextBox 87">
                  <a:extLst>
                    <a:ext uri="{FF2B5EF4-FFF2-40B4-BE49-F238E27FC236}">
                      <a16:creationId xmlns:a16="http://schemas.microsoft.com/office/drawing/2014/main" id="{C9F1FF20-15DD-104F-AC15-676A1D74D160}"/>
                    </a:ext>
                  </a:extLst>
                </p:cNvPr>
                <p:cNvSpPr txBox="1"/>
                <p:nvPr/>
              </p:nvSpPr>
              <p:spPr>
                <a:xfrm>
                  <a:off x="4498735" y="2384090"/>
                  <a:ext cx="447177" cy="512063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square" rtlCol="0" anchor="ctr" anchorCtr="0">
                  <a:spAutoFit/>
                </a:bodyPr>
                <a:lstStyle/>
                <a:p>
                  <a:pPr algn="ctr"/>
                  <a:r>
                    <a:rPr lang="en-GB" sz="1900" dirty="0">
                      <a:solidFill>
                        <a:schemeClr val="bg1"/>
                      </a:solidFill>
                      <a:latin typeface="Comic Sans MS" panose="030F0902030302020204" pitchFamily="66" charset="0"/>
                    </a:rPr>
                    <a:t>4</a:t>
                  </a:r>
                </a:p>
              </p:txBody>
            </p:sp>
            <p:sp>
              <p:nvSpPr>
                <p:cNvPr id="89" name="Rounded Rectangle 88">
                  <a:extLst>
                    <a:ext uri="{FF2B5EF4-FFF2-40B4-BE49-F238E27FC236}">
                      <a16:creationId xmlns:a16="http://schemas.microsoft.com/office/drawing/2014/main" id="{20B975DB-D8BD-B444-9572-3653E483EB05}"/>
                    </a:ext>
                  </a:extLst>
                </p:cNvPr>
                <p:cNvSpPr/>
                <p:nvPr/>
              </p:nvSpPr>
              <p:spPr>
                <a:xfrm>
                  <a:off x="4564541" y="2818840"/>
                  <a:ext cx="315304" cy="41563"/>
                </a:xfrm>
                <a:prstGeom prst="round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900">
                    <a:solidFill>
                      <a:schemeClr val="tx1">
                        <a:lumMod val="95000"/>
                        <a:lumOff val="5000"/>
                      </a:schemeClr>
                    </a:solidFill>
                  </a:endParaRPr>
                </a:p>
              </p:txBody>
            </p:sp>
          </p:grpSp>
          <p:sp>
            <p:nvSpPr>
              <p:cNvPr id="86" name="TextBox 85">
                <a:extLst>
                  <a:ext uri="{FF2B5EF4-FFF2-40B4-BE49-F238E27FC236}">
                    <a16:creationId xmlns:a16="http://schemas.microsoft.com/office/drawing/2014/main" id="{AE4902A4-77F2-1749-BAFE-B0E054060B8B}"/>
                  </a:ext>
                </a:extLst>
              </p:cNvPr>
              <p:cNvSpPr txBox="1"/>
              <p:nvPr/>
            </p:nvSpPr>
            <p:spPr>
              <a:xfrm>
                <a:off x="1495884" y="2756389"/>
                <a:ext cx="2264635" cy="563270"/>
              </a:xfrm>
              <a:prstGeom prst="rect">
                <a:avLst/>
              </a:prstGeom>
              <a:noFill/>
            </p:spPr>
            <p:txBody>
              <a:bodyPr wrap="square" rtlCol="0" anchor="ctr" anchorCtr="0">
                <a:spAutoFit/>
              </a:bodyPr>
              <a:lstStyle/>
              <a:p>
                <a:pPr algn="ctr"/>
                <a:r>
                  <a:rPr lang="en-GB" sz="1900" dirty="0">
                    <a:solidFill>
                      <a:schemeClr val="bg1"/>
                    </a:solidFill>
                    <a:latin typeface="Comic Sans MS" panose="030F0902030302020204" pitchFamily="66" charset="0"/>
                  </a:rPr>
                  <a:t>is equivalent to</a:t>
                </a:r>
                <a:endParaRPr lang="en-US" sz="1900" dirty="0">
                  <a:solidFill>
                    <a:schemeClr val="bg1"/>
                  </a:solidFill>
                  <a:latin typeface="Comic Sans MS" panose="030F0902030302020204" pitchFamily="66" charset="0"/>
                </a:endParaRPr>
              </a:p>
            </p:txBody>
          </p:sp>
        </p:grpSp>
      </p:grpSp>
      <p:sp>
        <p:nvSpPr>
          <p:cNvPr id="81" name="Title">
            <a:extLst>
              <a:ext uri="{FF2B5EF4-FFF2-40B4-BE49-F238E27FC236}">
                <a16:creationId xmlns:a16="http://schemas.microsoft.com/office/drawing/2014/main" id="{D85CE2D1-7A5F-6043-873D-7BBF4AA30B8A}"/>
              </a:ext>
            </a:extLst>
          </p:cNvPr>
          <p:cNvSpPr txBox="1">
            <a:spLocks/>
          </p:cNvSpPr>
          <p:nvPr/>
        </p:nvSpPr>
        <p:spPr>
          <a:xfrm>
            <a:off x="-7402" y="716105"/>
            <a:ext cx="12192000" cy="432212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3000" b="1" dirty="0">
                <a:solidFill>
                  <a:srgbClr val="84BF40"/>
                </a:solidFill>
                <a:latin typeface="Comic Sans MS" panose="030F0902030302020204" pitchFamily="66" charset="0"/>
              </a:rPr>
              <a:t>Activity 2</a:t>
            </a:r>
          </a:p>
        </p:txBody>
      </p:sp>
      <p:pic>
        <p:nvPicPr>
          <p:cNvPr id="58" name="iChild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F36AE54B-A8AA-FB40-AC21-8AC8010232BF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137" name="arrow to answer">
            <a:extLst>
              <a:ext uri="{FF2B5EF4-FFF2-40B4-BE49-F238E27FC236}">
                <a16:creationId xmlns:a16="http://schemas.microsoft.com/office/drawing/2014/main" id="{A5FED54F-D3EE-4D49-A381-19677A3835E2}"/>
              </a:ext>
            </a:extLst>
          </p:cNvPr>
          <p:cNvSpPr/>
          <p:nvPr/>
        </p:nvSpPr>
        <p:spPr>
          <a:xfrm rot="10800000">
            <a:off x="4663344" y="5609118"/>
            <a:ext cx="765029" cy="269771"/>
          </a:xfrm>
          <a:prstGeom prst="leftArrow">
            <a:avLst/>
          </a:prstGeom>
          <a:solidFill>
            <a:schemeClr val="tx1">
              <a:lumMod val="95000"/>
              <a:lumOff val="5000"/>
            </a:schemeClr>
          </a:solidFill>
          <a:ln w="25400" cap="rnd">
            <a:solidFill>
              <a:schemeClr val="tx1">
                <a:lumMod val="95000"/>
                <a:lumOff val="5000"/>
              </a:schemeClr>
            </a:solidFill>
            <a:round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803484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1" grpId="0" animBg="1"/>
      <p:bldP spid="95" grpId="0"/>
      <p:bldP spid="98" grpId="0"/>
      <p:bldP spid="103" grpId="0" animBg="1"/>
      <p:bldP spid="123" grpId="0" animBg="1"/>
      <p:bldP spid="117" grpId="0" animBg="1"/>
      <p:bldP spid="124" grpId="0" animBg="1"/>
      <p:bldP spid="132" grpId="0" animBg="1"/>
      <p:bldP spid="77" grpId="0" animBg="1"/>
      <p:bldP spid="13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ubtitle 2">
            <a:extLst>
              <a:ext uri="{FF2B5EF4-FFF2-40B4-BE49-F238E27FC236}">
                <a16:creationId xmlns:a16="http://schemas.microsoft.com/office/drawing/2014/main" id="{D85CE2D1-7A5F-6043-873D-7BBF4AA30B8A}"/>
              </a:ext>
            </a:extLst>
          </p:cNvPr>
          <p:cNvSpPr txBox="1">
            <a:spLocks/>
          </p:cNvSpPr>
          <p:nvPr/>
        </p:nvSpPr>
        <p:spPr>
          <a:xfrm>
            <a:off x="-7402" y="716105"/>
            <a:ext cx="12192000" cy="432212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3000" b="1" dirty="0">
                <a:solidFill>
                  <a:srgbClr val="84BF40"/>
                </a:solidFill>
                <a:latin typeface="Comic Sans MS" panose="030F0902030302020204" pitchFamily="66" charset="0"/>
              </a:rPr>
              <a:t>Activity 3</a:t>
            </a:r>
          </a:p>
        </p:txBody>
      </p:sp>
      <p:sp>
        <p:nvSpPr>
          <p:cNvPr id="134" name="Rectangle 133">
            <a:extLst>
              <a:ext uri="{FF2B5EF4-FFF2-40B4-BE49-F238E27FC236}">
                <a16:creationId xmlns:a16="http://schemas.microsoft.com/office/drawing/2014/main" id="{4247F5E3-6F9B-9542-A504-9E20E73CDF9D}"/>
              </a:ext>
            </a:extLst>
          </p:cNvPr>
          <p:cNvSpPr/>
          <p:nvPr/>
        </p:nvSpPr>
        <p:spPr>
          <a:xfrm>
            <a:off x="21266" y="1358684"/>
            <a:ext cx="1218002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2400" dirty="0">
                <a:latin typeface="Comic Sans MS" panose="030F0902030302020204" pitchFamily="66" charset="0"/>
              </a:rPr>
              <a:t>Select 2 fractions that add up as the closest to 1</a:t>
            </a:r>
            <a:endParaRPr lang="en-GB" sz="2400" b="1" dirty="0">
              <a:solidFill>
                <a:srgbClr val="FF0000"/>
              </a:solidFill>
              <a:latin typeface="Comic Sans MS" panose="030F0902030302020204" pitchFamily="66" charset="0"/>
            </a:endParaRPr>
          </a:p>
        </p:txBody>
      </p:sp>
      <p:grpSp>
        <p:nvGrpSpPr>
          <p:cNvPr id="135" name="Group 134">
            <a:extLst>
              <a:ext uri="{FF2B5EF4-FFF2-40B4-BE49-F238E27FC236}">
                <a16:creationId xmlns:a16="http://schemas.microsoft.com/office/drawing/2014/main" id="{55881C8F-62FD-7841-8D3C-2C086F6478CE}"/>
              </a:ext>
            </a:extLst>
          </p:cNvPr>
          <p:cNvGrpSpPr/>
          <p:nvPr/>
        </p:nvGrpSpPr>
        <p:grpSpPr>
          <a:xfrm>
            <a:off x="9603291" y="1322860"/>
            <a:ext cx="341366" cy="541041"/>
            <a:chOff x="4447435" y="2414813"/>
            <a:chExt cx="549773" cy="871354"/>
          </a:xfrm>
        </p:grpSpPr>
        <p:sp>
          <p:nvSpPr>
            <p:cNvPr id="136" name="TextBox 135">
              <a:extLst>
                <a:ext uri="{FF2B5EF4-FFF2-40B4-BE49-F238E27FC236}">
                  <a16:creationId xmlns:a16="http://schemas.microsoft.com/office/drawing/2014/main" id="{FCF3F0FB-416B-6C4E-AB6F-DB2137BA95C1}"/>
                </a:ext>
              </a:extLst>
            </p:cNvPr>
            <p:cNvSpPr txBox="1"/>
            <p:nvPr/>
          </p:nvSpPr>
          <p:spPr>
            <a:xfrm>
              <a:off x="4447435" y="2835551"/>
              <a:ext cx="549773" cy="45061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 anchorCtr="0">
              <a:spAutoFit/>
            </a:bodyPr>
            <a:lstStyle/>
            <a:p>
              <a:pPr algn="ctr"/>
              <a:r>
                <a:rPr lang="en-GB" sz="16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Comic Sans MS" panose="030F0902030302020204" pitchFamily="66" charset="0"/>
                </a:rPr>
                <a:t>4</a:t>
              </a:r>
            </a:p>
          </p:txBody>
        </p:sp>
        <p:sp>
          <p:nvSpPr>
            <p:cNvPr id="137" name="TextBox 136">
              <a:extLst>
                <a:ext uri="{FF2B5EF4-FFF2-40B4-BE49-F238E27FC236}">
                  <a16:creationId xmlns:a16="http://schemas.microsoft.com/office/drawing/2014/main" id="{996A0192-5697-8B4E-AFB4-5C20682AC11B}"/>
                </a:ext>
              </a:extLst>
            </p:cNvPr>
            <p:cNvSpPr txBox="1"/>
            <p:nvPr/>
          </p:nvSpPr>
          <p:spPr>
            <a:xfrm>
              <a:off x="4651080" y="2414813"/>
              <a:ext cx="142485" cy="45061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 anchorCtr="0">
              <a:spAutoFit/>
            </a:bodyPr>
            <a:lstStyle/>
            <a:p>
              <a:pPr algn="ctr"/>
              <a:r>
                <a:rPr lang="en-GB" sz="16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Comic Sans MS" panose="030F0902030302020204" pitchFamily="66" charset="0"/>
                </a:rPr>
                <a:t>1</a:t>
              </a:r>
            </a:p>
          </p:txBody>
        </p:sp>
        <p:sp>
          <p:nvSpPr>
            <p:cNvPr id="138" name="Rounded Rectangle 137">
              <a:extLst>
                <a:ext uri="{FF2B5EF4-FFF2-40B4-BE49-F238E27FC236}">
                  <a16:creationId xmlns:a16="http://schemas.microsoft.com/office/drawing/2014/main" id="{B7723F41-306E-794B-9D9D-5EBBA8C70215}"/>
                </a:ext>
              </a:extLst>
            </p:cNvPr>
            <p:cNvSpPr/>
            <p:nvPr/>
          </p:nvSpPr>
          <p:spPr>
            <a:xfrm>
              <a:off x="4564541" y="2818840"/>
              <a:ext cx="315304" cy="41563"/>
            </a:xfrm>
            <a:prstGeom prst="roundRect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279B9525-39DE-EF4A-B3E2-2DB3D6CC8534}"/>
              </a:ext>
            </a:extLst>
          </p:cNvPr>
          <p:cNvGrpSpPr/>
          <p:nvPr/>
        </p:nvGrpSpPr>
        <p:grpSpPr>
          <a:xfrm>
            <a:off x="1091707" y="2513472"/>
            <a:ext cx="1252332" cy="1737058"/>
            <a:chOff x="663331" y="2835147"/>
            <a:chExt cx="1377565" cy="1737058"/>
          </a:xfrm>
        </p:grpSpPr>
        <p:grpSp>
          <p:nvGrpSpPr>
            <p:cNvPr id="126" name="Group 125">
              <a:extLst>
                <a:ext uri="{FF2B5EF4-FFF2-40B4-BE49-F238E27FC236}">
                  <a16:creationId xmlns:a16="http://schemas.microsoft.com/office/drawing/2014/main" id="{9FADFF4D-B3A4-7640-A0FF-C0FE596745A4}"/>
                </a:ext>
              </a:extLst>
            </p:cNvPr>
            <p:cNvGrpSpPr/>
            <p:nvPr/>
          </p:nvGrpSpPr>
          <p:grpSpPr>
            <a:xfrm>
              <a:off x="1094170" y="3062061"/>
              <a:ext cx="558580" cy="1316518"/>
              <a:chOff x="4564541" y="2397323"/>
              <a:chExt cx="315304" cy="899198"/>
            </a:xfrm>
          </p:grpSpPr>
          <p:sp>
            <p:nvSpPr>
              <p:cNvPr id="127" name="TextBox 126">
                <a:extLst>
                  <a:ext uri="{FF2B5EF4-FFF2-40B4-BE49-F238E27FC236}">
                    <a16:creationId xmlns:a16="http://schemas.microsoft.com/office/drawing/2014/main" id="{A2995854-EAD8-6746-8202-0D14060B524E}"/>
                  </a:ext>
                </a:extLst>
              </p:cNvPr>
              <p:cNvSpPr txBox="1"/>
              <p:nvPr/>
            </p:nvSpPr>
            <p:spPr>
              <a:xfrm>
                <a:off x="4634734" y="2855069"/>
                <a:ext cx="175175" cy="44145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 anchor="ctr" anchorCtr="0">
                <a:spAutoFit/>
              </a:bodyPr>
              <a:lstStyle/>
              <a:p>
                <a:pPr algn="ctr"/>
                <a:r>
                  <a:rPr lang="en-GB" sz="3600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Comic Sans MS" panose="030F0902030302020204" pitchFamily="66" charset="0"/>
                  </a:rPr>
                  <a:t>2</a:t>
                </a:r>
              </a:p>
            </p:txBody>
          </p:sp>
          <p:sp>
            <p:nvSpPr>
              <p:cNvPr id="128" name="TextBox 127">
                <a:extLst>
                  <a:ext uri="{FF2B5EF4-FFF2-40B4-BE49-F238E27FC236}">
                    <a16:creationId xmlns:a16="http://schemas.microsoft.com/office/drawing/2014/main" id="{07E4D727-B881-4F4D-8AD5-871C2085607E}"/>
                  </a:ext>
                </a:extLst>
              </p:cNvPr>
              <p:cNvSpPr txBox="1"/>
              <p:nvPr/>
            </p:nvSpPr>
            <p:spPr>
              <a:xfrm>
                <a:off x="4651080" y="2397323"/>
                <a:ext cx="142485" cy="48559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 anchor="ctr" anchorCtr="0">
                <a:spAutoFit/>
              </a:bodyPr>
              <a:lstStyle/>
              <a:p>
                <a:pPr algn="ctr"/>
                <a:r>
                  <a:rPr lang="en-GB" sz="3600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Comic Sans MS" panose="030F0902030302020204" pitchFamily="66" charset="0"/>
                  </a:rPr>
                  <a:t>1</a:t>
                </a:r>
              </a:p>
            </p:txBody>
          </p:sp>
          <p:sp>
            <p:nvSpPr>
              <p:cNvPr id="129" name="Rounded Rectangle 128">
                <a:extLst>
                  <a:ext uri="{FF2B5EF4-FFF2-40B4-BE49-F238E27FC236}">
                    <a16:creationId xmlns:a16="http://schemas.microsoft.com/office/drawing/2014/main" id="{D40E50A8-3B2D-5343-8A2F-3E201FA9496D}"/>
                  </a:ext>
                </a:extLst>
              </p:cNvPr>
              <p:cNvSpPr/>
              <p:nvPr/>
            </p:nvSpPr>
            <p:spPr>
              <a:xfrm>
                <a:off x="4564541" y="2818840"/>
                <a:ext cx="315304" cy="41563"/>
              </a:xfrm>
              <a:prstGeom prst="roundRect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3600">
                  <a:solidFill>
                    <a:schemeClr val="tx1">
                      <a:lumMod val="95000"/>
                      <a:lumOff val="5000"/>
                    </a:schemeClr>
                  </a:solidFill>
                </a:endParaRPr>
              </a:p>
            </p:txBody>
          </p:sp>
        </p:grpSp>
        <p:sp>
          <p:nvSpPr>
            <p:cNvPr id="139" name="Rectangle 138">
              <a:extLst>
                <a:ext uri="{FF2B5EF4-FFF2-40B4-BE49-F238E27FC236}">
                  <a16:creationId xmlns:a16="http://schemas.microsoft.com/office/drawing/2014/main" id="{145CD6D9-08A1-E045-B282-E1510E71466B}"/>
                </a:ext>
              </a:extLst>
            </p:cNvPr>
            <p:cNvSpPr/>
            <p:nvPr/>
          </p:nvSpPr>
          <p:spPr>
            <a:xfrm>
              <a:off x="663331" y="2835147"/>
              <a:ext cx="1377565" cy="1737058"/>
            </a:xfrm>
            <a:prstGeom prst="rect">
              <a:avLst/>
            </a:prstGeom>
            <a:noFill/>
            <a:ln w="38100">
              <a:solidFill>
                <a:srgbClr val="84BF4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000"/>
            </a:p>
          </p:txBody>
        </p:sp>
      </p:grpSp>
      <p:grpSp>
        <p:nvGrpSpPr>
          <p:cNvPr id="146" name="Group 145">
            <a:extLst>
              <a:ext uri="{FF2B5EF4-FFF2-40B4-BE49-F238E27FC236}">
                <a16:creationId xmlns:a16="http://schemas.microsoft.com/office/drawing/2014/main" id="{9C179341-BCA2-0F4C-9627-8D803DEF3D2B}"/>
              </a:ext>
            </a:extLst>
          </p:cNvPr>
          <p:cNvGrpSpPr/>
          <p:nvPr/>
        </p:nvGrpSpPr>
        <p:grpSpPr>
          <a:xfrm>
            <a:off x="2533020" y="2513472"/>
            <a:ext cx="1252332" cy="1737058"/>
            <a:chOff x="663331" y="2835147"/>
            <a:chExt cx="1377565" cy="1737058"/>
          </a:xfrm>
        </p:grpSpPr>
        <p:grpSp>
          <p:nvGrpSpPr>
            <p:cNvPr id="147" name="Group 146">
              <a:extLst>
                <a:ext uri="{FF2B5EF4-FFF2-40B4-BE49-F238E27FC236}">
                  <a16:creationId xmlns:a16="http://schemas.microsoft.com/office/drawing/2014/main" id="{EC1F7440-DEEE-4C4A-9F10-CEC807DAE073}"/>
                </a:ext>
              </a:extLst>
            </p:cNvPr>
            <p:cNvGrpSpPr/>
            <p:nvPr/>
          </p:nvGrpSpPr>
          <p:grpSpPr>
            <a:xfrm>
              <a:off x="1094170" y="3062061"/>
              <a:ext cx="558580" cy="1316518"/>
              <a:chOff x="4564541" y="2397323"/>
              <a:chExt cx="315304" cy="899198"/>
            </a:xfrm>
          </p:grpSpPr>
          <p:sp>
            <p:nvSpPr>
              <p:cNvPr id="149" name="TextBox 148">
                <a:extLst>
                  <a:ext uri="{FF2B5EF4-FFF2-40B4-BE49-F238E27FC236}">
                    <a16:creationId xmlns:a16="http://schemas.microsoft.com/office/drawing/2014/main" id="{DAD489C2-FDA4-704C-A110-C6F590CB21D1}"/>
                  </a:ext>
                </a:extLst>
              </p:cNvPr>
              <p:cNvSpPr txBox="1"/>
              <p:nvPr/>
            </p:nvSpPr>
            <p:spPr>
              <a:xfrm>
                <a:off x="4634734" y="2855069"/>
                <a:ext cx="175175" cy="44145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 anchor="ctr" anchorCtr="0">
                <a:spAutoFit/>
              </a:bodyPr>
              <a:lstStyle/>
              <a:p>
                <a:pPr algn="ctr"/>
                <a:r>
                  <a:rPr lang="en-GB" sz="3600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Comic Sans MS" panose="030F0902030302020204" pitchFamily="66" charset="0"/>
                  </a:rPr>
                  <a:t>4</a:t>
                </a:r>
              </a:p>
            </p:txBody>
          </p:sp>
          <p:sp>
            <p:nvSpPr>
              <p:cNvPr id="150" name="TextBox 149">
                <a:extLst>
                  <a:ext uri="{FF2B5EF4-FFF2-40B4-BE49-F238E27FC236}">
                    <a16:creationId xmlns:a16="http://schemas.microsoft.com/office/drawing/2014/main" id="{0DDB7EFF-2DF4-164F-B09E-B176ED6054ED}"/>
                  </a:ext>
                </a:extLst>
              </p:cNvPr>
              <p:cNvSpPr txBox="1"/>
              <p:nvPr/>
            </p:nvSpPr>
            <p:spPr>
              <a:xfrm>
                <a:off x="4651080" y="2397323"/>
                <a:ext cx="142485" cy="48559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 anchor="ctr" anchorCtr="0">
                <a:spAutoFit/>
              </a:bodyPr>
              <a:lstStyle/>
              <a:p>
                <a:pPr algn="ctr"/>
                <a:r>
                  <a:rPr lang="en-GB" sz="3600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Comic Sans MS" panose="030F0902030302020204" pitchFamily="66" charset="0"/>
                  </a:rPr>
                  <a:t>1</a:t>
                </a:r>
              </a:p>
            </p:txBody>
          </p:sp>
          <p:sp>
            <p:nvSpPr>
              <p:cNvPr id="151" name="Rounded Rectangle 150">
                <a:extLst>
                  <a:ext uri="{FF2B5EF4-FFF2-40B4-BE49-F238E27FC236}">
                    <a16:creationId xmlns:a16="http://schemas.microsoft.com/office/drawing/2014/main" id="{D2BBB161-D92F-074A-9271-3FD85A6620F6}"/>
                  </a:ext>
                </a:extLst>
              </p:cNvPr>
              <p:cNvSpPr/>
              <p:nvPr/>
            </p:nvSpPr>
            <p:spPr>
              <a:xfrm>
                <a:off x="4564541" y="2818840"/>
                <a:ext cx="315304" cy="41563"/>
              </a:xfrm>
              <a:prstGeom prst="roundRect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3600">
                  <a:solidFill>
                    <a:schemeClr val="tx1">
                      <a:lumMod val="95000"/>
                      <a:lumOff val="5000"/>
                    </a:schemeClr>
                  </a:solidFill>
                </a:endParaRPr>
              </a:p>
            </p:txBody>
          </p:sp>
        </p:grpSp>
        <p:sp>
          <p:nvSpPr>
            <p:cNvPr id="148" name="Rectangle 147">
              <a:extLst>
                <a:ext uri="{FF2B5EF4-FFF2-40B4-BE49-F238E27FC236}">
                  <a16:creationId xmlns:a16="http://schemas.microsoft.com/office/drawing/2014/main" id="{66BE7ECB-4116-ED43-B088-5B0648ACB326}"/>
                </a:ext>
              </a:extLst>
            </p:cNvPr>
            <p:cNvSpPr/>
            <p:nvPr/>
          </p:nvSpPr>
          <p:spPr>
            <a:xfrm>
              <a:off x="663331" y="2835147"/>
              <a:ext cx="1377565" cy="1737058"/>
            </a:xfrm>
            <a:prstGeom prst="rect">
              <a:avLst/>
            </a:prstGeom>
            <a:noFill/>
            <a:ln w="38100">
              <a:solidFill>
                <a:srgbClr val="84BF4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000"/>
            </a:p>
          </p:txBody>
        </p:sp>
      </p:grpSp>
      <p:grpSp>
        <p:nvGrpSpPr>
          <p:cNvPr id="152" name="Group 151">
            <a:extLst>
              <a:ext uri="{FF2B5EF4-FFF2-40B4-BE49-F238E27FC236}">
                <a16:creationId xmlns:a16="http://schemas.microsoft.com/office/drawing/2014/main" id="{5805FCA2-4153-6B4F-B73F-DC2B1BCF3C6B}"/>
              </a:ext>
            </a:extLst>
          </p:cNvPr>
          <p:cNvGrpSpPr/>
          <p:nvPr/>
        </p:nvGrpSpPr>
        <p:grpSpPr>
          <a:xfrm>
            <a:off x="3974333" y="2513472"/>
            <a:ext cx="1252332" cy="1737058"/>
            <a:chOff x="663331" y="2835147"/>
            <a:chExt cx="1377565" cy="1737058"/>
          </a:xfrm>
        </p:grpSpPr>
        <p:grpSp>
          <p:nvGrpSpPr>
            <p:cNvPr id="153" name="Group 152">
              <a:extLst>
                <a:ext uri="{FF2B5EF4-FFF2-40B4-BE49-F238E27FC236}">
                  <a16:creationId xmlns:a16="http://schemas.microsoft.com/office/drawing/2014/main" id="{3D130A36-E014-B34F-B666-712C5795F227}"/>
                </a:ext>
              </a:extLst>
            </p:cNvPr>
            <p:cNvGrpSpPr/>
            <p:nvPr/>
          </p:nvGrpSpPr>
          <p:grpSpPr>
            <a:xfrm>
              <a:off x="1094170" y="3094376"/>
              <a:ext cx="558580" cy="1284202"/>
              <a:chOff x="4564541" y="2419395"/>
              <a:chExt cx="315304" cy="877126"/>
            </a:xfrm>
          </p:grpSpPr>
          <p:sp>
            <p:nvSpPr>
              <p:cNvPr id="155" name="TextBox 154">
                <a:extLst>
                  <a:ext uri="{FF2B5EF4-FFF2-40B4-BE49-F238E27FC236}">
                    <a16:creationId xmlns:a16="http://schemas.microsoft.com/office/drawing/2014/main" id="{7352BE9E-F1DE-D347-9ECC-99EC7E18EDC5}"/>
                  </a:ext>
                </a:extLst>
              </p:cNvPr>
              <p:cNvSpPr txBox="1"/>
              <p:nvPr/>
            </p:nvSpPr>
            <p:spPr>
              <a:xfrm>
                <a:off x="4634734" y="2855069"/>
                <a:ext cx="175175" cy="44145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 anchor="ctr" anchorCtr="0">
                <a:spAutoFit/>
              </a:bodyPr>
              <a:lstStyle/>
              <a:p>
                <a:pPr algn="ctr"/>
                <a:r>
                  <a:rPr lang="en-GB" sz="3600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Comic Sans MS" panose="030F0902030302020204" pitchFamily="66" charset="0"/>
                  </a:rPr>
                  <a:t>4</a:t>
                </a:r>
              </a:p>
            </p:txBody>
          </p:sp>
          <p:sp>
            <p:nvSpPr>
              <p:cNvPr id="156" name="TextBox 155">
                <a:extLst>
                  <a:ext uri="{FF2B5EF4-FFF2-40B4-BE49-F238E27FC236}">
                    <a16:creationId xmlns:a16="http://schemas.microsoft.com/office/drawing/2014/main" id="{6197CF5C-3E71-454C-A68C-824EEDF1E6BB}"/>
                  </a:ext>
                </a:extLst>
              </p:cNvPr>
              <p:cNvSpPr txBox="1"/>
              <p:nvPr/>
            </p:nvSpPr>
            <p:spPr>
              <a:xfrm>
                <a:off x="4651080" y="2419395"/>
                <a:ext cx="142485" cy="44145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 anchor="ctr" anchorCtr="0">
                <a:spAutoFit/>
              </a:bodyPr>
              <a:lstStyle/>
              <a:p>
                <a:pPr algn="ctr"/>
                <a:r>
                  <a:rPr lang="en-GB" sz="3600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Comic Sans MS" panose="030F0902030302020204" pitchFamily="66" charset="0"/>
                  </a:rPr>
                  <a:t>3</a:t>
                </a:r>
              </a:p>
            </p:txBody>
          </p:sp>
          <p:sp>
            <p:nvSpPr>
              <p:cNvPr id="157" name="Rounded Rectangle 156">
                <a:extLst>
                  <a:ext uri="{FF2B5EF4-FFF2-40B4-BE49-F238E27FC236}">
                    <a16:creationId xmlns:a16="http://schemas.microsoft.com/office/drawing/2014/main" id="{6F757261-6806-3141-AD34-892C9153F492}"/>
                  </a:ext>
                </a:extLst>
              </p:cNvPr>
              <p:cNvSpPr/>
              <p:nvPr/>
            </p:nvSpPr>
            <p:spPr>
              <a:xfrm>
                <a:off x="4564541" y="2818840"/>
                <a:ext cx="315304" cy="41563"/>
              </a:xfrm>
              <a:prstGeom prst="roundRect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3600">
                  <a:solidFill>
                    <a:schemeClr val="tx1">
                      <a:lumMod val="95000"/>
                      <a:lumOff val="5000"/>
                    </a:schemeClr>
                  </a:solidFill>
                </a:endParaRPr>
              </a:p>
            </p:txBody>
          </p:sp>
        </p:grpSp>
        <p:sp>
          <p:nvSpPr>
            <p:cNvPr id="154" name="Rectangle 153">
              <a:extLst>
                <a:ext uri="{FF2B5EF4-FFF2-40B4-BE49-F238E27FC236}">
                  <a16:creationId xmlns:a16="http://schemas.microsoft.com/office/drawing/2014/main" id="{A617EA8F-B4BF-8442-9570-33DC24290E55}"/>
                </a:ext>
              </a:extLst>
            </p:cNvPr>
            <p:cNvSpPr/>
            <p:nvPr/>
          </p:nvSpPr>
          <p:spPr>
            <a:xfrm>
              <a:off x="663331" y="2835147"/>
              <a:ext cx="1377565" cy="1737058"/>
            </a:xfrm>
            <a:prstGeom prst="rect">
              <a:avLst/>
            </a:prstGeom>
            <a:noFill/>
            <a:ln w="38100">
              <a:solidFill>
                <a:srgbClr val="84BF4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000"/>
            </a:p>
          </p:txBody>
        </p:sp>
      </p:grpSp>
      <p:grpSp>
        <p:nvGrpSpPr>
          <p:cNvPr id="158" name="Group 157">
            <a:extLst>
              <a:ext uri="{FF2B5EF4-FFF2-40B4-BE49-F238E27FC236}">
                <a16:creationId xmlns:a16="http://schemas.microsoft.com/office/drawing/2014/main" id="{A426A111-9727-D744-A055-F75C87ECA93C}"/>
              </a:ext>
            </a:extLst>
          </p:cNvPr>
          <p:cNvGrpSpPr/>
          <p:nvPr/>
        </p:nvGrpSpPr>
        <p:grpSpPr>
          <a:xfrm>
            <a:off x="5415646" y="2513472"/>
            <a:ext cx="1252332" cy="1737058"/>
            <a:chOff x="663331" y="2835147"/>
            <a:chExt cx="1377565" cy="1737058"/>
          </a:xfrm>
        </p:grpSpPr>
        <p:grpSp>
          <p:nvGrpSpPr>
            <p:cNvPr id="159" name="Group 158">
              <a:extLst>
                <a:ext uri="{FF2B5EF4-FFF2-40B4-BE49-F238E27FC236}">
                  <a16:creationId xmlns:a16="http://schemas.microsoft.com/office/drawing/2014/main" id="{EA7A17AF-54F8-F04B-BEEB-C6C7FF0DC68A}"/>
                </a:ext>
              </a:extLst>
            </p:cNvPr>
            <p:cNvGrpSpPr/>
            <p:nvPr/>
          </p:nvGrpSpPr>
          <p:grpSpPr>
            <a:xfrm>
              <a:off x="1094170" y="3094376"/>
              <a:ext cx="558580" cy="1284202"/>
              <a:chOff x="4564541" y="2419395"/>
              <a:chExt cx="315304" cy="877126"/>
            </a:xfrm>
          </p:grpSpPr>
          <p:sp>
            <p:nvSpPr>
              <p:cNvPr id="161" name="TextBox 160">
                <a:extLst>
                  <a:ext uri="{FF2B5EF4-FFF2-40B4-BE49-F238E27FC236}">
                    <a16:creationId xmlns:a16="http://schemas.microsoft.com/office/drawing/2014/main" id="{C6A1A812-B004-9048-A8D2-C031A4398114}"/>
                  </a:ext>
                </a:extLst>
              </p:cNvPr>
              <p:cNvSpPr txBox="1"/>
              <p:nvPr/>
            </p:nvSpPr>
            <p:spPr>
              <a:xfrm>
                <a:off x="4634734" y="2855069"/>
                <a:ext cx="175175" cy="44145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 anchor="ctr" anchorCtr="0">
                <a:spAutoFit/>
              </a:bodyPr>
              <a:lstStyle/>
              <a:p>
                <a:pPr algn="ctr"/>
                <a:r>
                  <a:rPr lang="en-GB" sz="3600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Comic Sans MS" panose="030F0902030302020204" pitchFamily="66" charset="0"/>
                  </a:rPr>
                  <a:t>8</a:t>
                </a:r>
              </a:p>
            </p:txBody>
          </p:sp>
          <p:sp>
            <p:nvSpPr>
              <p:cNvPr id="162" name="TextBox 161">
                <a:extLst>
                  <a:ext uri="{FF2B5EF4-FFF2-40B4-BE49-F238E27FC236}">
                    <a16:creationId xmlns:a16="http://schemas.microsoft.com/office/drawing/2014/main" id="{7EAC9FF2-9F9C-B24B-8C72-AE505052A064}"/>
                  </a:ext>
                </a:extLst>
              </p:cNvPr>
              <p:cNvSpPr txBox="1"/>
              <p:nvPr/>
            </p:nvSpPr>
            <p:spPr>
              <a:xfrm>
                <a:off x="4651080" y="2419395"/>
                <a:ext cx="142485" cy="44145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 anchor="ctr" anchorCtr="0">
                <a:spAutoFit/>
              </a:bodyPr>
              <a:lstStyle/>
              <a:p>
                <a:pPr algn="ctr"/>
                <a:r>
                  <a:rPr lang="en-GB" sz="3600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Comic Sans MS" panose="030F0902030302020204" pitchFamily="66" charset="0"/>
                  </a:rPr>
                  <a:t>3</a:t>
                </a:r>
              </a:p>
            </p:txBody>
          </p:sp>
          <p:sp>
            <p:nvSpPr>
              <p:cNvPr id="163" name="Rounded Rectangle 162">
                <a:extLst>
                  <a:ext uri="{FF2B5EF4-FFF2-40B4-BE49-F238E27FC236}">
                    <a16:creationId xmlns:a16="http://schemas.microsoft.com/office/drawing/2014/main" id="{ECC3B5E1-25CA-564A-98E2-1A65945197B0}"/>
                  </a:ext>
                </a:extLst>
              </p:cNvPr>
              <p:cNvSpPr/>
              <p:nvPr/>
            </p:nvSpPr>
            <p:spPr>
              <a:xfrm>
                <a:off x="4564541" y="2818840"/>
                <a:ext cx="315304" cy="41563"/>
              </a:xfrm>
              <a:prstGeom prst="roundRect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3600">
                  <a:solidFill>
                    <a:schemeClr val="tx1">
                      <a:lumMod val="95000"/>
                      <a:lumOff val="5000"/>
                    </a:schemeClr>
                  </a:solidFill>
                </a:endParaRPr>
              </a:p>
            </p:txBody>
          </p:sp>
        </p:grpSp>
        <p:sp>
          <p:nvSpPr>
            <p:cNvPr id="160" name="Rectangle 159">
              <a:extLst>
                <a:ext uri="{FF2B5EF4-FFF2-40B4-BE49-F238E27FC236}">
                  <a16:creationId xmlns:a16="http://schemas.microsoft.com/office/drawing/2014/main" id="{32CF6D32-2EEE-6342-B2E0-69423F3F6D0C}"/>
                </a:ext>
              </a:extLst>
            </p:cNvPr>
            <p:cNvSpPr/>
            <p:nvPr/>
          </p:nvSpPr>
          <p:spPr>
            <a:xfrm>
              <a:off x="663331" y="2835147"/>
              <a:ext cx="1377565" cy="1737058"/>
            </a:xfrm>
            <a:prstGeom prst="rect">
              <a:avLst/>
            </a:prstGeom>
            <a:noFill/>
            <a:ln w="38100">
              <a:solidFill>
                <a:srgbClr val="84BF4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000"/>
            </a:p>
          </p:txBody>
        </p:sp>
      </p:grpSp>
      <p:grpSp>
        <p:nvGrpSpPr>
          <p:cNvPr id="164" name="Group 163">
            <a:extLst>
              <a:ext uri="{FF2B5EF4-FFF2-40B4-BE49-F238E27FC236}">
                <a16:creationId xmlns:a16="http://schemas.microsoft.com/office/drawing/2014/main" id="{C91CB828-B205-D941-8F4C-CC918B2A9011}"/>
              </a:ext>
            </a:extLst>
          </p:cNvPr>
          <p:cNvGrpSpPr/>
          <p:nvPr/>
        </p:nvGrpSpPr>
        <p:grpSpPr>
          <a:xfrm>
            <a:off x="6856959" y="2513472"/>
            <a:ext cx="1252332" cy="1737058"/>
            <a:chOff x="663331" y="2835147"/>
            <a:chExt cx="1377565" cy="1737058"/>
          </a:xfrm>
        </p:grpSpPr>
        <p:grpSp>
          <p:nvGrpSpPr>
            <p:cNvPr id="165" name="Group 164">
              <a:extLst>
                <a:ext uri="{FF2B5EF4-FFF2-40B4-BE49-F238E27FC236}">
                  <a16:creationId xmlns:a16="http://schemas.microsoft.com/office/drawing/2014/main" id="{3B4E5759-7129-5C41-A191-819AF97FC04E}"/>
                </a:ext>
              </a:extLst>
            </p:cNvPr>
            <p:cNvGrpSpPr/>
            <p:nvPr/>
          </p:nvGrpSpPr>
          <p:grpSpPr>
            <a:xfrm>
              <a:off x="1094170" y="3094376"/>
              <a:ext cx="558580" cy="1284202"/>
              <a:chOff x="4564541" y="2419395"/>
              <a:chExt cx="315304" cy="877126"/>
            </a:xfrm>
          </p:grpSpPr>
          <p:sp>
            <p:nvSpPr>
              <p:cNvPr id="167" name="TextBox 166">
                <a:extLst>
                  <a:ext uri="{FF2B5EF4-FFF2-40B4-BE49-F238E27FC236}">
                    <a16:creationId xmlns:a16="http://schemas.microsoft.com/office/drawing/2014/main" id="{F2C867C4-935A-3840-B66D-77430C051ECB}"/>
                  </a:ext>
                </a:extLst>
              </p:cNvPr>
              <p:cNvSpPr txBox="1"/>
              <p:nvPr/>
            </p:nvSpPr>
            <p:spPr>
              <a:xfrm>
                <a:off x="4634734" y="2855069"/>
                <a:ext cx="175175" cy="44145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 anchor="ctr" anchorCtr="0">
                <a:spAutoFit/>
              </a:bodyPr>
              <a:lstStyle/>
              <a:p>
                <a:pPr algn="ctr"/>
                <a:r>
                  <a:rPr lang="en-GB" sz="3600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Comic Sans MS" panose="030F0902030302020204" pitchFamily="66" charset="0"/>
                  </a:rPr>
                  <a:t>8</a:t>
                </a:r>
              </a:p>
            </p:txBody>
          </p:sp>
          <p:sp>
            <p:nvSpPr>
              <p:cNvPr id="168" name="TextBox 167">
                <a:extLst>
                  <a:ext uri="{FF2B5EF4-FFF2-40B4-BE49-F238E27FC236}">
                    <a16:creationId xmlns:a16="http://schemas.microsoft.com/office/drawing/2014/main" id="{C73BA71E-6E65-B64C-858E-25E676F5E306}"/>
                  </a:ext>
                </a:extLst>
              </p:cNvPr>
              <p:cNvSpPr txBox="1"/>
              <p:nvPr/>
            </p:nvSpPr>
            <p:spPr>
              <a:xfrm>
                <a:off x="4651080" y="2419395"/>
                <a:ext cx="142485" cy="44145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 anchor="ctr" anchorCtr="0">
                <a:spAutoFit/>
              </a:bodyPr>
              <a:lstStyle/>
              <a:p>
                <a:pPr algn="ctr"/>
                <a:r>
                  <a:rPr lang="en-GB" sz="3600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Comic Sans MS" panose="030F0902030302020204" pitchFamily="66" charset="0"/>
                  </a:rPr>
                  <a:t>5</a:t>
                </a:r>
              </a:p>
            </p:txBody>
          </p:sp>
          <p:sp>
            <p:nvSpPr>
              <p:cNvPr id="169" name="Rounded Rectangle 168">
                <a:extLst>
                  <a:ext uri="{FF2B5EF4-FFF2-40B4-BE49-F238E27FC236}">
                    <a16:creationId xmlns:a16="http://schemas.microsoft.com/office/drawing/2014/main" id="{467FDADF-E60B-F04B-8281-D2FBF560E289}"/>
                  </a:ext>
                </a:extLst>
              </p:cNvPr>
              <p:cNvSpPr/>
              <p:nvPr/>
            </p:nvSpPr>
            <p:spPr>
              <a:xfrm>
                <a:off x="4564541" y="2818840"/>
                <a:ext cx="315304" cy="41563"/>
              </a:xfrm>
              <a:prstGeom prst="roundRect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3600">
                  <a:solidFill>
                    <a:schemeClr val="tx1">
                      <a:lumMod val="95000"/>
                      <a:lumOff val="5000"/>
                    </a:schemeClr>
                  </a:solidFill>
                </a:endParaRPr>
              </a:p>
            </p:txBody>
          </p:sp>
        </p:grpSp>
        <p:sp>
          <p:nvSpPr>
            <p:cNvPr id="166" name="Rectangle 165">
              <a:extLst>
                <a:ext uri="{FF2B5EF4-FFF2-40B4-BE49-F238E27FC236}">
                  <a16:creationId xmlns:a16="http://schemas.microsoft.com/office/drawing/2014/main" id="{A96BBEB2-EF86-BB43-A6A5-B863D73FAF1A}"/>
                </a:ext>
              </a:extLst>
            </p:cNvPr>
            <p:cNvSpPr/>
            <p:nvPr/>
          </p:nvSpPr>
          <p:spPr>
            <a:xfrm>
              <a:off x="663331" y="2835147"/>
              <a:ext cx="1377565" cy="1737058"/>
            </a:xfrm>
            <a:prstGeom prst="rect">
              <a:avLst/>
            </a:prstGeom>
            <a:noFill/>
            <a:ln w="38100">
              <a:solidFill>
                <a:srgbClr val="84BF4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000"/>
            </a:p>
          </p:txBody>
        </p:sp>
      </p:grpSp>
      <p:grpSp>
        <p:nvGrpSpPr>
          <p:cNvPr id="170" name="Group 169">
            <a:extLst>
              <a:ext uri="{FF2B5EF4-FFF2-40B4-BE49-F238E27FC236}">
                <a16:creationId xmlns:a16="http://schemas.microsoft.com/office/drawing/2014/main" id="{DA0DF135-8CE8-2A42-B98C-F85D38C40347}"/>
              </a:ext>
            </a:extLst>
          </p:cNvPr>
          <p:cNvGrpSpPr/>
          <p:nvPr/>
        </p:nvGrpSpPr>
        <p:grpSpPr>
          <a:xfrm>
            <a:off x="8298272" y="2513472"/>
            <a:ext cx="1252332" cy="1737058"/>
            <a:chOff x="663331" y="2835147"/>
            <a:chExt cx="1377565" cy="1737058"/>
          </a:xfrm>
        </p:grpSpPr>
        <p:grpSp>
          <p:nvGrpSpPr>
            <p:cNvPr id="171" name="Group 170">
              <a:extLst>
                <a:ext uri="{FF2B5EF4-FFF2-40B4-BE49-F238E27FC236}">
                  <a16:creationId xmlns:a16="http://schemas.microsoft.com/office/drawing/2014/main" id="{90F97103-4316-1C4D-8DA8-EE5BB6E49053}"/>
                </a:ext>
              </a:extLst>
            </p:cNvPr>
            <p:cNvGrpSpPr/>
            <p:nvPr/>
          </p:nvGrpSpPr>
          <p:grpSpPr>
            <a:xfrm>
              <a:off x="1094170" y="3094376"/>
              <a:ext cx="558580" cy="1284202"/>
              <a:chOff x="4564541" y="2419395"/>
              <a:chExt cx="315304" cy="877126"/>
            </a:xfrm>
          </p:grpSpPr>
          <p:sp>
            <p:nvSpPr>
              <p:cNvPr id="173" name="TextBox 172">
                <a:extLst>
                  <a:ext uri="{FF2B5EF4-FFF2-40B4-BE49-F238E27FC236}">
                    <a16:creationId xmlns:a16="http://schemas.microsoft.com/office/drawing/2014/main" id="{1CD76521-A1E3-4F4D-9500-2F31437373F2}"/>
                  </a:ext>
                </a:extLst>
              </p:cNvPr>
              <p:cNvSpPr txBox="1"/>
              <p:nvPr/>
            </p:nvSpPr>
            <p:spPr>
              <a:xfrm>
                <a:off x="4634734" y="2855069"/>
                <a:ext cx="175175" cy="44145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 anchor="ctr" anchorCtr="0">
                <a:spAutoFit/>
              </a:bodyPr>
              <a:lstStyle/>
              <a:p>
                <a:pPr algn="ctr"/>
                <a:r>
                  <a:rPr lang="en-GB" sz="3600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Comic Sans MS" panose="030F0902030302020204" pitchFamily="66" charset="0"/>
                  </a:rPr>
                  <a:t>8</a:t>
                </a:r>
              </a:p>
            </p:txBody>
          </p:sp>
          <p:sp>
            <p:nvSpPr>
              <p:cNvPr id="174" name="TextBox 173">
                <a:extLst>
                  <a:ext uri="{FF2B5EF4-FFF2-40B4-BE49-F238E27FC236}">
                    <a16:creationId xmlns:a16="http://schemas.microsoft.com/office/drawing/2014/main" id="{E4C457CF-97A3-6D47-94F9-A4F30E35EB48}"/>
                  </a:ext>
                </a:extLst>
              </p:cNvPr>
              <p:cNvSpPr txBox="1"/>
              <p:nvPr/>
            </p:nvSpPr>
            <p:spPr>
              <a:xfrm>
                <a:off x="4651080" y="2419395"/>
                <a:ext cx="142485" cy="44145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 anchor="ctr" anchorCtr="0">
                <a:spAutoFit/>
              </a:bodyPr>
              <a:lstStyle/>
              <a:p>
                <a:pPr algn="ctr"/>
                <a:r>
                  <a:rPr lang="en-GB" sz="3600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Comic Sans MS" panose="030F0902030302020204" pitchFamily="66" charset="0"/>
                  </a:rPr>
                  <a:t>7</a:t>
                </a:r>
              </a:p>
            </p:txBody>
          </p:sp>
          <p:sp>
            <p:nvSpPr>
              <p:cNvPr id="175" name="Rounded Rectangle 174">
                <a:extLst>
                  <a:ext uri="{FF2B5EF4-FFF2-40B4-BE49-F238E27FC236}">
                    <a16:creationId xmlns:a16="http://schemas.microsoft.com/office/drawing/2014/main" id="{8FD3C41D-3E4F-BC48-941F-7243865B2102}"/>
                  </a:ext>
                </a:extLst>
              </p:cNvPr>
              <p:cNvSpPr/>
              <p:nvPr/>
            </p:nvSpPr>
            <p:spPr>
              <a:xfrm>
                <a:off x="4564541" y="2818840"/>
                <a:ext cx="315304" cy="41563"/>
              </a:xfrm>
              <a:prstGeom prst="roundRect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3600">
                  <a:solidFill>
                    <a:schemeClr val="tx1">
                      <a:lumMod val="95000"/>
                      <a:lumOff val="5000"/>
                    </a:schemeClr>
                  </a:solidFill>
                </a:endParaRPr>
              </a:p>
            </p:txBody>
          </p:sp>
        </p:grpSp>
        <p:sp>
          <p:nvSpPr>
            <p:cNvPr id="172" name="Rectangle 171">
              <a:extLst>
                <a:ext uri="{FF2B5EF4-FFF2-40B4-BE49-F238E27FC236}">
                  <a16:creationId xmlns:a16="http://schemas.microsoft.com/office/drawing/2014/main" id="{8E1FA3B4-57AD-3A4C-BD85-E4DEED4DC870}"/>
                </a:ext>
              </a:extLst>
            </p:cNvPr>
            <p:cNvSpPr/>
            <p:nvPr/>
          </p:nvSpPr>
          <p:spPr>
            <a:xfrm>
              <a:off x="663331" y="2835147"/>
              <a:ext cx="1377565" cy="1737058"/>
            </a:xfrm>
            <a:prstGeom prst="rect">
              <a:avLst/>
            </a:prstGeom>
            <a:noFill/>
            <a:ln w="38100">
              <a:solidFill>
                <a:srgbClr val="84BF4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000"/>
            </a:p>
          </p:txBody>
        </p:sp>
      </p:grpSp>
      <p:grpSp>
        <p:nvGrpSpPr>
          <p:cNvPr id="176" name="Group 175">
            <a:extLst>
              <a:ext uri="{FF2B5EF4-FFF2-40B4-BE49-F238E27FC236}">
                <a16:creationId xmlns:a16="http://schemas.microsoft.com/office/drawing/2014/main" id="{1E96D4DE-B5A7-B445-B688-48D14CC41707}"/>
              </a:ext>
            </a:extLst>
          </p:cNvPr>
          <p:cNvGrpSpPr/>
          <p:nvPr/>
        </p:nvGrpSpPr>
        <p:grpSpPr>
          <a:xfrm>
            <a:off x="9739584" y="2513472"/>
            <a:ext cx="1252332" cy="1737058"/>
            <a:chOff x="663331" y="2835147"/>
            <a:chExt cx="1377565" cy="1737058"/>
          </a:xfrm>
        </p:grpSpPr>
        <p:grpSp>
          <p:nvGrpSpPr>
            <p:cNvPr id="177" name="Group 176">
              <a:extLst>
                <a:ext uri="{FF2B5EF4-FFF2-40B4-BE49-F238E27FC236}">
                  <a16:creationId xmlns:a16="http://schemas.microsoft.com/office/drawing/2014/main" id="{4BF17812-955E-DF47-BD46-6802345BF271}"/>
                </a:ext>
              </a:extLst>
            </p:cNvPr>
            <p:cNvGrpSpPr/>
            <p:nvPr/>
          </p:nvGrpSpPr>
          <p:grpSpPr>
            <a:xfrm>
              <a:off x="1094170" y="3094376"/>
              <a:ext cx="558580" cy="1284202"/>
              <a:chOff x="4564541" y="2419395"/>
              <a:chExt cx="315304" cy="877126"/>
            </a:xfrm>
          </p:grpSpPr>
          <p:sp>
            <p:nvSpPr>
              <p:cNvPr id="179" name="TextBox 178">
                <a:extLst>
                  <a:ext uri="{FF2B5EF4-FFF2-40B4-BE49-F238E27FC236}">
                    <a16:creationId xmlns:a16="http://schemas.microsoft.com/office/drawing/2014/main" id="{571F55B1-A031-6F49-87EA-BEB10D7B85A3}"/>
                  </a:ext>
                </a:extLst>
              </p:cNvPr>
              <p:cNvSpPr txBox="1"/>
              <p:nvPr/>
            </p:nvSpPr>
            <p:spPr>
              <a:xfrm>
                <a:off x="4634734" y="2855069"/>
                <a:ext cx="175175" cy="44145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 anchor="ctr" anchorCtr="0">
                <a:spAutoFit/>
              </a:bodyPr>
              <a:lstStyle/>
              <a:p>
                <a:pPr algn="ctr"/>
                <a:r>
                  <a:rPr lang="en-GB" sz="3600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Comic Sans MS" panose="030F0902030302020204" pitchFamily="66" charset="0"/>
                  </a:rPr>
                  <a:t>8</a:t>
                </a:r>
              </a:p>
            </p:txBody>
          </p:sp>
          <p:sp>
            <p:nvSpPr>
              <p:cNvPr id="180" name="TextBox 179">
                <a:extLst>
                  <a:ext uri="{FF2B5EF4-FFF2-40B4-BE49-F238E27FC236}">
                    <a16:creationId xmlns:a16="http://schemas.microsoft.com/office/drawing/2014/main" id="{C4FF1653-090A-F644-B580-30DF52F57AE5}"/>
                  </a:ext>
                </a:extLst>
              </p:cNvPr>
              <p:cNvSpPr txBox="1"/>
              <p:nvPr/>
            </p:nvSpPr>
            <p:spPr>
              <a:xfrm>
                <a:off x="4651080" y="2419395"/>
                <a:ext cx="142485" cy="44145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 anchor="ctr" anchorCtr="0">
                <a:spAutoFit/>
              </a:bodyPr>
              <a:lstStyle/>
              <a:p>
                <a:pPr algn="ctr"/>
                <a:r>
                  <a:rPr lang="en-GB" sz="3600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Comic Sans MS" panose="030F0902030302020204" pitchFamily="66" charset="0"/>
                  </a:rPr>
                  <a:t>4</a:t>
                </a:r>
              </a:p>
            </p:txBody>
          </p:sp>
          <p:sp>
            <p:nvSpPr>
              <p:cNvPr id="181" name="Rounded Rectangle 180">
                <a:extLst>
                  <a:ext uri="{FF2B5EF4-FFF2-40B4-BE49-F238E27FC236}">
                    <a16:creationId xmlns:a16="http://schemas.microsoft.com/office/drawing/2014/main" id="{1135B244-1840-1F44-9677-03C07806C635}"/>
                  </a:ext>
                </a:extLst>
              </p:cNvPr>
              <p:cNvSpPr/>
              <p:nvPr/>
            </p:nvSpPr>
            <p:spPr>
              <a:xfrm>
                <a:off x="4564541" y="2818840"/>
                <a:ext cx="315304" cy="41563"/>
              </a:xfrm>
              <a:prstGeom prst="roundRect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3600">
                  <a:solidFill>
                    <a:schemeClr val="tx1">
                      <a:lumMod val="95000"/>
                      <a:lumOff val="5000"/>
                    </a:schemeClr>
                  </a:solidFill>
                </a:endParaRPr>
              </a:p>
            </p:txBody>
          </p:sp>
        </p:grpSp>
        <p:sp>
          <p:nvSpPr>
            <p:cNvPr id="178" name="Rectangle 177">
              <a:extLst>
                <a:ext uri="{FF2B5EF4-FFF2-40B4-BE49-F238E27FC236}">
                  <a16:creationId xmlns:a16="http://schemas.microsoft.com/office/drawing/2014/main" id="{9B923E4D-64F8-F74D-A33E-702CB539E866}"/>
                </a:ext>
              </a:extLst>
            </p:cNvPr>
            <p:cNvSpPr/>
            <p:nvPr/>
          </p:nvSpPr>
          <p:spPr>
            <a:xfrm>
              <a:off x="663331" y="2835147"/>
              <a:ext cx="1377565" cy="1737058"/>
            </a:xfrm>
            <a:prstGeom prst="rect">
              <a:avLst/>
            </a:prstGeom>
            <a:noFill/>
            <a:ln w="38100">
              <a:solidFill>
                <a:srgbClr val="84BF4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000"/>
            </a:p>
          </p:txBody>
        </p:sp>
      </p:grpSp>
      <p:grpSp>
        <p:nvGrpSpPr>
          <p:cNvPr id="184" name="Group 183">
            <a:extLst>
              <a:ext uri="{FF2B5EF4-FFF2-40B4-BE49-F238E27FC236}">
                <a16:creationId xmlns:a16="http://schemas.microsoft.com/office/drawing/2014/main" id="{4ADA7F50-8D15-D94B-B0BD-3099AF5426F5}"/>
              </a:ext>
            </a:extLst>
          </p:cNvPr>
          <p:cNvGrpSpPr/>
          <p:nvPr/>
        </p:nvGrpSpPr>
        <p:grpSpPr>
          <a:xfrm>
            <a:off x="2769450" y="4727360"/>
            <a:ext cx="373618" cy="690520"/>
            <a:chOff x="1554512" y="2868535"/>
            <a:chExt cx="772393" cy="1223301"/>
          </a:xfrm>
        </p:grpSpPr>
        <p:grpSp>
          <p:nvGrpSpPr>
            <p:cNvPr id="226" name="Group 225">
              <a:extLst>
                <a:ext uri="{FF2B5EF4-FFF2-40B4-BE49-F238E27FC236}">
                  <a16:creationId xmlns:a16="http://schemas.microsoft.com/office/drawing/2014/main" id="{2CDDE2AB-936D-E148-AFCA-204E3391DBC1}"/>
                </a:ext>
              </a:extLst>
            </p:cNvPr>
            <p:cNvGrpSpPr/>
            <p:nvPr/>
          </p:nvGrpSpPr>
          <p:grpSpPr>
            <a:xfrm>
              <a:off x="1554512" y="2868535"/>
              <a:ext cx="772393" cy="1223301"/>
              <a:chOff x="2774254" y="4349267"/>
              <a:chExt cx="834288" cy="1321329"/>
            </a:xfrm>
          </p:grpSpPr>
          <p:sp>
            <p:nvSpPr>
              <p:cNvPr id="228" name="TextBox 227">
                <a:extLst>
                  <a:ext uri="{FF2B5EF4-FFF2-40B4-BE49-F238E27FC236}">
                    <a16:creationId xmlns:a16="http://schemas.microsoft.com/office/drawing/2014/main" id="{2DDE269B-8851-1F45-9C17-A7E642B9BBF2}"/>
                  </a:ext>
                </a:extLst>
              </p:cNvPr>
              <p:cNvSpPr txBox="1"/>
              <p:nvPr/>
            </p:nvSpPr>
            <p:spPr>
              <a:xfrm>
                <a:off x="2774254" y="4974576"/>
                <a:ext cx="834288" cy="696020"/>
              </a:xfrm>
              <a:prstGeom prst="rect">
                <a:avLst/>
              </a:prstGeom>
              <a:noFill/>
            </p:spPr>
            <p:txBody>
              <a:bodyPr wrap="square" rtlCol="0" anchor="ctr" anchorCtr="0">
                <a:spAutoFit/>
              </a:bodyPr>
              <a:lstStyle/>
              <a:p>
                <a:pPr algn="ctr"/>
                <a:r>
                  <a:rPr lang="en-GB" sz="2000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Comic Sans MS" panose="030F0902030302020204" pitchFamily="66" charset="0"/>
                  </a:rPr>
                  <a:t>4</a:t>
                </a:r>
              </a:p>
            </p:txBody>
          </p:sp>
          <p:sp>
            <p:nvSpPr>
              <p:cNvPr id="229" name="TextBox 228">
                <a:extLst>
                  <a:ext uri="{FF2B5EF4-FFF2-40B4-BE49-F238E27FC236}">
                    <a16:creationId xmlns:a16="http://schemas.microsoft.com/office/drawing/2014/main" id="{D6CC4EAF-EFB4-114B-86E0-140972FD2110}"/>
                  </a:ext>
                </a:extLst>
              </p:cNvPr>
              <p:cNvSpPr txBox="1"/>
              <p:nvPr/>
            </p:nvSpPr>
            <p:spPr>
              <a:xfrm>
                <a:off x="2999879" y="4349267"/>
                <a:ext cx="383046" cy="696020"/>
              </a:xfrm>
              <a:prstGeom prst="rect">
                <a:avLst/>
              </a:prstGeom>
              <a:noFill/>
            </p:spPr>
            <p:txBody>
              <a:bodyPr wrap="square" rtlCol="0" anchor="ctr" anchorCtr="0">
                <a:spAutoFit/>
              </a:bodyPr>
              <a:lstStyle/>
              <a:p>
                <a:pPr algn="ctr"/>
                <a:r>
                  <a:rPr lang="en-GB" sz="2000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Comic Sans MS" panose="030F0902030302020204" pitchFamily="66" charset="0"/>
                  </a:rPr>
                  <a:t>1</a:t>
                </a:r>
              </a:p>
            </p:txBody>
          </p:sp>
        </p:grpSp>
        <p:sp>
          <p:nvSpPr>
            <p:cNvPr id="227" name="Rounded Rectangle 226">
              <a:extLst>
                <a:ext uri="{FF2B5EF4-FFF2-40B4-BE49-F238E27FC236}">
                  <a16:creationId xmlns:a16="http://schemas.microsoft.com/office/drawing/2014/main" id="{C69D7AE4-BA5B-8C44-962F-DCCCEEE9CA4A}"/>
                </a:ext>
              </a:extLst>
            </p:cNvPr>
            <p:cNvSpPr/>
            <p:nvPr/>
          </p:nvSpPr>
          <p:spPr>
            <a:xfrm>
              <a:off x="1658487" y="3432456"/>
              <a:ext cx="564443" cy="64889"/>
            </a:xfrm>
            <a:prstGeom prst="roundRect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</p:grpSp>
      <p:grpSp>
        <p:nvGrpSpPr>
          <p:cNvPr id="185" name="Group 184">
            <a:extLst>
              <a:ext uri="{FF2B5EF4-FFF2-40B4-BE49-F238E27FC236}">
                <a16:creationId xmlns:a16="http://schemas.microsoft.com/office/drawing/2014/main" id="{B9049D34-CF39-4143-8069-FD2AC49469AB}"/>
              </a:ext>
            </a:extLst>
          </p:cNvPr>
          <p:cNvGrpSpPr/>
          <p:nvPr/>
        </p:nvGrpSpPr>
        <p:grpSpPr>
          <a:xfrm>
            <a:off x="4004993" y="4727361"/>
            <a:ext cx="373618" cy="690523"/>
            <a:chOff x="1554512" y="2868525"/>
            <a:chExt cx="772393" cy="1223303"/>
          </a:xfrm>
        </p:grpSpPr>
        <p:grpSp>
          <p:nvGrpSpPr>
            <p:cNvPr id="222" name="Group 221">
              <a:extLst>
                <a:ext uri="{FF2B5EF4-FFF2-40B4-BE49-F238E27FC236}">
                  <a16:creationId xmlns:a16="http://schemas.microsoft.com/office/drawing/2014/main" id="{4E4F7D72-34C2-D143-B9BA-9BCDA6F71EDE}"/>
                </a:ext>
              </a:extLst>
            </p:cNvPr>
            <p:cNvGrpSpPr/>
            <p:nvPr/>
          </p:nvGrpSpPr>
          <p:grpSpPr>
            <a:xfrm>
              <a:off x="1554512" y="2868525"/>
              <a:ext cx="772393" cy="1223303"/>
              <a:chOff x="2774254" y="4349262"/>
              <a:chExt cx="834288" cy="1321333"/>
            </a:xfrm>
          </p:grpSpPr>
          <p:sp>
            <p:nvSpPr>
              <p:cNvPr id="224" name="TextBox 223">
                <a:extLst>
                  <a:ext uri="{FF2B5EF4-FFF2-40B4-BE49-F238E27FC236}">
                    <a16:creationId xmlns:a16="http://schemas.microsoft.com/office/drawing/2014/main" id="{26233756-F721-BC47-B8C7-D986229855EF}"/>
                  </a:ext>
                </a:extLst>
              </p:cNvPr>
              <p:cNvSpPr txBox="1"/>
              <p:nvPr/>
            </p:nvSpPr>
            <p:spPr>
              <a:xfrm>
                <a:off x="2774254" y="4974576"/>
                <a:ext cx="834288" cy="696019"/>
              </a:xfrm>
              <a:prstGeom prst="rect">
                <a:avLst/>
              </a:prstGeom>
              <a:noFill/>
            </p:spPr>
            <p:txBody>
              <a:bodyPr wrap="square" rtlCol="0" anchor="ctr" anchorCtr="0">
                <a:spAutoFit/>
              </a:bodyPr>
              <a:lstStyle/>
              <a:p>
                <a:pPr algn="ctr"/>
                <a:r>
                  <a:rPr lang="en-GB" sz="2000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Comic Sans MS" panose="030F0902030302020204" pitchFamily="66" charset="0"/>
                  </a:rPr>
                  <a:t>4</a:t>
                </a:r>
              </a:p>
            </p:txBody>
          </p:sp>
          <p:sp>
            <p:nvSpPr>
              <p:cNvPr id="225" name="TextBox 224">
                <a:extLst>
                  <a:ext uri="{FF2B5EF4-FFF2-40B4-BE49-F238E27FC236}">
                    <a16:creationId xmlns:a16="http://schemas.microsoft.com/office/drawing/2014/main" id="{80402A5B-CA0C-724D-8867-F1BE96455F57}"/>
                  </a:ext>
                </a:extLst>
              </p:cNvPr>
              <p:cNvSpPr txBox="1"/>
              <p:nvPr/>
            </p:nvSpPr>
            <p:spPr>
              <a:xfrm>
                <a:off x="2999879" y="4349262"/>
                <a:ext cx="383046" cy="696019"/>
              </a:xfrm>
              <a:prstGeom prst="rect">
                <a:avLst/>
              </a:prstGeom>
              <a:noFill/>
            </p:spPr>
            <p:txBody>
              <a:bodyPr wrap="square" rtlCol="0" anchor="ctr" anchorCtr="0">
                <a:spAutoFit/>
              </a:bodyPr>
              <a:lstStyle/>
              <a:p>
                <a:pPr algn="ctr"/>
                <a:r>
                  <a:rPr lang="en-GB" sz="2000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Comic Sans MS" panose="030F0902030302020204" pitchFamily="66" charset="0"/>
                  </a:rPr>
                  <a:t>2</a:t>
                </a:r>
              </a:p>
            </p:txBody>
          </p:sp>
        </p:grpSp>
        <p:sp>
          <p:nvSpPr>
            <p:cNvPr id="223" name="Rounded Rectangle 222">
              <a:extLst>
                <a:ext uri="{FF2B5EF4-FFF2-40B4-BE49-F238E27FC236}">
                  <a16:creationId xmlns:a16="http://schemas.microsoft.com/office/drawing/2014/main" id="{08E4D7CC-B45F-E845-A0CC-AB4E7EB6036C}"/>
                </a:ext>
              </a:extLst>
            </p:cNvPr>
            <p:cNvSpPr/>
            <p:nvPr/>
          </p:nvSpPr>
          <p:spPr>
            <a:xfrm>
              <a:off x="1658487" y="3432456"/>
              <a:ext cx="564443" cy="64889"/>
            </a:xfrm>
            <a:prstGeom prst="roundRect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</p:grpSp>
      <p:grpSp>
        <p:nvGrpSpPr>
          <p:cNvPr id="186" name="Group 185">
            <a:extLst>
              <a:ext uri="{FF2B5EF4-FFF2-40B4-BE49-F238E27FC236}">
                <a16:creationId xmlns:a16="http://schemas.microsoft.com/office/drawing/2014/main" id="{6B20E2B6-5CD9-FE4F-9AA8-E0AA70940985}"/>
              </a:ext>
            </a:extLst>
          </p:cNvPr>
          <p:cNvGrpSpPr/>
          <p:nvPr/>
        </p:nvGrpSpPr>
        <p:grpSpPr>
          <a:xfrm>
            <a:off x="5240533" y="4727361"/>
            <a:ext cx="373618" cy="690523"/>
            <a:chOff x="1554512" y="2868525"/>
            <a:chExt cx="772393" cy="1223303"/>
          </a:xfrm>
        </p:grpSpPr>
        <p:grpSp>
          <p:nvGrpSpPr>
            <p:cNvPr id="218" name="Group 217">
              <a:extLst>
                <a:ext uri="{FF2B5EF4-FFF2-40B4-BE49-F238E27FC236}">
                  <a16:creationId xmlns:a16="http://schemas.microsoft.com/office/drawing/2014/main" id="{1BD2D51B-FB97-6A49-B4D4-5F09B2B4561D}"/>
                </a:ext>
              </a:extLst>
            </p:cNvPr>
            <p:cNvGrpSpPr/>
            <p:nvPr/>
          </p:nvGrpSpPr>
          <p:grpSpPr>
            <a:xfrm>
              <a:off x="1554512" y="2868525"/>
              <a:ext cx="772393" cy="1223303"/>
              <a:chOff x="2774254" y="4349262"/>
              <a:chExt cx="834288" cy="1321333"/>
            </a:xfrm>
          </p:grpSpPr>
          <p:sp>
            <p:nvSpPr>
              <p:cNvPr id="220" name="TextBox 219">
                <a:extLst>
                  <a:ext uri="{FF2B5EF4-FFF2-40B4-BE49-F238E27FC236}">
                    <a16:creationId xmlns:a16="http://schemas.microsoft.com/office/drawing/2014/main" id="{D99FC1BB-B9AC-4742-8A13-C8F1CC9CC838}"/>
                  </a:ext>
                </a:extLst>
              </p:cNvPr>
              <p:cNvSpPr txBox="1"/>
              <p:nvPr/>
            </p:nvSpPr>
            <p:spPr>
              <a:xfrm>
                <a:off x="2774254" y="4974576"/>
                <a:ext cx="834288" cy="696019"/>
              </a:xfrm>
              <a:prstGeom prst="rect">
                <a:avLst/>
              </a:prstGeom>
              <a:noFill/>
            </p:spPr>
            <p:txBody>
              <a:bodyPr wrap="square" rtlCol="0" anchor="ctr" anchorCtr="0">
                <a:spAutoFit/>
              </a:bodyPr>
              <a:lstStyle/>
              <a:p>
                <a:pPr algn="ctr"/>
                <a:r>
                  <a:rPr lang="en-GB" sz="2000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Comic Sans MS" panose="030F0902030302020204" pitchFamily="66" charset="0"/>
                  </a:rPr>
                  <a:t>4</a:t>
                </a:r>
              </a:p>
            </p:txBody>
          </p:sp>
          <p:sp>
            <p:nvSpPr>
              <p:cNvPr id="221" name="TextBox 220">
                <a:extLst>
                  <a:ext uri="{FF2B5EF4-FFF2-40B4-BE49-F238E27FC236}">
                    <a16:creationId xmlns:a16="http://schemas.microsoft.com/office/drawing/2014/main" id="{95D12763-2A81-B346-9BB2-6783F29B503E}"/>
                  </a:ext>
                </a:extLst>
              </p:cNvPr>
              <p:cNvSpPr txBox="1"/>
              <p:nvPr/>
            </p:nvSpPr>
            <p:spPr>
              <a:xfrm>
                <a:off x="2999879" y="4349262"/>
                <a:ext cx="383046" cy="696019"/>
              </a:xfrm>
              <a:prstGeom prst="rect">
                <a:avLst/>
              </a:prstGeom>
              <a:noFill/>
            </p:spPr>
            <p:txBody>
              <a:bodyPr wrap="square" rtlCol="0" anchor="ctr" anchorCtr="0">
                <a:spAutoFit/>
              </a:bodyPr>
              <a:lstStyle/>
              <a:p>
                <a:pPr algn="ctr"/>
                <a:r>
                  <a:rPr lang="en-GB" sz="2000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Comic Sans MS" panose="030F0902030302020204" pitchFamily="66" charset="0"/>
                  </a:rPr>
                  <a:t>3</a:t>
                </a:r>
              </a:p>
            </p:txBody>
          </p:sp>
        </p:grpSp>
        <p:sp>
          <p:nvSpPr>
            <p:cNvPr id="219" name="Rounded Rectangle 218">
              <a:extLst>
                <a:ext uri="{FF2B5EF4-FFF2-40B4-BE49-F238E27FC236}">
                  <a16:creationId xmlns:a16="http://schemas.microsoft.com/office/drawing/2014/main" id="{AE821C50-0BFA-4243-8201-3E6799DC4BB7}"/>
                </a:ext>
              </a:extLst>
            </p:cNvPr>
            <p:cNvSpPr/>
            <p:nvPr/>
          </p:nvSpPr>
          <p:spPr>
            <a:xfrm>
              <a:off x="1658487" y="3432456"/>
              <a:ext cx="564443" cy="64889"/>
            </a:xfrm>
            <a:prstGeom prst="roundRect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</p:grpSp>
      <p:sp>
        <p:nvSpPr>
          <p:cNvPr id="217" name="TextBox 216">
            <a:extLst>
              <a:ext uri="{FF2B5EF4-FFF2-40B4-BE49-F238E27FC236}">
                <a16:creationId xmlns:a16="http://schemas.microsoft.com/office/drawing/2014/main" id="{1D0876C3-5EFD-E94C-AE07-8F23E332E7F2}"/>
              </a:ext>
            </a:extLst>
          </p:cNvPr>
          <p:cNvSpPr txBox="1"/>
          <p:nvPr/>
        </p:nvSpPr>
        <p:spPr>
          <a:xfrm>
            <a:off x="6517434" y="4731453"/>
            <a:ext cx="251151" cy="707886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ctr"/>
            <a:r>
              <a:rPr lang="en-GB" sz="4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902030302020204" pitchFamily="66" charset="0"/>
              </a:rPr>
              <a:t>1</a:t>
            </a:r>
          </a:p>
        </p:txBody>
      </p:sp>
      <p:grpSp>
        <p:nvGrpSpPr>
          <p:cNvPr id="191" name="Group 190">
            <a:extLst>
              <a:ext uri="{FF2B5EF4-FFF2-40B4-BE49-F238E27FC236}">
                <a16:creationId xmlns:a16="http://schemas.microsoft.com/office/drawing/2014/main" id="{7B70356A-762B-1549-978C-4CECC221E10B}"/>
              </a:ext>
            </a:extLst>
          </p:cNvPr>
          <p:cNvGrpSpPr/>
          <p:nvPr/>
        </p:nvGrpSpPr>
        <p:grpSpPr>
          <a:xfrm>
            <a:off x="1709529" y="5440214"/>
            <a:ext cx="8666923" cy="392441"/>
            <a:chOff x="1658112" y="2908952"/>
            <a:chExt cx="6615766" cy="708102"/>
          </a:xfrm>
        </p:grpSpPr>
        <p:cxnSp>
          <p:nvCxnSpPr>
            <p:cNvPr id="192" name="Straight Connector 191">
              <a:extLst>
                <a:ext uri="{FF2B5EF4-FFF2-40B4-BE49-F238E27FC236}">
                  <a16:creationId xmlns:a16="http://schemas.microsoft.com/office/drawing/2014/main" id="{FDA9D05F-282C-E244-981A-D0A3002FA43F}"/>
                </a:ext>
              </a:extLst>
            </p:cNvPr>
            <p:cNvCxnSpPr>
              <a:cxnSpLocks/>
            </p:cNvCxnSpPr>
            <p:nvPr/>
          </p:nvCxnSpPr>
          <p:spPr>
            <a:xfrm>
              <a:off x="1658112" y="3263004"/>
              <a:ext cx="6615766" cy="0"/>
            </a:xfrm>
            <a:prstGeom prst="line">
              <a:avLst/>
            </a:prstGeom>
            <a:ln w="34925">
              <a:solidFill>
                <a:srgbClr val="27262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4" name="Straight Connector 193">
              <a:extLst>
                <a:ext uri="{FF2B5EF4-FFF2-40B4-BE49-F238E27FC236}">
                  <a16:creationId xmlns:a16="http://schemas.microsoft.com/office/drawing/2014/main" id="{919F5D09-09AE-D847-A902-13CCF599DD54}"/>
                </a:ext>
              </a:extLst>
            </p:cNvPr>
            <p:cNvCxnSpPr>
              <a:cxnSpLocks/>
            </p:cNvCxnSpPr>
            <p:nvPr/>
          </p:nvCxnSpPr>
          <p:spPr>
            <a:xfrm>
              <a:off x="1663255" y="2908952"/>
              <a:ext cx="0" cy="708102"/>
            </a:xfrm>
            <a:prstGeom prst="line">
              <a:avLst/>
            </a:prstGeom>
            <a:ln w="34925">
              <a:solidFill>
                <a:srgbClr val="27262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5" name="Straight Connector 194">
              <a:extLst>
                <a:ext uri="{FF2B5EF4-FFF2-40B4-BE49-F238E27FC236}">
                  <a16:creationId xmlns:a16="http://schemas.microsoft.com/office/drawing/2014/main" id="{D145D6A8-06DB-774F-A740-F7B9B975085C}"/>
                </a:ext>
              </a:extLst>
            </p:cNvPr>
            <p:cNvCxnSpPr>
              <a:cxnSpLocks/>
            </p:cNvCxnSpPr>
            <p:nvPr/>
          </p:nvCxnSpPr>
          <p:spPr>
            <a:xfrm>
              <a:off x="2607156" y="2908952"/>
              <a:ext cx="0" cy="708102"/>
            </a:xfrm>
            <a:prstGeom prst="line">
              <a:avLst/>
            </a:prstGeom>
            <a:ln w="34925">
              <a:solidFill>
                <a:srgbClr val="27262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6" name="Straight Connector 195">
              <a:extLst>
                <a:ext uri="{FF2B5EF4-FFF2-40B4-BE49-F238E27FC236}">
                  <a16:creationId xmlns:a16="http://schemas.microsoft.com/office/drawing/2014/main" id="{3CB9DB64-FCBB-4944-85FF-A10705A6F208}"/>
                </a:ext>
              </a:extLst>
            </p:cNvPr>
            <p:cNvCxnSpPr>
              <a:cxnSpLocks/>
            </p:cNvCxnSpPr>
            <p:nvPr/>
          </p:nvCxnSpPr>
          <p:spPr>
            <a:xfrm>
              <a:off x="3551057" y="2908952"/>
              <a:ext cx="0" cy="708102"/>
            </a:xfrm>
            <a:prstGeom prst="line">
              <a:avLst/>
            </a:prstGeom>
            <a:ln w="34925">
              <a:solidFill>
                <a:srgbClr val="27262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7" name="Straight Connector 196">
              <a:extLst>
                <a:ext uri="{FF2B5EF4-FFF2-40B4-BE49-F238E27FC236}">
                  <a16:creationId xmlns:a16="http://schemas.microsoft.com/office/drawing/2014/main" id="{D0DCA219-A798-3F48-95EB-E9BE93D336F0}"/>
                </a:ext>
              </a:extLst>
            </p:cNvPr>
            <p:cNvCxnSpPr>
              <a:cxnSpLocks/>
            </p:cNvCxnSpPr>
            <p:nvPr/>
          </p:nvCxnSpPr>
          <p:spPr>
            <a:xfrm>
              <a:off x="4494958" y="2908952"/>
              <a:ext cx="0" cy="708102"/>
            </a:xfrm>
            <a:prstGeom prst="line">
              <a:avLst/>
            </a:prstGeom>
            <a:ln w="34925">
              <a:solidFill>
                <a:srgbClr val="27262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8" name="Straight Connector 197">
              <a:extLst>
                <a:ext uri="{FF2B5EF4-FFF2-40B4-BE49-F238E27FC236}">
                  <a16:creationId xmlns:a16="http://schemas.microsoft.com/office/drawing/2014/main" id="{3C965B48-8270-6748-824F-69FAC702297A}"/>
                </a:ext>
              </a:extLst>
            </p:cNvPr>
            <p:cNvCxnSpPr>
              <a:cxnSpLocks/>
            </p:cNvCxnSpPr>
            <p:nvPr/>
          </p:nvCxnSpPr>
          <p:spPr>
            <a:xfrm>
              <a:off x="5438859" y="2908952"/>
              <a:ext cx="0" cy="708102"/>
            </a:xfrm>
            <a:prstGeom prst="line">
              <a:avLst/>
            </a:prstGeom>
            <a:ln w="34925">
              <a:solidFill>
                <a:srgbClr val="27262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9" name="Straight Connector 198">
              <a:extLst>
                <a:ext uri="{FF2B5EF4-FFF2-40B4-BE49-F238E27FC236}">
                  <a16:creationId xmlns:a16="http://schemas.microsoft.com/office/drawing/2014/main" id="{753CE5CF-80B8-4349-A02B-51CA32A465CA}"/>
                </a:ext>
              </a:extLst>
            </p:cNvPr>
            <p:cNvCxnSpPr>
              <a:cxnSpLocks/>
            </p:cNvCxnSpPr>
            <p:nvPr/>
          </p:nvCxnSpPr>
          <p:spPr>
            <a:xfrm>
              <a:off x="6382760" y="2908952"/>
              <a:ext cx="0" cy="708102"/>
            </a:xfrm>
            <a:prstGeom prst="line">
              <a:avLst/>
            </a:prstGeom>
            <a:ln w="34925">
              <a:solidFill>
                <a:srgbClr val="27262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0" name="Straight Connector 199">
              <a:extLst>
                <a:ext uri="{FF2B5EF4-FFF2-40B4-BE49-F238E27FC236}">
                  <a16:creationId xmlns:a16="http://schemas.microsoft.com/office/drawing/2014/main" id="{C730D777-92C9-0B48-AE89-58EDDCC449CD}"/>
                </a:ext>
              </a:extLst>
            </p:cNvPr>
            <p:cNvCxnSpPr>
              <a:cxnSpLocks/>
            </p:cNvCxnSpPr>
            <p:nvPr/>
          </p:nvCxnSpPr>
          <p:spPr>
            <a:xfrm>
              <a:off x="7326661" y="2908952"/>
              <a:ext cx="0" cy="708102"/>
            </a:xfrm>
            <a:prstGeom prst="line">
              <a:avLst/>
            </a:prstGeom>
            <a:ln w="34925">
              <a:solidFill>
                <a:srgbClr val="27262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1" name="Straight Connector 200">
              <a:extLst>
                <a:ext uri="{FF2B5EF4-FFF2-40B4-BE49-F238E27FC236}">
                  <a16:creationId xmlns:a16="http://schemas.microsoft.com/office/drawing/2014/main" id="{03277F0B-1F54-344C-8D22-7A08CAA01AC9}"/>
                </a:ext>
              </a:extLst>
            </p:cNvPr>
            <p:cNvCxnSpPr>
              <a:cxnSpLocks/>
            </p:cNvCxnSpPr>
            <p:nvPr/>
          </p:nvCxnSpPr>
          <p:spPr>
            <a:xfrm>
              <a:off x="8270562" y="2908952"/>
              <a:ext cx="0" cy="708102"/>
            </a:xfrm>
            <a:prstGeom prst="line">
              <a:avLst/>
            </a:prstGeom>
            <a:ln w="34925">
              <a:solidFill>
                <a:srgbClr val="27262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34" name="TextBox 233">
            <a:extLst>
              <a:ext uri="{FF2B5EF4-FFF2-40B4-BE49-F238E27FC236}">
                <a16:creationId xmlns:a16="http://schemas.microsoft.com/office/drawing/2014/main" id="{ED6A5EE4-B01E-A844-816C-43F43C7D0EEA}"/>
              </a:ext>
            </a:extLst>
          </p:cNvPr>
          <p:cNvSpPr txBox="1"/>
          <p:nvPr/>
        </p:nvSpPr>
        <p:spPr>
          <a:xfrm>
            <a:off x="1597738" y="4731453"/>
            <a:ext cx="251151" cy="707886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ctr"/>
            <a:r>
              <a:rPr lang="en-GB" sz="4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902030302020204" pitchFamily="66" charset="0"/>
              </a:rPr>
              <a:t>0</a:t>
            </a: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41EF5926-1806-1844-BD83-5FA2BD0D9964}"/>
              </a:ext>
            </a:extLst>
          </p:cNvPr>
          <p:cNvGrpSpPr/>
          <p:nvPr/>
        </p:nvGrpSpPr>
        <p:grpSpPr>
          <a:xfrm>
            <a:off x="7653609" y="4727361"/>
            <a:ext cx="550894" cy="711978"/>
            <a:chOff x="6739209" y="4727361"/>
            <a:chExt cx="550894" cy="711978"/>
          </a:xfrm>
        </p:grpSpPr>
        <p:grpSp>
          <p:nvGrpSpPr>
            <p:cNvPr id="188" name="Group 187">
              <a:extLst>
                <a:ext uri="{FF2B5EF4-FFF2-40B4-BE49-F238E27FC236}">
                  <a16:creationId xmlns:a16="http://schemas.microsoft.com/office/drawing/2014/main" id="{885FD4DC-EB51-804A-9555-E39062B4BB1B}"/>
                </a:ext>
              </a:extLst>
            </p:cNvPr>
            <p:cNvGrpSpPr/>
            <p:nvPr/>
          </p:nvGrpSpPr>
          <p:grpSpPr>
            <a:xfrm>
              <a:off x="6916485" y="4727361"/>
              <a:ext cx="373618" cy="690523"/>
              <a:chOff x="1554512" y="2868525"/>
              <a:chExt cx="772393" cy="1223303"/>
            </a:xfrm>
          </p:grpSpPr>
          <p:grpSp>
            <p:nvGrpSpPr>
              <p:cNvPr id="210" name="Group 209">
                <a:extLst>
                  <a:ext uri="{FF2B5EF4-FFF2-40B4-BE49-F238E27FC236}">
                    <a16:creationId xmlns:a16="http://schemas.microsoft.com/office/drawing/2014/main" id="{B4B0371E-FA42-1744-996B-8EE3F0FFF1F6}"/>
                  </a:ext>
                </a:extLst>
              </p:cNvPr>
              <p:cNvGrpSpPr/>
              <p:nvPr/>
            </p:nvGrpSpPr>
            <p:grpSpPr>
              <a:xfrm>
                <a:off x="1554512" y="2868525"/>
                <a:ext cx="772393" cy="1223303"/>
                <a:chOff x="2774254" y="4349262"/>
                <a:chExt cx="834288" cy="1321333"/>
              </a:xfrm>
            </p:grpSpPr>
            <p:sp>
              <p:nvSpPr>
                <p:cNvPr id="212" name="TextBox 211">
                  <a:extLst>
                    <a:ext uri="{FF2B5EF4-FFF2-40B4-BE49-F238E27FC236}">
                      <a16:creationId xmlns:a16="http://schemas.microsoft.com/office/drawing/2014/main" id="{1075D7D2-FD55-3F48-AE65-DF6CE4BC6850}"/>
                    </a:ext>
                  </a:extLst>
                </p:cNvPr>
                <p:cNvSpPr txBox="1"/>
                <p:nvPr/>
              </p:nvSpPr>
              <p:spPr>
                <a:xfrm>
                  <a:off x="2774254" y="4974576"/>
                  <a:ext cx="834288" cy="696019"/>
                </a:xfrm>
                <a:prstGeom prst="rect">
                  <a:avLst/>
                </a:prstGeom>
                <a:noFill/>
              </p:spPr>
              <p:txBody>
                <a:bodyPr wrap="square" rtlCol="0" anchor="ctr" anchorCtr="0">
                  <a:spAutoFit/>
                </a:bodyPr>
                <a:lstStyle/>
                <a:p>
                  <a:pPr algn="ctr"/>
                  <a:r>
                    <a:rPr lang="en-GB" sz="2000" dirty="0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latin typeface="Comic Sans MS" panose="030F0902030302020204" pitchFamily="66" charset="0"/>
                    </a:rPr>
                    <a:t>4</a:t>
                  </a:r>
                </a:p>
              </p:txBody>
            </p:sp>
            <p:sp>
              <p:nvSpPr>
                <p:cNvPr id="213" name="TextBox 212">
                  <a:extLst>
                    <a:ext uri="{FF2B5EF4-FFF2-40B4-BE49-F238E27FC236}">
                      <a16:creationId xmlns:a16="http://schemas.microsoft.com/office/drawing/2014/main" id="{CC6AF22C-00CD-DE47-AC88-2B11E1E4195E}"/>
                    </a:ext>
                  </a:extLst>
                </p:cNvPr>
                <p:cNvSpPr txBox="1"/>
                <p:nvPr/>
              </p:nvSpPr>
              <p:spPr>
                <a:xfrm>
                  <a:off x="2999879" y="4349262"/>
                  <a:ext cx="383046" cy="696019"/>
                </a:xfrm>
                <a:prstGeom prst="rect">
                  <a:avLst/>
                </a:prstGeom>
                <a:noFill/>
              </p:spPr>
              <p:txBody>
                <a:bodyPr wrap="square" rtlCol="0" anchor="ctr" anchorCtr="0">
                  <a:spAutoFit/>
                </a:bodyPr>
                <a:lstStyle/>
                <a:p>
                  <a:pPr algn="ctr"/>
                  <a:r>
                    <a:rPr lang="en-GB" sz="2000" dirty="0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latin typeface="Comic Sans MS" panose="030F0902030302020204" pitchFamily="66" charset="0"/>
                    </a:rPr>
                    <a:t>1</a:t>
                  </a:r>
                </a:p>
              </p:txBody>
            </p:sp>
          </p:grpSp>
          <p:sp>
            <p:nvSpPr>
              <p:cNvPr id="211" name="Rounded Rectangle 210">
                <a:extLst>
                  <a:ext uri="{FF2B5EF4-FFF2-40B4-BE49-F238E27FC236}">
                    <a16:creationId xmlns:a16="http://schemas.microsoft.com/office/drawing/2014/main" id="{F2DDDF06-2EEE-3846-A041-1A3457DEACEC}"/>
                  </a:ext>
                </a:extLst>
              </p:cNvPr>
              <p:cNvSpPr/>
              <p:nvPr/>
            </p:nvSpPr>
            <p:spPr>
              <a:xfrm>
                <a:off x="1658487" y="3432456"/>
                <a:ext cx="564443" cy="64889"/>
              </a:xfrm>
              <a:prstGeom prst="roundRect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000">
                  <a:solidFill>
                    <a:schemeClr val="tx1">
                      <a:lumMod val="95000"/>
                      <a:lumOff val="5000"/>
                    </a:schemeClr>
                  </a:solidFill>
                </a:endParaRPr>
              </a:p>
            </p:txBody>
          </p:sp>
        </p:grpSp>
        <p:sp>
          <p:nvSpPr>
            <p:cNvPr id="235" name="TextBox 234">
              <a:extLst>
                <a:ext uri="{FF2B5EF4-FFF2-40B4-BE49-F238E27FC236}">
                  <a16:creationId xmlns:a16="http://schemas.microsoft.com/office/drawing/2014/main" id="{CD9AF852-DE14-984D-BB4B-94527325BC6D}"/>
                </a:ext>
              </a:extLst>
            </p:cNvPr>
            <p:cNvSpPr txBox="1"/>
            <p:nvPr/>
          </p:nvSpPr>
          <p:spPr>
            <a:xfrm>
              <a:off x="6739209" y="4731453"/>
              <a:ext cx="251151" cy="707886"/>
            </a:xfrm>
            <a:prstGeom prst="rect">
              <a:avLst/>
            </a:prstGeom>
            <a:noFill/>
          </p:spPr>
          <p:txBody>
            <a:bodyPr wrap="square" rtlCol="0" anchor="ctr" anchorCtr="0">
              <a:spAutoFit/>
            </a:bodyPr>
            <a:lstStyle/>
            <a:p>
              <a:pPr algn="ctr"/>
              <a:r>
                <a:rPr lang="en-GB" sz="40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Comic Sans MS" panose="030F0902030302020204" pitchFamily="66" charset="0"/>
                </a:rPr>
                <a:t>1</a:t>
              </a:r>
            </a:p>
          </p:txBody>
        </p:sp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CF71F183-4682-994B-8943-0BBE0CB1AF28}"/>
              </a:ext>
            </a:extLst>
          </p:cNvPr>
          <p:cNvGrpSpPr/>
          <p:nvPr/>
        </p:nvGrpSpPr>
        <p:grpSpPr>
          <a:xfrm>
            <a:off x="8918817" y="4727361"/>
            <a:ext cx="580860" cy="711978"/>
            <a:chOff x="7785757" y="4727361"/>
            <a:chExt cx="580860" cy="711978"/>
          </a:xfrm>
        </p:grpSpPr>
        <p:grpSp>
          <p:nvGrpSpPr>
            <p:cNvPr id="189" name="Group 188">
              <a:extLst>
                <a:ext uri="{FF2B5EF4-FFF2-40B4-BE49-F238E27FC236}">
                  <a16:creationId xmlns:a16="http://schemas.microsoft.com/office/drawing/2014/main" id="{58A8543C-A697-9C43-90EE-50E3F6F528D4}"/>
                </a:ext>
              </a:extLst>
            </p:cNvPr>
            <p:cNvGrpSpPr/>
            <p:nvPr/>
          </p:nvGrpSpPr>
          <p:grpSpPr>
            <a:xfrm>
              <a:off x="7992999" y="4727361"/>
              <a:ext cx="373618" cy="690523"/>
              <a:chOff x="1554512" y="2868525"/>
              <a:chExt cx="772393" cy="1223303"/>
            </a:xfrm>
          </p:grpSpPr>
          <p:grpSp>
            <p:nvGrpSpPr>
              <p:cNvPr id="206" name="Group 205">
                <a:extLst>
                  <a:ext uri="{FF2B5EF4-FFF2-40B4-BE49-F238E27FC236}">
                    <a16:creationId xmlns:a16="http://schemas.microsoft.com/office/drawing/2014/main" id="{E8144710-72F1-C74A-8FAF-2318F0044E0F}"/>
                  </a:ext>
                </a:extLst>
              </p:cNvPr>
              <p:cNvGrpSpPr/>
              <p:nvPr/>
            </p:nvGrpSpPr>
            <p:grpSpPr>
              <a:xfrm>
                <a:off x="1554512" y="2868525"/>
                <a:ext cx="772393" cy="1223303"/>
                <a:chOff x="2774254" y="4349262"/>
                <a:chExt cx="834288" cy="1321333"/>
              </a:xfrm>
            </p:grpSpPr>
            <p:sp>
              <p:nvSpPr>
                <p:cNvPr id="208" name="TextBox 207">
                  <a:extLst>
                    <a:ext uri="{FF2B5EF4-FFF2-40B4-BE49-F238E27FC236}">
                      <a16:creationId xmlns:a16="http://schemas.microsoft.com/office/drawing/2014/main" id="{7FBE633C-C5D2-EE47-B294-A243383FFCF0}"/>
                    </a:ext>
                  </a:extLst>
                </p:cNvPr>
                <p:cNvSpPr txBox="1"/>
                <p:nvPr/>
              </p:nvSpPr>
              <p:spPr>
                <a:xfrm>
                  <a:off x="2774254" y="4974576"/>
                  <a:ext cx="834288" cy="696019"/>
                </a:xfrm>
                <a:prstGeom prst="rect">
                  <a:avLst/>
                </a:prstGeom>
                <a:noFill/>
              </p:spPr>
              <p:txBody>
                <a:bodyPr wrap="square" rtlCol="0" anchor="ctr" anchorCtr="0">
                  <a:spAutoFit/>
                </a:bodyPr>
                <a:lstStyle/>
                <a:p>
                  <a:pPr algn="ctr"/>
                  <a:r>
                    <a:rPr lang="en-GB" sz="2000" dirty="0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latin typeface="Comic Sans MS" panose="030F0902030302020204" pitchFamily="66" charset="0"/>
                    </a:rPr>
                    <a:t>2</a:t>
                  </a:r>
                </a:p>
              </p:txBody>
            </p:sp>
            <p:sp>
              <p:nvSpPr>
                <p:cNvPr id="209" name="TextBox 208">
                  <a:extLst>
                    <a:ext uri="{FF2B5EF4-FFF2-40B4-BE49-F238E27FC236}">
                      <a16:creationId xmlns:a16="http://schemas.microsoft.com/office/drawing/2014/main" id="{FB26C0DE-0A8D-3640-A5D0-AFAEED513B1D}"/>
                    </a:ext>
                  </a:extLst>
                </p:cNvPr>
                <p:cNvSpPr txBox="1"/>
                <p:nvPr/>
              </p:nvSpPr>
              <p:spPr>
                <a:xfrm>
                  <a:off x="2999879" y="4349262"/>
                  <a:ext cx="383046" cy="696019"/>
                </a:xfrm>
                <a:prstGeom prst="rect">
                  <a:avLst/>
                </a:prstGeom>
                <a:noFill/>
              </p:spPr>
              <p:txBody>
                <a:bodyPr wrap="square" rtlCol="0" anchor="ctr" anchorCtr="0">
                  <a:spAutoFit/>
                </a:bodyPr>
                <a:lstStyle/>
                <a:p>
                  <a:pPr algn="ctr"/>
                  <a:r>
                    <a:rPr lang="en-GB" sz="2000" dirty="0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latin typeface="Comic Sans MS" panose="030F0902030302020204" pitchFamily="66" charset="0"/>
                    </a:rPr>
                    <a:t>1</a:t>
                  </a:r>
                </a:p>
              </p:txBody>
            </p:sp>
          </p:grpSp>
          <p:sp>
            <p:nvSpPr>
              <p:cNvPr id="207" name="Rounded Rectangle 206">
                <a:extLst>
                  <a:ext uri="{FF2B5EF4-FFF2-40B4-BE49-F238E27FC236}">
                    <a16:creationId xmlns:a16="http://schemas.microsoft.com/office/drawing/2014/main" id="{1CA12F4B-C08F-9F48-AAEB-FE3C21D06CC2}"/>
                  </a:ext>
                </a:extLst>
              </p:cNvPr>
              <p:cNvSpPr/>
              <p:nvPr/>
            </p:nvSpPr>
            <p:spPr>
              <a:xfrm>
                <a:off x="1658487" y="3432456"/>
                <a:ext cx="564443" cy="64889"/>
              </a:xfrm>
              <a:prstGeom prst="roundRect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000">
                  <a:solidFill>
                    <a:schemeClr val="tx1">
                      <a:lumMod val="95000"/>
                      <a:lumOff val="5000"/>
                    </a:schemeClr>
                  </a:solidFill>
                </a:endParaRPr>
              </a:p>
            </p:txBody>
          </p:sp>
        </p:grpSp>
        <p:sp>
          <p:nvSpPr>
            <p:cNvPr id="236" name="TextBox 235">
              <a:extLst>
                <a:ext uri="{FF2B5EF4-FFF2-40B4-BE49-F238E27FC236}">
                  <a16:creationId xmlns:a16="http://schemas.microsoft.com/office/drawing/2014/main" id="{6953DC50-D7FC-6E4D-8E7A-D430B907F417}"/>
                </a:ext>
              </a:extLst>
            </p:cNvPr>
            <p:cNvSpPr txBox="1"/>
            <p:nvPr/>
          </p:nvSpPr>
          <p:spPr>
            <a:xfrm>
              <a:off x="7785757" y="4731453"/>
              <a:ext cx="251151" cy="707886"/>
            </a:xfrm>
            <a:prstGeom prst="rect">
              <a:avLst/>
            </a:prstGeom>
            <a:noFill/>
          </p:spPr>
          <p:txBody>
            <a:bodyPr wrap="square" rtlCol="0" anchor="ctr" anchorCtr="0">
              <a:spAutoFit/>
            </a:bodyPr>
            <a:lstStyle/>
            <a:p>
              <a:pPr algn="ctr"/>
              <a:r>
                <a:rPr lang="en-GB" sz="40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Comic Sans MS" panose="030F0902030302020204" pitchFamily="66" charset="0"/>
                </a:rPr>
                <a:t>1</a:t>
              </a:r>
            </a:p>
          </p:txBody>
        </p:sp>
      </p:grpSp>
      <p:grpSp>
        <p:nvGrpSpPr>
          <p:cNvPr id="4" name="Group 3">
            <a:extLst>
              <a:ext uri="{FF2B5EF4-FFF2-40B4-BE49-F238E27FC236}">
                <a16:creationId xmlns:a16="http://schemas.microsoft.com/office/drawing/2014/main" id="{A6C45584-C5AA-EE48-9375-50311DF3E1E6}"/>
              </a:ext>
            </a:extLst>
          </p:cNvPr>
          <p:cNvGrpSpPr/>
          <p:nvPr/>
        </p:nvGrpSpPr>
        <p:grpSpPr>
          <a:xfrm>
            <a:off x="10132760" y="4727361"/>
            <a:ext cx="562702" cy="711978"/>
            <a:chOff x="8880430" y="4727361"/>
            <a:chExt cx="562702" cy="711978"/>
          </a:xfrm>
        </p:grpSpPr>
        <p:grpSp>
          <p:nvGrpSpPr>
            <p:cNvPr id="190" name="Group 189">
              <a:extLst>
                <a:ext uri="{FF2B5EF4-FFF2-40B4-BE49-F238E27FC236}">
                  <a16:creationId xmlns:a16="http://schemas.microsoft.com/office/drawing/2014/main" id="{2AA8C0B1-27C6-DF4A-91EF-A707C6C2F4B8}"/>
                </a:ext>
              </a:extLst>
            </p:cNvPr>
            <p:cNvGrpSpPr/>
            <p:nvPr/>
          </p:nvGrpSpPr>
          <p:grpSpPr>
            <a:xfrm>
              <a:off x="9069514" y="4727361"/>
              <a:ext cx="373618" cy="690523"/>
              <a:chOff x="1554512" y="2868525"/>
              <a:chExt cx="772393" cy="1223303"/>
            </a:xfrm>
          </p:grpSpPr>
          <p:grpSp>
            <p:nvGrpSpPr>
              <p:cNvPr id="202" name="Group 201">
                <a:extLst>
                  <a:ext uri="{FF2B5EF4-FFF2-40B4-BE49-F238E27FC236}">
                    <a16:creationId xmlns:a16="http://schemas.microsoft.com/office/drawing/2014/main" id="{3CB47E4C-F827-114A-BEE0-E671812AAC95}"/>
                  </a:ext>
                </a:extLst>
              </p:cNvPr>
              <p:cNvGrpSpPr/>
              <p:nvPr/>
            </p:nvGrpSpPr>
            <p:grpSpPr>
              <a:xfrm>
                <a:off x="1554512" y="2868525"/>
                <a:ext cx="772393" cy="1223303"/>
                <a:chOff x="2774254" y="4349262"/>
                <a:chExt cx="834288" cy="1321333"/>
              </a:xfrm>
            </p:grpSpPr>
            <p:sp>
              <p:nvSpPr>
                <p:cNvPr id="204" name="TextBox 203">
                  <a:extLst>
                    <a:ext uri="{FF2B5EF4-FFF2-40B4-BE49-F238E27FC236}">
                      <a16:creationId xmlns:a16="http://schemas.microsoft.com/office/drawing/2014/main" id="{25807D22-4945-4040-A7C9-03EAD9BBB635}"/>
                    </a:ext>
                  </a:extLst>
                </p:cNvPr>
                <p:cNvSpPr txBox="1"/>
                <p:nvPr/>
              </p:nvSpPr>
              <p:spPr>
                <a:xfrm>
                  <a:off x="2774254" y="4974576"/>
                  <a:ext cx="834288" cy="696019"/>
                </a:xfrm>
                <a:prstGeom prst="rect">
                  <a:avLst/>
                </a:prstGeom>
                <a:noFill/>
              </p:spPr>
              <p:txBody>
                <a:bodyPr wrap="square" rtlCol="0" anchor="ctr" anchorCtr="0">
                  <a:spAutoFit/>
                </a:bodyPr>
                <a:lstStyle/>
                <a:p>
                  <a:pPr algn="ctr"/>
                  <a:r>
                    <a:rPr lang="en-GB" sz="2000" dirty="0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latin typeface="Comic Sans MS" panose="030F0902030302020204" pitchFamily="66" charset="0"/>
                    </a:rPr>
                    <a:t>4</a:t>
                  </a:r>
                </a:p>
              </p:txBody>
            </p:sp>
            <p:sp>
              <p:nvSpPr>
                <p:cNvPr id="205" name="TextBox 204">
                  <a:extLst>
                    <a:ext uri="{FF2B5EF4-FFF2-40B4-BE49-F238E27FC236}">
                      <a16:creationId xmlns:a16="http://schemas.microsoft.com/office/drawing/2014/main" id="{74CB5A33-90FD-CD4D-B391-11E492E7946A}"/>
                    </a:ext>
                  </a:extLst>
                </p:cNvPr>
                <p:cNvSpPr txBox="1"/>
                <p:nvPr/>
              </p:nvSpPr>
              <p:spPr>
                <a:xfrm>
                  <a:off x="2999879" y="4349262"/>
                  <a:ext cx="383046" cy="696019"/>
                </a:xfrm>
                <a:prstGeom prst="rect">
                  <a:avLst/>
                </a:prstGeom>
                <a:noFill/>
              </p:spPr>
              <p:txBody>
                <a:bodyPr wrap="square" rtlCol="0" anchor="ctr" anchorCtr="0">
                  <a:spAutoFit/>
                </a:bodyPr>
                <a:lstStyle/>
                <a:p>
                  <a:pPr algn="ctr"/>
                  <a:r>
                    <a:rPr lang="en-GB" sz="2000" dirty="0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latin typeface="Comic Sans MS" panose="030F0902030302020204" pitchFamily="66" charset="0"/>
                    </a:rPr>
                    <a:t>3</a:t>
                  </a:r>
                </a:p>
              </p:txBody>
            </p:sp>
          </p:grpSp>
          <p:sp>
            <p:nvSpPr>
              <p:cNvPr id="203" name="Rounded Rectangle 202">
                <a:extLst>
                  <a:ext uri="{FF2B5EF4-FFF2-40B4-BE49-F238E27FC236}">
                    <a16:creationId xmlns:a16="http://schemas.microsoft.com/office/drawing/2014/main" id="{A8C59298-F90F-8F40-9E44-C23152907BB9}"/>
                  </a:ext>
                </a:extLst>
              </p:cNvPr>
              <p:cNvSpPr/>
              <p:nvPr/>
            </p:nvSpPr>
            <p:spPr>
              <a:xfrm>
                <a:off x="1658487" y="3432456"/>
                <a:ext cx="564443" cy="64889"/>
              </a:xfrm>
              <a:prstGeom prst="roundRect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000">
                  <a:solidFill>
                    <a:schemeClr val="tx1">
                      <a:lumMod val="95000"/>
                      <a:lumOff val="5000"/>
                    </a:schemeClr>
                  </a:solidFill>
                </a:endParaRPr>
              </a:p>
            </p:txBody>
          </p:sp>
        </p:grpSp>
        <p:sp>
          <p:nvSpPr>
            <p:cNvPr id="237" name="TextBox 236">
              <a:extLst>
                <a:ext uri="{FF2B5EF4-FFF2-40B4-BE49-F238E27FC236}">
                  <a16:creationId xmlns:a16="http://schemas.microsoft.com/office/drawing/2014/main" id="{B9BCFEB3-9E6C-B64B-9402-C6971549DBC5}"/>
                </a:ext>
              </a:extLst>
            </p:cNvPr>
            <p:cNvSpPr txBox="1"/>
            <p:nvPr/>
          </p:nvSpPr>
          <p:spPr>
            <a:xfrm>
              <a:off x="8880430" y="4731453"/>
              <a:ext cx="251151" cy="707886"/>
            </a:xfrm>
            <a:prstGeom prst="rect">
              <a:avLst/>
            </a:prstGeom>
            <a:noFill/>
          </p:spPr>
          <p:txBody>
            <a:bodyPr wrap="square" rtlCol="0" anchor="ctr" anchorCtr="0">
              <a:spAutoFit/>
            </a:bodyPr>
            <a:lstStyle/>
            <a:p>
              <a:pPr algn="ctr"/>
              <a:r>
                <a:rPr lang="en-GB" sz="40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Comic Sans MS" panose="030F0902030302020204" pitchFamily="66" charset="0"/>
                </a:rPr>
                <a:t>1</a:t>
              </a:r>
            </a:p>
          </p:txBody>
        </p:sp>
      </p:grpSp>
      <p:pic>
        <p:nvPicPr>
          <p:cNvPr id="98" name="Picture 97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CD624D44-659A-8D43-A9CE-3ED871524878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416570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>
            <a:extLst>
              <a:ext uri="{FF2B5EF4-FFF2-40B4-BE49-F238E27FC236}">
                <a16:creationId xmlns:a16="http://schemas.microsoft.com/office/drawing/2014/main" id="{9659885F-2D27-F143-AD85-0F204FF39523}"/>
              </a:ext>
            </a:extLst>
          </p:cNvPr>
          <p:cNvGrpSpPr/>
          <p:nvPr/>
        </p:nvGrpSpPr>
        <p:grpSpPr>
          <a:xfrm>
            <a:off x="2121226" y="4981209"/>
            <a:ext cx="1422700" cy="318969"/>
            <a:chOff x="1723666" y="4863964"/>
            <a:chExt cx="1422700" cy="513703"/>
          </a:xfrm>
        </p:grpSpPr>
        <p:sp>
          <p:nvSpPr>
            <p:cNvPr id="259" name="Freeform 258">
              <a:extLst>
                <a:ext uri="{FF2B5EF4-FFF2-40B4-BE49-F238E27FC236}">
                  <a16:creationId xmlns:a16="http://schemas.microsoft.com/office/drawing/2014/main" id="{579D3353-DE1F-E249-A6DC-0E316A327390}"/>
                </a:ext>
              </a:extLst>
            </p:cNvPr>
            <p:cNvSpPr/>
            <p:nvPr/>
          </p:nvSpPr>
          <p:spPr>
            <a:xfrm>
              <a:off x="1774167" y="4863964"/>
              <a:ext cx="1306784" cy="421817"/>
            </a:xfrm>
            <a:custGeom>
              <a:avLst/>
              <a:gdLst>
                <a:gd name="connsiteX0" fmla="*/ 0 w 3252807"/>
                <a:gd name="connsiteY0" fmla="*/ 0 h 421817"/>
                <a:gd name="connsiteX1" fmla="*/ 3252807 w 3252807"/>
                <a:gd name="connsiteY1" fmla="*/ 0 h 421817"/>
                <a:gd name="connsiteX2" fmla="*/ 3252807 w 3252807"/>
                <a:gd name="connsiteY2" fmla="*/ 421817 h 421817"/>
                <a:gd name="connsiteX3" fmla="*/ 0 w 3252807"/>
                <a:gd name="connsiteY3" fmla="*/ 421817 h 421817"/>
                <a:gd name="connsiteX4" fmla="*/ 0 w 3252807"/>
                <a:gd name="connsiteY4" fmla="*/ 0 h 4218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252807" h="421817">
                  <a:moveTo>
                    <a:pt x="0" y="0"/>
                  </a:moveTo>
                  <a:lnTo>
                    <a:pt x="3252807" y="0"/>
                  </a:lnTo>
                  <a:lnTo>
                    <a:pt x="3252807" y="421817"/>
                  </a:lnTo>
                  <a:lnTo>
                    <a:pt x="0" y="421817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41275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sz="3200"/>
            </a:p>
          </p:txBody>
        </p:sp>
        <p:sp>
          <p:nvSpPr>
            <p:cNvPr id="260" name="Freeform 259">
              <a:extLst>
                <a:ext uri="{FF2B5EF4-FFF2-40B4-BE49-F238E27FC236}">
                  <a16:creationId xmlns:a16="http://schemas.microsoft.com/office/drawing/2014/main" id="{65412DC7-310F-484A-BCAF-E4EC71050E73}"/>
                </a:ext>
              </a:extLst>
            </p:cNvPr>
            <p:cNvSpPr/>
            <p:nvPr/>
          </p:nvSpPr>
          <p:spPr>
            <a:xfrm>
              <a:off x="1723666" y="5174262"/>
              <a:ext cx="1422700" cy="203405"/>
            </a:xfrm>
            <a:custGeom>
              <a:avLst/>
              <a:gdLst>
                <a:gd name="connsiteX0" fmla="*/ 0 w 3252807"/>
                <a:gd name="connsiteY0" fmla="*/ 0 h 764617"/>
                <a:gd name="connsiteX1" fmla="*/ 3252807 w 3252807"/>
                <a:gd name="connsiteY1" fmla="*/ 0 h 764617"/>
                <a:gd name="connsiteX2" fmla="*/ 3252807 w 3252807"/>
                <a:gd name="connsiteY2" fmla="*/ 764617 h 764617"/>
                <a:gd name="connsiteX3" fmla="*/ 0 w 3252807"/>
                <a:gd name="connsiteY3" fmla="*/ 764617 h 764617"/>
                <a:gd name="connsiteX4" fmla="*/ 0 w 3252807"/>
                <a:gd name="connsiteY4" fmla="*/ 0 h 7646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252807" h="764617">
                  <a:moveTo>
                    <a:pt x="0" y="0"/>
                  </a:moveTo>
                  <a:lnTo>
                    <a:pt x="3252807" y="0"/>
                  </a:lnTo>
                  <a:lnTo>
                    <a:pt x="3252807" y="764617"/>
                  </a:lnTo>
                  <a:lnTo>
                    <a:pt x="0" y="76461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sz="3200"/>
            </a:p>
          </p:txBody>
        </p:sp>
      </p:grpSp>
      <p:grpSp>
        <p:nvGrpSpPr>
          <p:cNvPr id="104" name="Group 103">
            <a:extLst>
              <a:ext uri="{FF2B5EF4-FFF2-40B4-BE49-F238E27FC236}">
                <a16:creationId xmlns:a16="http://schemas.microsoft.com/office/drawing/2014/main" id="{FADA35DF-2097-9D40-8A79-BCC4331AC020}"/>
              </a:ext>
            </a:extLst>
          </p:cNvPr>
          <p:cNvGrpSpPr/>
          <p:nvPr/>
        </p:nvGrpSpPr>
        <p:grpSpPr>
          <a:xfrm>
            <a:off x="1356519" y="1480214"/>
            <a:ext cx="1922861" cy="1010455"/>
            <a:chOff x="2608276" y="2376630"/>
            <a:chExt cx="2115146" cy="1222652"/>
          </a:xfrm>
        </p:grpSpPr>
        <p:grpSp>
          <p:nvGrpSpPr>
            <p:cNvPr id="107" name="Group 106">
              <a:extLst>
                <a:ext uri="{FF2B5EF4-FFF2-40B4-BE49-F238E27FC236}">
                  <a16:creationId xmlns:a16="http://schemas.microsoft.com/office/drawing/2014/main" id="{4FD79C7F-A8CE-0143-B637-4015F2EC3012}"/>
                </a:ext>
              </a:extLst>
            </p:cNvPr>
            <p:cNvGrpSpPr/>
            <p:nvPr/>
          </p:nvGrpSpPr>
          <p:grpSpPr>
            <a:xfrm>
              <a:off x="2608276" y="2376632"/>
              <a:ext cx="885419" cy="1222650"/>
              <a:chOff x="4472424" y="2440418"/>
              <a:chExt cx="499795" cy="835085"/>
            </a:xfrm>
          </p:grpSpPr>
          <p:sp>
            <p:nvSpPr>
              <p:cNvPr id="113" name="TextBox 112">
                <a:extLst>
                  <a:ext uri="{FF2B5EF4-FFF2-40B4-BE49-F238E27FC236}">
                    <a16:creationId xmlns:a16="http://schemas.microsoft.com/office/drawing/2014/main" id="{F70A6C47-5784-5445-8302-0C98984FB3A2}"/>
                  </a:ext>
                </a:extLst>
              </p:cNvPr>
              <p:cNvSpPr txBox="1"/>
              <p:nvPr/>
            </p:nvSpPr>
            <p:spPr>
              <a:xfrm>
                <a:off x="4472424" y="2876094"/>
                <a:ext cx="499795" cy="39940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 anchor="ctr" anchorCtr="0">
                <a:spAutoFit/>
              </a:bodyPr>
              <a:lstStyle/>
              <a:p>
                <a:pPr algn="ctr"/>
                <a:r>
                  <a:rPr lang="en-GB" sz="3200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Comic Sans MS" panose="030F0902030302020204" pitchFamily="66" charset="0"/>
                  </a:rPr>
                  <a:t>3</a:t>
                </a:r>
              </a:p>
            </p:txBody>
          </p:sp>
          <p:sp>
            <p:nvSpPr>
              <p:cNvPr id="114" name="TextBox 113">
                <a:extLst>
                  <a:ext uri="{FF2B5EF4-FFF2-40B4-BE49-F238E27FC236}">
                    <a16:creationId xmlns:a16="http://schemas.microsoft.com/office/drawing/2014/main" id="{78D797B0-1B41-E14F-9E05-90DCC9B6A545}"/>
                  </a:ext>
                </a:extLst>
              </p:cNvPr>
              <p:cNvSpPr txBox="1"/>
              <p:nvPr/>
            </p:nvSpPr>
            <p:spPr>
              <a:xfrm>
                <a:off x="4651080" y="2440418"/>
                <a:ext cx="142485" cy="39940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 anchor="ctr" anchorCtr="0">
                <a:spAutoFit/>
              </a:bodyPr>
              <a:lstStyle/>
              <a:p>
                <a:pPr algn="ctr"/>
                <a:r>
                  <a:rPr lang="en-GB" sz="3200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Comic Sans MS" panose="030F0902030302020204" pitchFamily="66" charset="0"/>
                  </a:rPr>
                  <a:t>1</a:t>
                </a:r>
              </a:p>
            </p:txBody>
          </p:sp>
          <p:sp>
            <p:nvSpPr>
              <p:cNvPr id="115" name="Rounded Rectangle 114">
                <a:extLst>
                  <a:ext uri="{FF2B5EF4-FFF2-40B4-BE49-F238E27FC236}">
                    <a16:creationId xmlns:a16="http://schemas.microsoft.com/office/drawing/2014/main" id="{54A2CC4C-40B5-E846-8486-98B7904E8BF2}"/>
                  </a:ext>
                </a:extLst>
              </p:cNvPr>
              <p:cNvSpPr/>
              <p:nvPr/>
            </p:nvSpPr>
            <p:spPr>
              <a:xfrm>
                <a:off x="4564541" y="2818840"/>
                <a:ext cx="315304" cy="41563"/>
              </a:xfrm>
              <a:prstGeom prst="roundRect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3200">
                  <a:solidFill>
                    <a:schemeClr val="tx1">
                      <a:lumMod val="95000"/>
                      <a:lumOff val="5000"/>
                    </a:schemeClr>
                  </a:solidFill>
                </a:endParaRPr>
              </a:p>
            </p:txBody>
          </p:sp>
        </p:grpSp>
        <p:grpSp>
          <p:nvGrpSpPr>
            <p:cNvPr id="108" name="Group 107">
              <a:extLst>
                <a:ext uri="{FF2B5EF4-FFF2-40B4-BE49-F238E27FC236}">
                  <a16:creationId xmlns:a16="http://schemas.microsoft.com/office/drawing/2014/main" id="{D8D08B80-786B-284F-BDF1-6071000AE023}"/>
                </a:ext>
              </a:extLst>
            </p:cNvPr>
            <p:cNvGrpSpPr/>
            <p:nvPr/>
          </p:nvGrpSpPr>
          <p:grpSpPr>
            <a:xfrm>
              <a:off x="3838003" y="2376630"/>
              <a:ext cx="885419" cy="1222650"/>
              <a:chOff x="4510278" y="2440416"/>
              <a:chExt cx="499795" cy="835085"/>
            </a:xfrm>
          </p:grpSpPr>
          <p:sp>
            <p:nvSpPr>
              <p:cNvPr id="110" name="TextBox 109">
                <a:extLst>
                  <a:ext uri="{FF2B5EF4-FFF2-40B4-BE49-F238E27FC236}">
                    <a16:creationId xmlns:a16="http://schemas.microsoft.com/office/drawing/2014/main" id="{E0398AA0-C213-AE42-9706-460BA45A3592}"/>
                  </a:ext>
                </a:extLst>
              </p:cNvPr>
              <p:cNvSpPr txBox="1"/>
              <p:nvPr/>
            </p:nvSpPr>
            <p:spPr>
              <a:xfrm>
                <a:off x="4510278" y="2876092"/>
                <a:ext cx="499795" cy="39940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 anchor="ctr" anchorCtr="0">
                <a:spAutoFit/>
              </a:bodyPr>
              <a:lstStyle/>
              <a:p>
                <a:pPr algn="ctr"/>
                <a:r>
                  <a:rPr lang="en-GB" sz="3200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Comic Sans MS" panose="030F0902030302020204" pitchFamily="66" charset="0"/>
                  </a:rPr>
                  <a:t>12</a:t>
                </a:r>
              </a:p>
            </p:txBody>
          </p:sp>
          <p:sp>
            <p:nvSpPr>
              <p:cNvPr id="111" name="TextBox 110">
                <a:extLst>
                  <a:ext uri="{FF2B5EF4-FFF2-40B4-BE49-F238E27FC236}">
                    <a16:creationId xmlns:a16="http://schemas.microsoft.com/office/drawing/2014/main" id="{62839497-E504-874A-8DE3-BB4F77C84103}"/>
                  </a:ext>
                </a:extLst>
              </p:cNvPr>
              <p:cNvSpPr txBox="1"/>
              <p:nvPr/>
            </p:nvSpPr>
            <p:spPr>
              <a:xfrm>
                <a:off x="4688934" y="2440416"/>
                <a:ext cx="142485" cy="39940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 anchor="ctr" anchorCtr="0">
                <a:spAutoFit/>
              </a:bodyPr>
              <a:lstStyle/>
              <a:p>
                <a:pPr algn="ctr"/>
                <a:r>
                  <a:rPr lang="en-GB" sz="3200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Comic Sans MS" panose="030F0902030302020204" pitchFamily="66" charset="0"/>
                  </a:rPr>
                  <a:t>1</a:t>
                </a:r>
              </a:p>
            </p:txBody>
          </p:sp>
          <p:sp>
            <p:nvSpPr>
              <p:cNvPr id="112" name="Rounded Rectangle 111">
                <a:extLst>
                  <a:ext uri="{FF2B5EF4-FFF2-40B4-BE49-F238E27FC236}">
                    <a16:creationId xmlns:a16="http://schemas.microsoft.com/office/drawing/2014/main" id="{FA9671BE-351E-4D48-BAEE-BC1BFF283D6A}"/>
                  </a:ext>
                </a:extLst>
              </p:cNvPr>
              <p:cNvSpPr/>
              <p:nvPr/>
            </p:nvSpPr>
            <p:spPr>
              <a:xfrm>
                <a:off x="4602395" y="2818840"/>
                <a:ext cx="315304" cy="41563"/>
              </a:xfrm>
              <a:prstGeom prst="roundRect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3200">
                  <a:solidFill>
                    <a:schemeClr val="tx1">
                      <a:lumMod val="95000"/>
                      <a:lumOff val="5000"/>
                    </a:schemeClr>
                  </a:solidFill>
                </a:endParaRPr>
              </a:p>
            </p:txBody>
          </p:sp>
        </p:grpSp>
        <p:sp>
          <p:nvSpPr>
            <p:cNvPr id="109" name="TextBox 108">
              <a:extLst>
                <a:ext uri="{FF2B5EF4-FFF2-40B4-BE49-F238E27FC236}">
                  <a16:creationId xmlns:a16="http://schemas.microsoft.com/office/drawing/2014/main" id="{93E86B8C-90B2-EC44-AB50-37069C8CE78B}"/>
                </a:ext>
              </a:extLst>
            </p:cNvPr>
            <p:cNvSpPr txBox="1"/>
            <p:nvPr/>
          </p:nvSpPr>
          <p:spPr>
            <a:xfrm>
              <a:off x="3466870" y="2511427"/>
              <a:ext cx="386894" cy="8193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800" dirty="0">
                  <a:latin typeface="Comic Sans MS" panose="030F0902030302020204" pitchFamily="66" charset="0"/>
                </a:rPr>
                <a:t>-</a:t>
              </a:r>
            </a:p>
          </p:txBody>
        </p:sp>
      </p:grpSp>
      <p:sp>
        <p:nvSpPr>
          <p:cNvPr id="105" name="Rectangle 104">
            <a:extLst>
              <a:ext uri="{FF2B5EF4-FFF2-40B4-BE49-F238E27FC236}">
                <a16:creationId xmlns:a16="http://schemas.microsoft.com/office/drawing/2014/main" id="{75A4DA58-37E5-0940-835C-741B2C1B7FA1}"/>
              </a:ext>
            </a:extLst>
          </p:cNvPr>
          <p:cNvSpPr/>
          <p:nvPr/>
        </p:nvSpPr>
        <p:spPr>
          <a:xfrm>
            <a:off x="1160514" y="1378214"/>
            <a:ext cx="2688270" cy="1186434"/>
          </a:xfrm>
          <a:prstGeom prst="rect">
            <a:avLst/>
          </a:prstGeom>
          <a:noFill/>
          <a:ln w="38100">
            <a:solidFill>
              <a:srgbClr val="84BF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sp>
        <p:nvSpPr>
          <p:cNvPr id="106" name="TextBox 105">
            <a:extLst>
              <a:ext uri="{FF2B5EF4-FFF2-40B4-BE49-F238E27FC236}">
                <a16:creationId xmlns:a16="http://schemas.microsoft.com/office/drawing/2014/main" id="{EB0522DB-9022-9944-A35C-F7A48AA3513D}"/>
              </a:ext>
            </a:extLst>
          </p:cNvPr>
          <p:cNvSpPr txBox="1"/>
          <p:nvPr/>
        </p:nvSpPr>
        <p:spPr>
          <a:xfrm>
            <a:off x="3270881" y="1634567"/>
            <a:ext cx="386894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400" dirty="0">
                <a:latin typeface="Comic Sans MS" panose="030F0902030302020204" pitchFamily="66" charset="0"/>
              </a:rPr>
              <a:t>=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F990DCBA-DA62-0346-A76F-E9FEF1DB8CAA}"/>
              </a:ext>
            </a:extLst>
          </p:cNvPr>
          <p:cNvGrpSpPr/>
          <p:nvPr/>
        </p:nvGrpSpPr>
        <p:grpSpPr>
          <a:xfrm>
            <a:off x="4977445" y="1385766"/>
            <a:ext cx="3470929" cy="1186434"/>
            <a:chOff x="4977445" y="1385766"/>
            <a:chExt cx="3470929" cy="1186434"/>
          </a:xfrm>
        </p:grpSpPr>
        <p:grpSp>
          <p:nvGrpSpPr>
            <p:cNvPr id="121" name="Group 120">
              <a:extLst>
                <a:ext uri="{FF2B5EF4-FFF2-40B4-BE49-F238E27FC236}">
                  <a16:creationId xmlns:a16="http://schemas.microsoft.com/office/drawing/2014/main" id="{7E98DEAA-CB54-4241-9558-614E14137C69}"/>
                </a:ext>
              </a:extLst>
            </p:cNvPr>
            <p:cNvGrpSpPr/>
            <p:nvPr/>
          </p:nvGrpSpPr>
          <p:grpSpPr>
            <a:xfrm>
              <a:off x="5104206" y="1486609"/>
              <a:ext cx="2048085" cy="1012763"/>
              <a:chOff x="2608276" y="2375228"/>
              <a:chExt cx="2048084" cy="1225443"/>
            </a:xfrm>
          </p:grpSpPr>
          <p:grpSp>
            <p:nvGrpSpPr>
              <p:cNvPr id="124" name="Group 123">
                <a:extLst>
                  <a:ext uri="{FF2B5EF4-FFF2-40B4-BE49-F238E27FC236}">
                    <a16:creationId xmlns:a16="http://schemas.microsoft.com/office/drawing/2014/main" id="{EC5A9F4F-FCA1-D344-ACBF-464478FEBCDD}"/>
                  </a:ext>
                </a:extLst>
              </p:cNvPr>
              <p:cNvGrpSpPr/>
              <p:nvPr/>
            </p:nvGrpSpPr>
            <p:grpSpPr>
              <a:xfrm>
                <a:off x="2608276" y="2375228"/>
                <a:ext cx="885419" cy="1225443"/>
                <a:chOff x="4472424" y="2439459"/>
                <a:chExt cx="499795" cy="836993"/>
              </a:xfrm>
            </p:grpSpPr>
            <p:sp>
              <p:nvSpPr>
                <p:cNvPr id="140" name="TextBox 139">
                  <a:extLst>
                    <a:ext uri="{FF2B5EF4-FFF2-40B4-BE49-F238E27FC236}">
                      <a16:creationId xmlns:a16="http://schemas.microsoft.com/office/drawing/2014/main" id="{82555545-46C9-354C-BA6B-E3F157AAD4DA}"/>
                    </a:ext>
                  </a:extLst>
                </p:cNvPr>
                <p:cNvSpPr txBox="1"/>
                <p:nvPr/>
              </p:nvSpPr>
              <p:spPr>
                <a:xfrm>
                  <a:off x="4472424" y="2875132"/>
                  <a:ext cx="499795" cy="40132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square" rtlCol="0" anchor="ctr" anchorCtr="0">
                  <a:spAutoFit/>
                </a:bodyPr>
                <a:lstStyle/>
                <a:p>
                  <a:pPr algn="ctr"/>
                  <a:r>
                    <a:rPr lang="en-GB" sz="3200" dirty="0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latin typeface="Comic Sans MS" panose="030F0902030302020204" pitchFamily="66" charset="0"/>
                    </a:rPr>
                    <a:t>12</a:t>
                  </a:r>
                </a:p>
              </p:txBody>
            </p:sp>
            <p:sp>
              <p:nvSpPr>
                <p:cNvPr id="141" name="TextBox 140">
                  <a:extLst>
                    <a:ext uri="{FF2B5EF4-FFF2-40B4-BE49-F238E27FC236}">
                      <a16:creationId xmlns:a16="http://schemas.microsoft.com/office/drawing/2014/main" id="{F6A4D76A-ADB8-2D44-B98D-898CF5093BEC}"/>
                    </a:ext>
                  </a:extLst>
                </p:cNvPr>
                <p:cNvSpPr txBox="1"/>
                <p:nvPr/>
              </p:nvSpPr>
              <p:spPr>
                <a:xfrm>
                  <a:off x="4651080" y="2439459"/>
                  <a:ext cx="142485" cy="401319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square" rtlCol="0" anchor="ctr" anchorCtr="0">
                  <a:spAutoFit/>
                </a:bodyPr>
                <a:lstStyle/>
                <a:p>
                  <a:pPr algn="ctr"/>
                  <a:r>
                    <a:rPr lang="en-GB" sz="3200" b="1" dirty="0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latin typeface="Comic Sans MS" panose="030F0902030302020204" pitchFamily="66" charset="0"/>
                    </a:rPr>
                    <a:t>4</a:t>
                  </a:r>
                </a:p>
              </p:txBody>
            </p:sp>
            <p:sp>
              <p:nvSpPr>
                <p:cNvPr id="142" name="Rounded Rectangle 141">
                  <a:extLst>
                    <a:ext uri="{FF2B5EF4-FFF2-40B4-BE49-F238E27FC236}">
                      <a16:creationId xmlns:a16="http://schemas.microsoft.com/office/drawing/2014/main" id="{F9699BBE-DD10-8F4F-9A83-5C26AB1126A5}"/>
                    </a:ext>
                  </a:extLst>
                </p:cNvPr>
                <p:cNvSpPr/>
                <p:nvPr/>
              </p:nvSpPr>
              <p:spPr>
                <a:xfrm>
                  <a:off x="4564541" y="2818840"/>
                  <a:ext cx="315304" cy="41563"/>
                </a:xfrm>
                <a:prstGeom prst="roundRect">
                  <a:avLst/>
                </a:prstGeom>
                <a:solidFill>
                  <a:schemeClr val="tx1">
                    <a:lumMod val="95000"/>
                    <a:lumOff val="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3200">
                    <a:solidFill>
                      <a:schemeClr val="tx1">
                        <a:lumMod val="95000"/>
                        <a:lumOff val="5000"/>
                      </a:schemeClr>
                    </a:solidFill>
                  </a:endParaRPr>
                </a:p>
              </p:txBody>
            </p:sp>
          </p:grpSp>
          <p:grpSp>
            <p:nvGrpSpPr>
              <p:cNvPr id="125" name="Group 124">
                <a:extLst>
                  <a:ext uri="{FF2B5EF4-FFF2-40B4-BE49-F238E27FC236}">
                    <a16:creationId xmlns:a16="http://schemas.microsoft.com/office/drawing/2014/main" id="{352A823F-C3F2-F74D-ACE1-BC764B53545B}"/>
                  </a:ext>
                </a:extLst>
              </p:cNvPr>
              <p:cNvGrpSpPr/>
              <p:nvPr/>
            </p:nvGrpSpPr>
            <p:grpSpPr>
              <a:xfrm>
                <a:off x="3770941" y="2375232"/>
                <a:ext cx="885419" cy="1225438"/>
                <a:chOff x="4472424" y="2439460"/>
                <a:chExt cx="499795" cy="836989"/>
              </a:xfrm>
            </p:grpSpPr>
            <p:sp>
              <p:nvSpPr>
                <p:cNvPr id="131" name="TextBox 130">
                  <a:extLst>
                    <a:ext uri="{FF2B5EF4-FFF2-40B4-BE49-F238E27FC236}">
                      <a16:creationId xmlns:a16="http://schemas.microsoft.com/office/drawing/2014/main" id="{F3DD7426-CFD3-C84A-8004-24CD71118897}"/>
                    </a:ext>
                  </a:extLst>
                </p:cNvPr>
                <p:cNvSpPr txBox="1"/>
                <p:nvPr/>
              </p:nvSpPr>
              <p:spPr>
                <a:xfrm>
                  <a:off x="4472424" y="2875130"/>
                  <a:ext cx="499795" cy="401319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square" rtlCol="0" anchor="ctr" anchorCtr="0">
                  <a:spAutoFit/>
                </a:bodyPr>
                <a:lstStyle/>
                <a:p>
                  <a:pPr algn="ctr"/>
                  <a:r>
                    <a:rPr lang="en-GB" sz="3200" dirty="0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latin typeface="Comic Sans MS" panose="030F0902030302020204" pitchFamily="66" charset="0"/>
                    </a:rPr>
                    <a:t>12</a:t>
                  </a:r>
                </a:p>
              </p:txBody>
            </p:sp>
            <p:sp>
              <p:nvSpPr>
                <p:cNvPr id="132" name="TextBox 131">
                  <a:extLst>
                    <a:ext uri="{FF2B5EF4-FFF2-40B4-BE49-F238E27FC236}">
                      <a16:creationId xmlns:a16="http://schemas.microsoft.com/office/drawing/2014/main" id="{36EF38B0-84F8-E849-B3F1-65348C300097}"/>
                    </a:ext>
                  </a:extLst>
                </p:cNvPr>
                <p:cNvSpPr txBox="1"/>
                <p:nvPr/>
              </p:nvSpPr>
              <p:spPr>
                <a:xfrm>
                  <a:off x="4651079" y="2439460"/>
                  <a:ext cx="142485" cy="40132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square" rtlCol="0" anchor="ctr" anchorCtr="0">
                  <a:spAutoFit/>
                </a:bodyPr>
                <a:lstStyle/>
                <a:p>
                  <a:pPr algn="ctr"/>
                  <a:r>
                    <a:rPr lang="en-GB" sz="3200" b="1" dirty="0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latin typeface="Comic Sans MS" panose="030F0902030302020204" pitchFamily="66" charset="0"/>
                    </a:rPr>
                    <a:t>1</a:t>
                  </a:r>
                </a:p>
              </p:txBody>
            </p:sp>
            <p:sp>
              <p:nvSpPr>
                <p:cNvPr id="133" name="Rounded Rectangle 132">
                  <a:extLst>
                    <a:ext uri="{FF2B5EF4-FFF2-40B4-BE49-F238E27FC236}">
                      <a16:creationId xmlns:a16="http://schemas.microsoft.com/office/drawing/2014/main" id="{638B1535-AB69-F243-904C-DDFB98DFEF9A}"/>
                    </a:ext>
                  </a:extLst>
                </p:cNvPr>
                <p:cNvSpPr/>
                <p:nvPr/>
              </p:nvSpPr>
              <p:spPr>
                <a:xfrm>
                  <a:off x="4564542" y="2818841"/>
                  <a:ext cx="315304" cy="41563"/>
                </a:xfrm>
                <a:prstGeom prst="roundRect">
                  <a:avLst/>
                </a:prstGeom>
                <a:solidFill>
                  <a:schemeClr val="tx1">
                    <a:lumMod val="95000"/>
                    <a:lumOff val="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3200">
                    <a:solidFill>
                      <a:schemeClr val="tx1">
                        <a:lumMod val="95000"/>
                        <a:lumOff val="5000"/>
                      </a:schemeClr>
                    </a:solidFill>
                  </a:endParaRPr>
                </a:p>
              </p:txBody>
            </p:sp>
          </p:grpSp>
          <p:sp>
            <p:nvSpPr>
              <p:cNvPr id="130" name="TextBox 129">
                <a:extLst>
                  <a:ext uri="{FF2B5EF4-FFF2-40B4-BE49-F238E27FC236}">
                    <a16:creationId xmlns:a16="http://schemas.microsoft.com/office/drawing/2014/main" id="{C8FEEA11-8718-2E4F-9C3E-2CDA4F3FBF22}"/>
                  </a:ext>
                </a:extLst>
              </p:cNvPr>
              <p:cNvSpPr txBox="1"/>
              <p:nvPr/>
            </p:nvSpPr>
            <p:spPr>
              <a:xfrm>
                <a:off x="3410990" y="2535479"/>
                <a:ext cx="386894" cy="81930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3800" dirty="0">
                    <a:latin typeface="Comic Sans MS" panose="030F0902030302020204" pitchFamily="66" charset="0"/>
                  </a:rPr>
                  <a:t>-</a:t>
                </a:r>
              </a:p>
            </p:txBody>
          </p:sp>
        </p:grpSp>
        <p:sp>
          <p:nvSpPr>
            <p:cNvPr id="122" name="Rectangle 121">
              <a:extLst>
                <a:ext uri="{FF2B5EF4-FFF2-40B4-BE49-F238E27FC236}">
                  <a16:creationId xmlns:a16="http://schemas.microsoft.com/office/drawing/2014/main" id="{BE71F9CB-469C-2646-A8D0-627F3EBB28C9}"/>
                </a:ext>
              </a:extLst>
            </p:cNvPr>
            <p:cNvSpPr/>
            <p:nvPr/>
          </p:nvSpPr>
          <p:spPr>
            <a:xfrm>
              <a:off x="4977445" y="1385766"/>
              <a:ext cx="3470929" cy="1186434"/>
            </a:xfrm>
            <a:prstGeom prst="rect">
              <a:avLst/>
            </a:prstGeom>
            <a:noFill/>
            <a:ln w="38100">
              <a:solidFill>
                <a:srgbClr val="84BF4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/>
            </a:p>
          </p:txBody>
        </p:sp>
        <p:sp>
          <p:nvSpPr>
            <p:cNvPr id="123" name="TextBox 122">
              <a:extLst>
                <a:ext uri="{FF2B5EF4-FFF2-40B4-BE49-F238E27FC236}">
                  <a16:creationId xmlns:a16="http://schemas.microsoft.com/office/drawing/2014/main" id="{C84C02A0-F972-4A46-925E-5D2FF5215C6D}"/>
                </a:ext>
              </a:extLst>
            </p:cNvPr>
            <p:cNvSpPr txBox="1"/>
            <p:nvPr/>
          </p:nvSpPr>
          <p:spPr>
            <a:xfrm>
              <a:off x="7111663" y="1642119"/>
              <a:ext cx="386894" cy="6155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400" dirty="0">
                  <a:latin typeface="Comic Sans MS" panose="030F0902030302020204" pitchFamily="66" charset="0"/>
                </a:rPr>
                <a:t>=</a:t>
              </a:r>
            </a:p>
          </p:txBody>
        </p:sp>
        <p:sp>
          <p:nvSpPr>
            <p:cNvPr id="118" name="TextBox 117">
              <a:extLst>
                <a:ext uri="{FF2B5EF4-FFF2-40B4-BE49-F238E27FC236}">
                  <a16:creationId xmlns:a16="http://schemas.microsoft.com/office/drawing/2014/main" id="{7EF43455-7351-C044-A869-DAE3BD9E994F}"/>
                </a:ext>
              </a:extLst>
            </p:cNvPr>
            <p:cNvSpPr txBox="1"/>
            <p:nvPr/>
          </p:nvSpPr>
          <p:spPr>
            <a:xfrm>
              <a:off x="7457013" y="2018504"/>
              <a:ext cx="885419" cy="48559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 anchorCtr="0">
              <a:spAutoFit/>
            </a:bodyPr>
            <a:lstStyle/>
            <a:p>
              <a:pPr algn="ctr"/>
              <a:r>
                <a:rPr lang="en-GB" sz="32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Comic Sans MS" panose="030F0902030302020204" pitchFamily="66" charset="0"/>
                </a:rPr>
                <a:t>12</a:t>
              </a:r>
            </a:p>
          </p:txBody>
        </p:sp>
        <p:sp>
          <p:nvSpPr>
            <p:cNvPr id="119" name="TextBox 118">
              <a:extLst>
                <a:ext uri="{FF2B5EF4-FFF2-40B4-BE49-F238E27FC236}">
                  <a16:creationId xmlns:a16="http://schemas.microsoft.com/office/drawing/2014/main" id="{6B3C921A-C18E-534C-93E3-E427FD88FCE1}"/>
                </a:ext>
              </a:extLst>
            </p:cNvPr>
            <p:cNvSpPr txBox="1"/>
            <p:nvPr/>
          </p:nvSpPr>
          <p:spPr>
            <a:xfrm>
              <a:off x="7773512" y="1478379"/>
              <a:ext cx="252422" cy="48559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 anchorCtr="0">
              <a:spAutoFit/>
            </a:bodyPr>
            <a:lstStyle/>
            <a:p>
              <a:pPr algn="ctr"/>
              <a:r>
                <a:rPr lang="en-GB" sz="32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Comic Sans MS" panose="030F0902030302020204" pitchFamily="66" charset="0"/>
                </a:rPr>
                <a:t>3</a:t>
              </a:r>
            </a:p>
          </p:txBody>
        </p:sp>
        <p:sp>
          <p:nvSpPr>
            <p:cNvPr id="120" name="Rounded Rectangle 119">
              <a:extLst>
                <a:ext uri="{FF2B5EF4-FFF2-40B4-BE49-F238E27FC236}">
                  <a16:creationId xmlns:a16="http://schemas.microsoft.com/office/drawing/2014/main" id="{25CCFE35-B321-1F4B-8455-EA779F084709}"/>
                </a:ext>
              </a:extLst>
            </p:cNvPr>
            <p:cNvSpPr/>
            <p:nvPr/>
          </p:nvSpPr>
          <p:spPr>
            <a:xfrm>
              <a:off x="7620206" y="1941690"/>
              <a:ext cx="558582" cy="50292"/>
            </a:xfrm>
            <a:prstGeom prst="roundRect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</p:grpSp>
      <p:sp>
        <p:nvSpPr>
          <p:cNvPr id="183" name="Arrow: Left 2">
            <a:extLst>
              <a:ext uri="{FF2B5EF4-FFF2-40B4-BE49-F238E27FC236}">
                <a16:creationId xmlns:a16="http://schemas.microsoft.com/office/drawing/2014/main" id="{430886E0-DD8A-DE4C-B654-1BEFA71161FE}"/>
              </a:ext>
            </a:extLst>
          </p:cNvPr>
          <p:cNvSpPr/>
          <p:nvPr/>
        </p:nvSpPr>
        <p:spPr>
          <a:xfrm rot="10800000">
            <a:off x="4026277" y="1738445"/>
            <a:ext cx="841532" cy="444211"/>
          </a:xfrm>
          <a:prstGeom prst="leftArrow">
            <a:avLst/>
          </a:prstGeom>
          <a:solidFill>
            <a:schemeClr val="tx1">
              <a:lumMod val="95000"/>
              <a:lumOff val="5000"/>
            </a:schemeClr>
          </a:solidFill>
          <a:ln w="19050" cap="rnd">
            <a:solidFill>
              <a:schemeClr val="tx1">
                <a:lumMod val="95000"/>
                <a:lumOff val="5000"/>
              </a:schemeClr>
            </a:solidFill>
            <a:round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pSp>
        <p:nvGrpSpPr>
          <p:cNvPr id="187" name="Group 186">
            <a:extLst>
              <a:ext uri="{FF2B5EF4-FFF2-40B4-BE49-F238E27FC236}">
                <a16:creationId xmlns:a16="http://schemas.microsoft.com/office/drawing/2014/main" id="{4C889B75-CF7A-9643-A2D1-7EFAFF03A9D3}"/>
              </a:ext>
            </a:extLst>
          </p:cNvPr>
          <p:cNvGrpSpPr/>
          <p:nvPr/>
        </p:nvGrpSpPr>
        <p:grpSpPr>
          <a:xfrm>
            <a:off x="1207045" y="3327192"/>
            <a:ext cx="9817669" cy="961807"/>
            <a:chOff x="481726" y="3614357"/>
            <a:chExt cx="9817669" cy="961807"/>
          </a:xfrm>
        </p:grpSpPr>
        <p:grpSp>
          <p:nvGrpSpPr>
            <p:cNvPr id="193" name="Group 192">
              <a:extLst>
                <a:ext uri="{FF2B5EF4-FFF2-40B4-BE49-F238E27FC236}">
                  <a16:creationId xmlns:a16="http://schemas.microsoft.com/office/drawing/2014/main" id="{C03856EE-8578-954A-A2B1-9AEAD3AB296E}"/>
                </a:ext>
              </a:extLst>
            </p:cNvPr>
            <p:cNvGrpSpPr/>
            <p:nvPr/>
          </p:nvGrpSpPr>
          <p:grpSpPr>
            <a:xfrm>
              <a:off x="1406454" y="3614357"/>
              <a:ext cx="8034466" cy="690917"/>
              <a:chOff x="1406454" y="3614357"/>
              <a:chExt cx="8034466" cy="690917"/>
            </a:xfrm>
          </p:grpSpPr>
          <p:sp>
            <p:nvSpPr>
              <p:cNvPr id="215" name="Rectangle 214">
                <a:extLst>
                  <a:ext uri="{FF2B5EF4-FFF2-40B4-BE49-F238E27FC236}">
                    <a16:creationId xmlns:a16="http://schemas.microsoft.com/office/drawing/2014/main" id="{5014F24E-4DB4-4B47-8777-B20BF013E7DF}"/>
                  </a:ext>
                </a:extLst>
              </p:cNvPr>
              <p:cNvSpPr/>
              <p:nvPr/>
            </p:nvSpPr>
            <p:spPr>
              <a:xfrm>
                <a:off x="2740047" y="3753931"/>
                <a:ext cx="6700873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b="1" dirty="0">
                    <a:solidFill>
                      <a:srgbClr val="000000"/>
                    </a:solidFill>
                    <a:latin typeface="Comic Sans MS" panose="030F0902030302020204" pitchFamily="66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are related fractions because the first denominator is ____</a:t>
                </a:r>
                <a:endParaRPr lang="en-US" dirty="0">
                  <a:latin typeface="Comic Sans MS" panose="030F0902030302020204" pitchFamily="66" charset="0"/>
                </a:endParaRPr>
              </a:p>
            </p:txBody>
          </p:sp>
          <p:grpSp>
            <p:nvGrpSpPr>
              <p:cNvPr id="216" name="Group 215">
                <a:extLst>
                  <a:ext uri="{FF2B5EF4-FFF2-40B4-BE49-F238E27FC236}">
                    <a16:creationId xmlns:a16="http://schemas.microsoft.com/office/drawing/2014/main" id="{711E03E8-881C-B349-ACD3-B050CC5E0566}"/>
                  </a:ext>
                </a:extLst>
              </p:cNvPr>
              <p:cNvGrpSpPr/>
              <p:nvPr/>
            </p:nvGrpSpPr>
            <p:grpSpPr>
              <a:xfrm>
                <a:off x="2292963" y="3619833"/>
                <a:ext cx="499795" cy="685441"/>
                <a:chOff x="4472424" y="2394331"/>
                <a:chExt cx="499795" cy="912321"/>
              </a:xfrm>
            </p:grpSpPr>
            <p:sp>
              <p:nvSpPr>
                <p:cNvPr id="239" name="TextBox 238">
                  <a:extLst>
                    <a:ext uri="{FF2B5EF4-FFF2-40B4-BE49-F238E27FC236}">
                      <a16:creationId xmlns:a16="http://schemas.microsoft.com/office/drawing/2014/main" id="{66A72DC0-460D-A54C-9D8F-965BC9951EA1}"/>
                    </a:ext>
                  </a:extLst>
                </p:cNvPr>
                <p:cNvSpPr txBox="1"/>
                <p:nvPr/>
              </p:nvSpPr>
              <p:spPr>
                <a:xfrm>
                  <a:off x="4472424" y="2815071"/>
                  <a:ext cx="499795" cy="491581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square" rtlCol="0" anchor="ctr" anchorCtr="0">
                  <a:spAutoFit/>
                </a:bodyPr>
                <a:lstStyle/>
                <a:p>
                  <a:pPr algn="ctr"/>
                  <a:r>
                    <a:rPr lang="en-GB" b="1" dirty="0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latin typeface="Comic Sans MS" panose="030F0902030302020204" pitchFamily="66" charset="0"/>
                    </a:rPr>
                    <a:t>12</a:t>
                  </a:r>
                </a:p>
              </p:txBody>
            </p:sp>
            <p:sp>
              <p:nvSpPr>
                <p:cNvPr id="240" name="TextBox 239">
                  <a:extLst>
                    <a:ext uri="{FF2B5EF4-FFF2-40B4-BE49-F238E27FC236}">
                      <a16:creationId xmlns:a16="http://schemas.microsoft.com/office/drawing/2014/main" id="{F93D0E15-C4AC-F44F-9839-165DC99DB2FD}"/>
                    </a:ext>
                  </a:extLst>
                </p:cNvPr>
                <p:cNvSpPr txBox="1"/>
                <p:nvPr/>
              </p:nvSpPr>
              <p:spPr>
                <a:xfrm>
                  <a:off x="4651080" y="2394331"/>
                  <a:ext cx="142485" cy="49158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square" rtlCol="0" anchor="ctr" anchorCtr="0">
                  <a:spAutoFit/>
                </a:bodyPr>
                <a:lstStyle/>
                <a:p>
                  <a:pPr algn="ctr"/>
                  <a:r>
                    <a:rPr lang="en-GB" b="1" dirty="0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latin typeface="Comic Sans MS" panose="030F0902030302020204" pitchFamily="66" charset="0"/>
                    </a:rPr>
                    <a:t>1</a:t>
                  </a:r>
                </a:p>
              </p:txBody>
            </p:sp>
            <p:sp>
              <p:nvSpPr>
                <p:cNvPr id="241" name="Rounded Rectangle 240">
                  <a:extLst>
                    <a:ext uri="{FF2B5EF4-FFF2-40B4-BE49-F238E27FC236}">
                      <a16:creationId xmlns:a16="http://schemas.microsoft.com/office/drawing/2014/main" id="{4F3B8A6D-E7AC-B04C-BFAC-85FC0986ED64}"/>
                    </a:ext>
                  </a:extLst>
                </p:cNvPr>
                <p:cNvSpPr/>
                <p:nvPr/>
              </p:nvSpPr>
              <p:spPr>
                <a:xfrm>
                  <a:off x="4564541" y="2818840"/>
                  <a:ext cx="315304" cy="41563"/>
                </a:xfrm>
                <a:prstGeom prst="roundRect">
                  <a:avLst/>
                </a:prstGeom>
                <a:solidFill>
                  <a:schemeClr val="tx1">
                    <a:lumMod val="95000"/>
                    <a:lumOff val="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b="1">
                    <a:solidFill>
                      <a:schemeClr val="tx1">
                        <a:lumMod val="95000"/>
                        <a:lumOff val="5000"/>
                      </a:schemeClr>
                    </a:solidFill>
                  </a:endParaRPr>
                </a:p>
              </p:txBody>
            </p:sp>
          </p:grpSp>
          <p:sp>
            <p:nvSpPr>
              <p:cNvPr id="230" name="TextBox 229">
                <a:extLst>
                  <a:ext uri="{FF2B5EF4-FFF2-40B4-BE49-F238E27FC236}">
                    <a16:creationId xmlns:a16="http://schemas.microsoft.com/office/drawing/2014/main" id="{1F7C37C3-5F39-CD40-B50F-80691708A2A9}"/>
                  </a:ext>
                </a:extLst>
              </p:cNvPr>
              <p:cNvSpPr txBox="1"/>
              <p:nvPr/>
            </p:nvSpPr>
            <p:spPr>
              <a:xfrm>
                <a:off x="1577309" y="3765409"/>
                <a:ext cx="958571" cy="36933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 anchor="ctr" anchorCtr="0">
                <a:spAutoFit/>
              </a:bodyPr>
              <a:lstStyle/>
              <a:p>
                <a:pPr algn="ctr"/>
                <a:r>
                  <a:rPr lang="en-GB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Comic Sans MS" panose="030F0902030302020204" pitchFamily="66" charset="0"/>
                  </a:rPr>
                  <a:t>and</a:t>
                </a:r>
              </a:p>
            </p:txBody>
          </p:sp>
          <p:grpSp>
            <p:nvGrpSpPr>
              <p:cNvPr id="231" name="Group 230">
                <a:extLst>
                  <a:ext uri="{FF2B5EF4-FFF2-40B4-BE49-F238E27FC236}">
                    <a16:creationId xmlns:a16="http://schemas.microsoft.com/office/drawing/2014/main" id="{2330AE83-E118-534E-A97B-389DAFF19AA7}"/>
                  </a:ext>
                </a:extLst>
              </p:cNvPr>
              <p:cNvGrpSpPr/>
              <p:nvPr/>
            </p:nvGrpSpPr>
            <p:grpSpPr>
              <a:xfrm>
                <a:off x="1406454" y="3614357"/>
                <a:ext cx="315304" cy="685441"/>
                <a:chOff x="4564541" y="2394331"/>
                <a:chExt cx="315304" cy="912321"/>
              </a:xfrm>
            </p:grpSpPr>
            <p:sp>
              <p:nvSpPr>
                <p:cNvPr id="232" name="TextBox 231">
                  <a:extLst>
                    <a:ext uri="{FF2B5EF4-FFF2-40B4-BE49-F238E27FC236}">
                      <a16:creationId xmlns:a16="http://schemas.microsoft.com/office/drawing/2014/main" id="{87D57ED6-9520-9341-BD78-9221DC2C54D3}"/>
                    </a:ext>
                  </a:extLst>
                </p:cNvPr>
                <p:cNvSpPr txBox="1"/>
                <p:nvPr/>
              </p:nvSpPr>
              <p:spPr>
                <a:xfrm>
                  <a:off x="4634734" y="2815071"/>
                  <a:ext cx="175175" cy="491581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square" rtlCol="0" anchor="ctr" anchorCtr="0">
                  <a:spAutoFit/>
                </a:bodyPr>
                <a:lstStyle/>
                <a:p>
                  <a:pPr algn="ctr"/>
                  <a:r>
                    <a:rPr lang="en-GB" b="1" dirty="0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latin typeface="Comic Sans MS" panose="030F0902030302020204" pitchFamily="66" charset="0"/>
                    </a:rPr>
                    <a:t>3</a:t>
                  </a:r>
                </a:p>
              </p:txBody>
            </p:sp>
            <p:sp>
              <p:nvSpPr>
                <p:cNvPr id="233" name="TextBox 232">
                  <a:extLst>
                    <a:ext uri="{FF2B5EF4-FFF2-40B4-BE49-F238E27FC236}">
                      <a16:creationId xmlns:a16="http://schemas.microsoft.com/office/drawing/2014/main" id="{9348A2C9-75C5-D440-B355-3D65EF84CD09}"/>
                    </a:ext>
                  </a:extLst>
                </p:cNvPr>
                <p:cNvSpPr txBox="1"/>
                <p:nvPr/>
              </p:nvSpPr>
              <p:spPr>
                <a:xfrm>
                  <a:off x="4651080" y="2394331"/>
                  <a:ext cx="142485" cy="49158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square" rtlCol="0" anchor="ctr" anchorCtr="0">
                  <a:spAutoFit/>
                </a:bodyPr>
                <a:lstStyle/>
                <a:p>
                  <a:pPr algn="ctr"/>
                  <a:r>
                    <a:rPr lang="en-GB" b="1" dirty="0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latin typeface="Comic Sans MS" panose="030F0902030302020204" pitchFamily="66" charset="0"/>
                    </a:rPr>
                    <a:t>1</a:t>
                  </a:r>
                </a:p>
              </p:txBody>
            </p:sp>
            <p:sp>
              <p:nvSpPr>
                <p:cNvPr id="238" name="Rounded Rectangle 237">
                  <a:extLst>
                    <a:ext uri="{FF2B5EF4-FFF2-40B4-BE49-F238E27FC236}">
                      <a16:creationId xmlns:a16="http://schemas.microsoft.com/office/drawing/2014/main" id="{9EE8CBB2-91A8-6C4B-8EBE-FE756F5FB03D}"/>
                    </a:ext>
                  </a:extLst>
                </p:cNvPr>
                <p:cNvSpPr/>
                <p:nvPr/>
              </p:nvSpPr>
              <p:spPr>
                <a:xfrm>
                  <a:off x="4564541" y="2818840"/>
                  <a:ext cx="315304" cy="41563"/>
                </a:xfrm>
                <a:prstGeom prst="roundRect">
                  <a:avLst/>
                </a:prstGeom>
                <a:solidFill>
                  <a:schemeClr val="tx1">
                    <a:lumMod val="95000"/>
                    <a:lumOff val="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b="1">
                    <a:solidFill>
                      <a:schemeClr val="tx1">
                        <a:lumMod val="95000"/>
                        <a:lumOff val="5000"/>
                      </a:schemeClr>
                    </a:solidFill>
                  </a:endParaRPr>
                </a:p>
              </p:txBody>
            </p:sp>
          </p:grpSp>
        </p:grpSp>
        <p:sp>
          <p:nvSpPr>
            <p:cNvPr id="214" name="Rectangle 213">
              <a:extLst>
                <a:ext uri="{FF2B5EF4-FFF2-40B4-BE49-F238E27FC236}">
                  <a16:creationId xmlns:a16="http://schemas.microsoft.com/office/drawing/2014/main" id="{F1D8C0B3-0479-244B-8726-53CD0F59D83C}"/>
                </a:ext>
              </a:extLst>
            </p:cNvPr>
            <p:cNvSpPr/>
            <p:nvPr/>
          </p:nvSpPr>
          <p:spPr>
            <a:xfrm>
              <a:off x="481726" y="4206832"/>
              <a:ext cx="9817669" cy="369332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ctr"/>
              <a:r>
                <a:rPr lang="en-US" b="1" dirty="0">
                  <a:solidFill>
                    <a:srgbClr val="000000"/>
                  </a:solidFill>
                  <a:latin typeface="Comic Sans MS" panose="030F0902030302020204" pitchFamily="66" charset="0"/>
                  <a:ea typeface="Cambria Math" panose="02040503050406030204" pitchFamily="18" charset="0"/>
                  <a:cs typeface="Times New Roman" panose="02020603050405020304" pitchFamily="18" charset="0"/>
                </a:rPr>
                <a:t>and this is a multiple/factor of the second denominator which is ____</a:t>
              </a:r>
              <a:endParaRPr lang="en-US" dirty="0"/>
            </a:p>
          </p:txBody>
        </p:sp>
      </p:grpSp>
      <p:pic>
        <p:nvPicPr>
          <p:cNvPr id="6" name="Picture 5">
            <a:extLst>
              <a:ext uri="{FF2B5EF4-FFF2-40B4-BE49-F238E27FC236}">
                <a16:creationId xmlns:a16="http://schemas.microsoft.com/office/drawing/2014/main" id="{DEA14ADA-CB14-3A40-B29E-0DEAAE0141CF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7141392" y="5238834"/>
            <a:ext cx="4028145" cy="819978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72EC838A-07F2-A14A-99D0-8FC3133D47A7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2136194" y="5238834"/>
            <a:ext cx="4028145" cy="819978"/>
          </a:xfrm>
          <a:prstGeom prst="rect">
            <a:avLst/>
          </a:prstGeom>
        </p:spPr>
      </p:pic>
      <p:grpSp>
        <p:nvGrpSpPr>
          <p:cNvPr id="248" name="Group 247">
            <a:extLst>
              <a:ext uri="{FF2B5EF4-FFF2-40B4-BE49-F238E27FC236}">
                <a16:creationId xmlns:a16="http://schemas.microsoft.com/office/drawing/2014/main" id="{127DC40E-5694-F342-AE7F-8BA6E17F9949}"/>
              </a:ext>
            </a:extLst>
          </p:cNvPr>
          <p:cNvGrpSpPr/>
          <p:nvPr/>
        </p:nvGrpSpPr>
        <p:grpSpPr>
          <a:xfrm>
            <a:off x="1182466" y="5315885"/>
            <a:ext cx="339653" cy="666409"/>
            <a:chOff x="1554512" y="2830855"/>
            <a:chExt cx="772393" cy="1298642"/>
          </a:xfrm>
        </p:grpSpPr>
        <p:grpSp>
          <p:nvGrpSpPr>
            <p:cNvPr id="249" name="Group 248">
              <a:extLst>
                <a:ext uri="{FF2B5EF4-FFF2-40B4-BE49-F238E27FC236}">
                  <a16:creationId xmlns:a16="http://schemas.microsoft.com/office/drawing/2014/main" id="{F998795E-F5AC-1D4C-B277-A2F6310D1F1D}"/>
                </a:ext>
              </a:extLst>
            </p:cNvPr>
            <p:cNvGrpSpPr/>
            <p:nvPr/>
          </p:nvGrpSpPr>
          <p:grpSpPr>
            <a:xfrm>
              <a:off x="1554512" y="2830855"/>
              <a:ext cx="772393" cy="1298642"/>
              <a:chOff x="2774254" y="4308575"/>
              <a:chExt cx="834288" cy="1402710"/>
            </a:xfrm>
          </p:grpSpPr>
          <p:sp>
            <p:nvSpPr>
              <p:cNvPr id="251" name="TextBox 250">
                <a:extLst>
                  <a:ext uri="{FF2B5EF4-FFF2-40B4-BE49-F238E27FC236}">
                    <a16:creationId xmlns:a16="http://schemas.microsoft.com/office/drawing/2014/main" id="{E09682E4-9875-8F41-B2AE-B7011DC43DBA}"/>
                  </a:ext>
                </a:extLst>
              </p:cNvPr>
              <p:cNvSpPr txBox="1"/>
              <p:nvPr/>
            </p:nvSpPr>
            <p:spPr>
              <a:xfrm>
                <a:off x="2774254" y="4933887"/>
                <a:ext cx="834288" cy="777398"/>
              </a:xfrm>
              <a:prstGeom prst="rect">
                <a:avLst/>
              </a:prstGeom>
              <a:noFill/>
            </p:spPr>
            <p:txBody>
              <a:bodyPr wrap="square" rtlCol="0" anchor="ctr" anchorCtr="0">
                <a:spAutoFit/>
              </a:bodyPr>
              <a:lstStyle/>
              <a:p>
                <a:pPr algn="ctr"/>
                <a:r>
                  <a:rPr lang="en-GB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Comic Sans MS" panose="030F0902030302020204" pitchFamily="66" charset="0"/>
                  </a:rPr>
                  <a:t>3</a:t>
                </a:r>
              </a:p>
            </p:txBody>
          </p:sp>
          <p:sp>
            <p:nvSpPr>
              <p:cNvPr id="252" name="TextBox 251">
                <a:extLst>
                  <a:ext uri="{FF2B5EF4-FFF2-40B4-BE49-F238E27FC236}">
                    <a16:creationId xmlns:a16="http://schemas.microsoft.com/office/drawing/2014/main" id="{72CBE7A4-6F1B-F64F-8810-AA8B0E16A505}"/>
                  </a:ext>
                </a:extLst>
              </p:cNvPr>
              <p:cNvSpPr txBox="1"/>
              <p:nvPr/>
            </p:nvSpPr>
            <p:spPr>
              <a:xfrm>
                <a:off x="2999877" y="4308575"/>
                <a:ext cx="383047" cy="777398"/>
              </a:xfrm>
              <a:prstGeom prst="rect">
                <a:avLst/>
              </a:prstGeom>
              <a:noFill/>
            </p:spPr>
            <p:txBody>
              <a:bodyPr wrap="square" rtlCol="0" anchor="ctr" anchorCtr="0">
                <a:spAutoFit/>
              </a:bodyPr>
              <a:lstStyle/>
              <a:p>
                <a:pPr algn="ctr"/>
                <a:r>
                  <a:rPr lang="en-GB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Comic Sans MS" panose="030F0902030302020204" pitchFamily="66" charset="0"/>
                  </a:rPr>
                  <a:t>1</a:t>
                </a:r>
              </a:p>
            </p:txBody>
          </p:sp>
        </p:grpSp>
        <p:sp>
          <p:nvSpPr>
            <p:cNvPr id="250" name="Rounded Rectangle 249">
              <a:extLst>
                <a:ext uri="{FF2B5EF4-FFF2-40B4-BE49-F238E27FC236}">
                  <a16:creationId xmlns:a16="http://schemas.microsoft.com/office/drawing/2014/main" id="{611331A3-05F5-E045-9402-5EB5F0DFE8E2}"/>
                </a:ext>
              </a:extLst>
            </p:cNvPr>
            <p:cNvSpPr/>
            <p:nvPr/>
          </p:nvSpPr>
          <p:spPr>
            <a:xfrm>
              <a:off x="1658487" y="3432456"/>
              <a:ext cx="564443" cy="64889"/>
            </a:xfrm>
            <a:prstGeom prst="roundRect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</p:grpSp>
      <p:sp>
        <p:nvSpPr>
          <p:cNvPr id="261" name="Speech Bubble: Rectangle with Corners Rounded 2">
            <a:extLst>
              <a:ext uri="{FF2B5EF4-FFF2-40B4-BE49-F238E27FC236}">
                <a16:creationId xmlns:a16="http://schemas.microsoft.com/office/drawing/2014/main" id="{A5B056D3-2589-D448-8704-216F6AED2CEA}"/>
              </a:ext>
            </a:extLst>
          </p:cNvPr>
          <p:cNvSpPr>
            <a:spLocks/>
          </p:cNvSpPr>
          <p:nvPr/>
        </p:nvSpPr>
        <p:spPr>
          <a:xfrm>
            <a:off x="8848611" y="695738"/>
            <a:ext cx="2464398" cy="824055"/>
          </a:xfrm>
          <a:prstGeom prst="wedgeRoundRectCallout">
            <a:avLst>
              <a:gd name="adj1" fmla="val -11635"/>
              <a:gd name="adj2" fmla="val 104263"/>
              <a:gd name="adj3" fmla="val 16667"/>
            </a:avLst>
          </a:prstGeom>
          <a:noFill/>
          <a:ln w="31750">
            <a:solidFill>
              <a:srgbClr val="84BF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0">
            <a:spAutoFit/>
          </a:bodyPr>
          <a:lstStyle/>
          <a:p>
            <a:pPr algn="ctr"/>
            <a:r>
              <a:rPr lang="en-GB" sz="22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Are my fractions related?</a:t>
            </a:r>
          </a:p>
        </p:txBody>
      </p:sp>
      <p:pic>
        <p:nvPicPr>
          <p:cNvPr id="263" name="Picture 262" descr="A picture containing text&#10;&#10;Description automatically generated">
            <a:extLst>
              <a:ext uri="{FF2B5EF4-FFF2-40B4-BE49-F238E27FC236}">
                <a16:creationId xmlns:a16="http://schemas.microsoft.com/office/drawing/2014/main" id="{A814E4EB-76F4-D84F-9965-750F7B96A609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26825" y="1623050"/>
            <a:ext cx="1794385" cy="1514710"/>
          </a:xfrm>
          <a:prstGeom prst="rect">
            <a:avLst/>
          </a:prstGeom>
        </p:spPr>
      </p:pic>
      <p:grpSp>
        <p:nvGrpSpPr>
          <p:cNvPr id="265" name="Group 264">
            <a:extLst>
              <a:ext uri="{FF2B5EF4-FFF2-40B4-BE49-F238E27FC236}">
                <a16:creationId xmlns:a16="http://schemas.microsoft.com/office/drawing/2014/main" id="{8924B1CE-4A86-FB4D-8C76-25C2AAF19BB5}"/>
              </a:ext>
            </a:extLst>
          </p:cNvPr>
          <p:cNvGrpSpPr/>
          <p:nvPr/>
        </p:nvGrpSpPr>
        <p:grpSpPr>
          <a:xfrm>
            <a:off x="2578993" y="4344455"/>
            <a:ext cx="497286" cy="632835"/>
            <a:chOff x="1375277" y="2863568"/>
            <a:chExt cx="1130862" cy="1233214"/>
          </a:xfrm>
        </p:grpSpPr>
        <p:grpSp>
          <p:nvGrpSpPr>
            <p:cNvPr id="266" name="Group 265">
              <a:extLst>
                <a:ext uri="{FF2B5EF4-FFF2-40B4-BE49-F238E27FC236}">
                  <a16:creationId xmlns:a16="http://schemas.microsoft.com/office/drawing/2014/main" id="{46E625C8-EEFA-A64B-A087-727A9203E721}"/>
                </a:ext>
              </a:extLst>
            </p:cNvPr>
            <p:cNvGrpSpPr/>
            <p:nvPr/>
          </p:nvGrpSpPr>
          <p:grpSpPr>
            <a:xfrm>
              <a:off x="1375277" y="2863568"/>
              <a:ext cx="1130862" cy="1233214"/>
              <a:chOff x="2580657" y="4343910"/>
              <a:chExt cx="1221483" cy="1332039"/>
            </a:xfrm>
          </p:grpSpPr>
          <p:sp>
            <p:nvSpPr>
              <p:cNvPr id="268" name="TextBox 267">
                <a:extLst>
                  <a:ext uri="{FF2B5EF4-FFF2-40B4-BE49-F238E27FC236}">
                    <a16:creationId xmlns:a16="http://schemas.microsoft.com/office/drawing/2014/main" id="{4A272B8D-1029-F14F-B346-18D62FC1CF13}"/>
                  </a:ext>
                </a:extLst>
              </p:cNvPr>
              <p:cNvSpPr txBox="1"/>
              <p:nvPr/>
            </p:nvSpPr>
            <p:spPr>
              <a:xfrm>
                <a:off x="2580657" y="4969223"/>
                <a:ext cx="1221483" cy="706726"/>
              </a:xfrm>
              <a:prstGeom prst="rect">
                <a:avLst/>
              </a:prstGeom>
              <a:noFill/>
            </p:spPr>
            <p:txBody>
              <a:bodyPr wrap="square" rtlCol="0" anchor="ctr" anchorCtr="0">
                <a:spAutoFit/>
              </a:bodyPr>
              <a:lstStyle/>
              <a:p>
                <a:pPr algn="ctr"/>
                <a:r>
                  <a:rPr lang="en-GB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Comic Sans MS" panose="030F0902030302020204" pitchFamily="66" charset="0"/>
                  </a:rPr>
                  <a:t>12</a:t>
                </a:r>
              </a:p>
            </p:txBody>
          </p:sp>
          <p:sp>
            <p:nvSpPr>
              <p:cNvPr id="269" name="TextBox 268">
                <a:extLst>
                  <a:ext uri="{FF2B5EF4-FFF2-40B4-BE49-F238E27FC236}">
                    <a16:creationId xmlns:a16="http://schemas.microsoft.com/office/drawing/2014/main" id="{70A9CE9A-F3C1-894F-8961-D04D878BA0E3}"/>
                  </a:ext>
                </a:extLst>
              </p:cNvPr>
              <p:cNvSpPr txBox="1"/>
              <p:nvPr/>
            </p:nvSpPr>
            <p:spPr>
              <a:xfrm>
                <a:off x="2999878" y="4343910"/>
                <a:ext cx="383046" cy="706726"/>
              </a:xfrm>
              <a:prstGeom prst="rect">
                <a:avLst/>
              </a:prstGeom>
              <a:noFill/>
            </p:spPr>
            <p:txBody>
              <a:bodyPr wrap="square" rtlCol="0" anchor="ctr" anchorCtr="0">
                <a:spAutoFit/>
              </a:bodyPr>
              <a:lstStyle/>
              <a:p>
                <a:pPr algn="ctr"/>
                <a:r>
                  <a:rPr lang="en-GB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Comic Sans MS" panose="030F0902030302020204" pitchFamily="66" charset="0"/>
                  </a:rPr>
                  <a:t>4</a:t>
                </a:r>
              </a:p>
            </p:txBody>
          </p:sp>
        </p:grpSp>
        <p:sp>
          <p:nvSpPr>
            <p:cNvPr id="267" name="Rounded Rectangle 266">
              <a:extLst>
                <a:ext uri="{FF2B5EF4-FFF2-40B4-BE49-F238E27FC236}">
                  <a16:creationId xmlns:a16="http://schemas.microsoft.com/office/drawing/2014/main" id="{0E892DEC-F2AF-8B40-A3F2-1795A1DE1445}"/>
                </a:ext>
              </a:extLst>
            </p:cNvPr>
            <p:cNvSpPr/>
            <p:nvPr/>
          </p:nvSpPr>
          <p:spPr>
            <a:xfrm>
              <a:off x="1658487" y="3432456"/>
              <a:ext cx="564443" cy="64889"/>
            </a:xfrm>
            <a:prstGeom prst="roundRect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</p:grpSp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270" name="Ink 269">
                <a:extLst>
                  <a:ext uri="{FF2B5EF4-FFF2-40B4-BE49-F238E27FC236}">
                    <a16:creationId xmlns:a16="http://schemas.microsoft.com/office/drawing/2014/main" id="{17E76E1E-3B46-6A4D-8FC0-A365E74FF547}"/>
                  </a:ext>
                </a:extLst>
              </p14:cNvPr>
              <p14:cNvContentPartPr/>
              <p14:nvPr/>
            </p14:nvContentPartPr>
            <p14:xfrm>
              <a:off x="7088663" y="5014477"/>
              <a:ext cx="1121789" cy="622750"/>
            </p14:xfrm>
          </p:contentPart>
        </mc:Choice>
        <mc:Fallback xmlns="">
          <p:pic>
            <p:nvPicPr>
              <p:cNvPr id="270" name="Ink 269">
                <a:extLst>
                  <a:ext uri="{FF2B5EF4-FFF2-40B4-BE49-F238E27FC236}">
                    <a16:creationId xmlns:a16="http://schemas.microsoft.com/office/drawing/2014/main" id="{17E76E1E-3B46-6A4D-8FC0-A365E74FF547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7071017" y="4996838"/>
                <a:ext cx="1156361" cy="657307"/>
              </a:xfrm>
              <a:prstGeom prst="rect">
                <a:avLst/>
              </a:prstGeom>
            </p:spPr>
          </p:pic>
        </mc:Fallback>
      </mc:AlternateContent>
      <p:sp>
        <p:nvSpPr>
          <p:cNvPr id="271" name="Cross 270">
            <a:extLst>
              <a:ext uri="{FF2B5EF4-FFF2-40B4-BE49-F238E27FC236}">
                <a16:creationId xmlns:a16="http://schemas.microsoft.com/office/drawing/2014/main" id="{EB611280-9F0A-124F-A4D6-34ECF314253D}"/>
              </a:ext>
            </a:extLst>
          </p:cNvPr>
          <p:cNvSpPr/>
          <p:nvPr/>
        </p:nvSpPr>
        <p:spPr>
          <a:xfrm rot="2700000">
            <a:off x="8228222" y="5289203"/>
            <a:ext cx="197197" cy="197197"/>
          </a:xfrm>
          <a:prstGeom prst="plus">
            <a:avLst>
              <a:gd name="adj" fmla="val 41909"/>
            </a:avLst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2" name="Arrow: Left 2">
            <a:extLst>
              <a:ext uri="{FF2B5EF4-FFF2-40B4-BE49-F238E27FC236}">
                <a16:creationId xmlns:a16="http://schemas.microsoft.com/office/drawing/2014/main" id="{DCF87E38-4AE7-B14D-BD2B-810DE1E1F085}"/>
              </a:ext>
            </a:extLst>
          </p:cNvPr>
          <p:cNvSpPr/>
          <p:nvPr/>
        </p:nvSpPr>
        <p:spPr>
          <a:xfrm rot="10800000">
            <a:off x="1574626" y="5565649"/>
            <a:ext cx="841532" cy="171262"/>
          </a:xfrm>
          <a:prstGeom prst="leftArrow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ECB5A2AD-4EB2-C64A-9A94-FC486D9F66BA}"/>
              </a:ext>
            </a:extLst>
          </p:cNvPr>
          <p:cNvSpPr txBox="1"/>
          <p:nvPr/>
        </p:nvSpPr>
        <p:spPr>
          <a:xfrm>
            <a:off x="1428439" y="794033"/>
            <a:ext cx="62582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solidFill>
                  <a:srgbClr val="84BF40"/>
                </a:solidFill>
                <a:latin typeface="Comic Sans MS" panose="030F0902030302020204" pitchFamily="66" charset="0"/>
              </a:rPr>
              <a:t>x4  </a:t>
            </a: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86B23DA7-AE3D-EF43-8966-6B78E927A651}"/>
              </a:ext>
            </a:extLst>
          </p:cNvPr>
          <p:cNvSpPr txBox="1"/>
          <p:nvPr/>
        </p:nvSpPr>
        <p:spPr>
          <a:xfrm>
            <a:off x="1992890" y="2674391"/>
            <a:ext cx="62582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solidFill>
                  <a:srgbClr val="84BF40"/>
                </a:solidFill>
                <a:latin typeface="Comic Sans MS" panose="030F0902030302020204" pitchFamily="66" charset="0"/>
              </a:rPr>
              <a:t>x4  </a:t>
            </a:r>
          </a:p>
        </p:txBody>
      </p:sp>
      <p:sp>
        <p:nvSpPr>
          <p:cNvPr id="73" name="Freeform 72">
            <a:extLst>
              <a:ext uri="{FF2B5EF4-FFF2-40B4-BE49-F238E27FC236}">
                <a16:creationId xmlns:a16="http://schemas.microsoft.com/office/drawing/2014/main" id="{F581FB7E-FCED-0E4F-9B7A-E059DB6CEFC7}"/>
              </a:ext>
            </a:extLst>
          </p:cNvPr>
          <p:cNvSpPr/>
          <p:nvPr/>
        </p:nvSpPr>
        <p:spPr>
          <a:xfrm flipH="1">
            <a:off x="1668080" y="2713648"/>
            <a:ext cx="1342015" cy="471473"/>
          </a:xfrm>
          <a:custGeom>
            <a:avLst/>
            <a:gdLst>
              <a:gd name="connsiteX0" fmla="*/ 1375540 w 2606091"/>
              <a:gd name="connsiteY0" fmla="*/ 915564 h 915564"/>
              <a:gd name="connsiteX1" fmla="*/ 247847 w 2606091"/>
              <a:gd name="connsiteY1" fmla="*/ 375294 h 915564"/>
              <a:gd name="connsiteX2" fmla="*/ 182946 w 2606091"/>
              <a:gd name="connsiteY2" fmla="*/ 250254 h 915564"/>
              <a:gd name="connsiteX3" fmla="*/ 0 w 2606091"/>
              <a:gd name="connsiteY3" fmla="*/ 250254 h 915564"/>
              <a:gd name="connsiteX4" fmla="*/ 255070 w 2606091"/>
              <a:gd name="connsiteY4" fmla="*/ 0 h 915564"/>
              <a:gd name="connsiteX5" fmla="*/ 510139 w 2606091"/>
              <a:gd name="connsiteY5" fmla="*/ 250254 h 915564"/>
              <a:gd name="connsiteX6" fmla="*/ 317461 w 2606091"/>
              <a:gd name="connsiteY6" fmla="*/ 250254 h 915564"/>
              <a:gd name="connsiteX7" fmla="*/ 333144 w 2606091"/>
              <a:gd name="connsiteY7" fmla="*/ 283364 h 915564"/>
              <a:gd name="connsiteX8" fmla="*/ 1375541 w 2606091"/>
              <a:gd name="connsiteY8" fmla="*/ 817271 h 915564"/>
              <a:gd name="connsiteX9" fmla="*/ 2455980 w 2606091"/>
              <a:gd name="connsiteY9" fmla="*/ 203049 h 915564"/>
              <a:gd name="connsiteX10" fmla="*/ 2474881 w 2606091"/>
              <a:gd name="connsiteY10" fmla="*/ 146248 h 915564"/>
              <a:gd name="connsiteX11" fmla="*/ 2606091 w 2606091"/>
              <a:gd name="connsiteY11" fmla="*/ 146248 h 915564"/>
              <a:gd name="connsiteX12" fmla="*/ 2577464 w 2606091"/>
              <a:gd name="connsiteY12" fmla="*/ 232279 h 915564"/>
              <a:gd name="connsiteX13" fmla="*/ 1375540 w 2606091"/>
              <a:gd name="connsiteY13" fmla="*/ 915564 h 9155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606091" h="915564">
                <a:moveTo>
                  <a:pt x="1375540" y="915564"/>
                </a:moveTo>
                <a:cubicBezTo>
                  <a:pt x="881400" y="915564"/>
                  <a:pt x="453777" y="695505"/>
                  <a:pt x="247847" y="375294"/>
                </a:cubicBezTo>
                <a:lnTo>
                  <a:pt x="182946" y="250254"/>
                </a:lnTo>
                <a:lnTo>
                  <a:pt x="0" y="250254"/>
                </a:lnTo>
                <a:lnTo>
                  <a:pt x="255070" y="0"/>
                </a:lnTo>
                <a:lnTo>
                  <a:pt x="510139" y="250254"/>
                </a:lnTo>
                <a:lnTo>
                  <a:pt x="317461" y="250254"/>
                </a:lnTo>
                <a:lnTo>
                  <a:pt x="333144" y="283364"/>
                </a:lnTo>
                <a:cubicBezTo>
                  <a:pt x="504885" y="597119"/>
                  <a:pt x="906941" y="817271"/>
                  <a:pt x="1375541" y="817271"/>
                </a:cubicBezTo>
                <a:cubicBezTo>
                  <a:pt x="1883191" y="817271"/>
                  <a:pt x="2312744" y="558898"/>
                  <a:pt x="2455980" y="203049"/>
                </a:cubicBezTo>
                <a:lnTo>
                  <a:pt x="2474881" y="146248"/>
                </a:lnTo>
                <a:lnTo>
                  <a:pt x="2606091" y="146248"/>
                </a:lnTo>
                <a:lnTo>
                  <a:pt x="2577464" y="232279"/>
                </a:lnTo>
                <a:cubicBezTo>
                  <a:pt x="2418123" y="628140"/>
                  <a:pt x="1940271" y="915564"/>
                  <a:pt x="1375540" y="915564"/>
                </a:cubicBezTo>
                <a:close/>
              </a:path>
            </a:pathLst>
          </a:custGeom>
          <a:solidFill>
            <a:srgbClr val="84BF40"/>
          </a:solidFill>
          <a:ln w="22225" cap="rnd" cmpd="sng">
            <a:solidFill>
              <a:srgbClr val="84BF40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68" name="Picture 67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46649212-0BFB-294C-9093-161E53BE4408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74" name="Arrow: Left 2">
            <a:extLst>
              <a:ext uri="{FF2B5EF4-FFF2-40B4-BE49-F238E27FC236}">
                <a16:creationId xmlns:a16="http://schemas.microsoft.com/office/drawing/2014/main" id="{01B17130-E854-4D42-BC6B-E1A61F950232}"/>
              </a:ext>
            </a:extLst>
          </p:cNvPr>
          <p:cNvSpPr/>
          <p:nvPr/>
        </p:nvSpPr>
        <p:spPr>
          <a:xfrm rot="10800000">
            <a:off x="6236459" y="5574239"/>
            <a:ext cx="841532" cy="171262"/>
          </a:xfrm>
          <a:prstGeom prst="leftArrow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791346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3" grpId="0" animBg="1"/>
      <p:bldP spid="271" grpId="1" animBg="1"/>
      <p:bldP spid="272" grpId="0" animBg="1"/>
      <p:bldP spid="70" grpId="0"/>
      <p:bldP spid="72" grpId="0"/>
      <p:bldP spid="73" grpId="0" animBg="1"/>
      <p:bldP spid="74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31860</TotalTime>
  <Words>609</Words>
  <Application>Microsoft Office PowerPoint</Application>
  <PresentationFormat>Widescreen</PresentationFormat>
  <Paragraphs>280</Paragraphs>
  <Slides>12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12</vt:i4>
      </vt:variant>
    </vt:vector>
  </HeadingPairs>
  <TitlesOfParts>
    <vt:vector size="18" baseType="lpstr">
      <vt:lpstr>Arial</vt:lpstr>
      <vt:lpstr>Calibri</vt:lpstr>
      <vt:lpstr>Calibri Light</vt:lpstr>
      <vt:lpstr>Comic Sans MS</vt:lpstr>
      <vt:lpstr>Office Theme</vt:lpstr>
      <vt:lpstr>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sandra moyes</dc:creator>
  <cp:lastModifiedBy>Phil Bird</cp:lastModifiedBy>
  <cp:revision>386</cp:revision>
  <cp:lastPrinted>2021-10-20T19:07:37Z</cp:lastPrinted>
  <dcterms:created xsi:type="dcterms:W3CDTF">2021-01-11T17:47:06Z</dcterms:created>
  <dcterms:modified xsi:type="dcterms:W3CDTF">2022-03-14T22:58:53Z</dcterms:modified>
</cp:coreProperties>
</file>