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9"/>
  </p:notesMasterIdLst>
  <p:handoutMasterIdLst>
    <p:handoutMasterId r:id="rId20"/>
  </p:handoutMasterIdLst>
  <p:sldIdLst>
    <p:sldId id="351" r:id="rId3"/>
    <p:sldId id="299" r:id="rId4"/>
    <p:sldId id="344" r:id="rId5"/>
    <p:sldId id="345" r:id="rId6"/>
    <p:sldId id="286" r:id="rId7"/>
    <p:sldId id="314" r:id="rId8"/>
    <p:sldId id="346" r:id="rId9"/>
    <p:sldId id="305" r:id="rId10"/>
    <p:sldId id="347" r:id="rId11"/>
    <p:sldId id="294" r:id="rId12"/>
    <p:sldId id="312" r:id="rId13"/>
    <p:sldId id="348" r:id="rId14"/>
    <p:sldId id="349" r:id="rId15"/>
    <p:sldId id="350" r:id="rId16"/>
    <p:sldId id="307" r:id="rId17"/>
    <p:sldId id="352" r:id="rId18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7" orient="horz" pos="2069" userDrawn="1">
          <p15:clr>
            <a:srgbClr val="A4A3A4"/>
          </p15:clr>
        </p15:guide>
        <p15:guide id="9" orient="horz" pos="618" userDrawn="1">
          <p15:clr>
            <a:srgbClr val="A4A3A4"/>
          </p15:clr>
        </p15:guide>
        <p15:guide id="10" orient="horz" pos="1911" userDrawn="1">
          <p15:clr>
            <a:srgbClr val="A4A3A4"/>
          </p15:clr>
        </p15:guide>
        <p15:guide id="13" orient="horz" pos="2251" userDrawn="1">
          <p15:clr>
            <a:srgbClr val="A4A3A4"/>
          </p15:clr>
        </p15:guide>
        <p15:guide id="14" pos="665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B81"/>
    <a:srgbClr val="84BF40"/>
    <a:srgbClr val="E7257E"/>
    <a:srgbClr val="FBC715"/>
    <a:srgbClr val="00B5D0"/>
    <a:srgbClr val="00DBD0"/>
    <a:srgbClr val="00E6D7"/>
    <a:srgbClr val="73FDD6"/>
    <a:srgbClr val="4472C4"/>
    <a:srgbClr val="2D89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9559" autoAdjust="0"/>
    <p:restoredTop sz="89428" autoAdjust="0"/>
  </p:normalViewPr>
  <p:slideViewPr>
    <p:cSldViewPr snapToGrid="0" snapToObjects="1">
      <p:cViewPr varScale="1">
        <p:scale>
          <a:sx n="73" d="100"/>
          <a:sy n="73" d="100"/>
        </p:scale>
        <p:origin x="1469" y="67"/>
      </p:cViewPr>
      <p:guideLst>
        <p:guide orient="horz" pos="777"/>
        <p:guide orient="horz" pos="2069"/>
        <p:guide orient="horz" pos="618"/>
        <p:guide orient="horz" pos="1911"/>
        <p:guide orient="horz" pos="2251"/>
        <p:guide pos="665"/>
        <p:guide pos="3840"/>
        <p:guide pos="7015"/>
      </p:guideLst>
    </p:cSldViewPr>
  </p:slideViewPr>
  <p:outlineViewPr>
    <p:cViewPr>
      <p:scale>
        <a:sx n="45" d="100"/>
        <a:sy n="45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5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4E-4B4D-9E0A-C9F94F3D9274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4E-4B4D-9E0A-C9F94F3D927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4E-4B4D-9E0A-C9F94F3D927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4E-4B4D-9E0A-C9F94F3D9274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44E-4B4D-9E0A-C9F94F3D9274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44E-4B4D-9E0A-C9F94F3D9274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44E-4B4D-9E0A-C9F94F3D9274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44E-4B4D-9E0A-C9F94F3D9274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44E-4B4D-9E0A-C9F94F3D9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C6-3144-AB89-AD8A727D8A68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C6-3144-AB89-AD8A727D8A68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C6-3144-AB89-AD8A727D8A68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C6-3144-AB89-AD8A727D8A68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3C6-3144-AB89-AD8A727D8A68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3C6-3144-AB89-AD8A727D8A68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3C6-3144-AB89-AD8A727D8A68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3C6-3144-AB89-AD8A727D8A68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3C6-3144-AB89-AD8A727D8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CD-184D-B4E9-5086EAE51F4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0CD-184D-B4E9-5086EAE51F41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0CD-184D-B4E9-5086EAE51F4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0CD-184D-B4E9-5086EAE51F41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0CD-184D-B4E9-5086EAE51F41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0CD-184D-B4E9-5086EAE51F41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0CD-184D-B4E9-5086EAE51F41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0CD-184D-B4E9-5086EAE51F41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0CD-184D-B4E9-5086EAE51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91-EE43-A271-16F1BDAA9577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91-EE43-A271-16F1BDAA9577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91-EE43-A271-16F1BDAA9577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E91-EE43-A271-16F1BDAA9577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E91-EE43-A271-16F1BDAA9577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E91-EE43-A271-16F1BDAA9577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E91-EE43-A271-16F1BDAA9577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E91-EE43-A271-16F1BDAA9577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E91-EE43-A271-16F1BDAA9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F-B04E-88BD-3912FED2C2C0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F-B04E-88BD-3912FED2C2C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F-B04E-88BD-3912FED2C2C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F-B04E-88BD-3912FED2C2C0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BF-B04E-88BD-3912FED2C2C0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EBF-B04E-88BD-3912FED2C2C0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EBF-B04E-88BD-3912FED2C2C0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EBF-B04E-88BD-3912FED2C2C0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EBF-B04E-88BD-3912FED2C2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3E-F343-AF82-039A1DEDC14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3E-F343-AF82-039A1DEDC14C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E3E-F343-AF82-039A1DEDC14C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E3E-F343-AF82-039A1DEDC14C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E3E-F343-AF82-039A1DEDC14C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E3E-F343-AF82-039A1DEDC14C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E3E-F343-AF82-039A1DEDC14C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E3E-F343-AF82-039A1DEDC14C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E3E-F343-AF82-039A1DEDC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82-2848-9E19-3D0A9B528AB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82-2848-9E19-3D0A9B528AB1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82-2848-9E19-3D0A9B528AB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82-2848-9E19-3D0A9B528AB1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982-2848-9E19-3D0A9B528AB1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982-2848-9E19-3D0A9B528AB1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982-2848-9E19-3D0A9B528AB1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982-2848-9E19-3D0A9B528AB1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982-2848-9E19-3D0A9B528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C6-6043-8BB6-654B86E79D38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C6-6043-8BB6-654B86E79D38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C6-6043-8BB6-654B86E79D38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C6-6043-8BB6-654B86E79D38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6C6-6043-8BB6-654B86E79D38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6C6-6043-8BB6-654B86E79D38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6C6-6043-8BB6-654B86E79D38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6C6-6043-8BB6-654B86E79D38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6C6-6043-8BB6-654B86E79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CA-A043-BE02-AE91BC243AE0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CA-A043-BE02-AE91BC243AE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CA-A043-BE02-AE91BC243AE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CA-A043-BE02-AE91BC243AE0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ACA-A043-BE02-AE91BC243AE0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ACA-A043-BE02-AE91BC243AE0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ACA-A043-BE02-AE91BC243AE0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ACA-A043-BE02-AE91BC243AE0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ACA-A043-BE02-AE91BC243A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B0-CF49-B5A3-5B5F9BC9C838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4B0-CF49-B5A3-5B5F9BC9C838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4B0-CF49-B5A3-5B5F9BC9C838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4B0-CF49-B5A3-5B5F9BC9C838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4B0-CF49-B5A3-5B5F9BC9C838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4B0-CF49-B5A3-5B5F9BC9C838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4B0-CF49-B5A3-5B5F9BC9C838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4B0-CF49-B5A3-5B5F9BC9C838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4B0-CF49-B5A3-5B5F9BC9C8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2F-8F4E-ADDE-666BDF98626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2F-8F4E-ADDE-666BDF98626C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42F-8F4E-ADDE-666BDF98626C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42F-8F4E-ADDE-666BDF98626C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42F-8F4E-ADDE-666BDF98626C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42F-8F4E-ADDE-666BDF98626C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42F-8F4E-ADDE-666BDF98626C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42F-8F4E-ADDE-666BDF98626C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42F-8F4E-ADDE-666BDF9862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89-BE4B-9D7E-A3AC0C9FCCD8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89-BE4B-9D7E-A3AC0C9FCCD8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89-BE4B-9D7E-A3AC0C9FCCD8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89-BE4B-9D7E-A3AC0C9FCCD8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289-BE4B-9D7E-A3AC0C9FCCD8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289-BE4B-9D7E-A3AC0C9FCCD8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289-BE4B-9D7E-A3AC0C9FCCD8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289-BE4B-9D7E-A3AC0C9FCCD8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289-BE4B-9D7E-A3AC0C9FC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D1ABC3-ABF7-3C45-901D-7863A61EAD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BB852-D5BF-044D-9FCD-75BDD301E6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BCB8-5CE5-DD46-8E66-3796751C1E1F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A088D-8677-5149-BCE9-5F824941FA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094DE-C216-9F47-9042-7504183E2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73494-AD92-5B46-A892-F75DE19E1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29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17T22:25:09.864"/>
    </inkml:context>
    <inkml:brush xml:id="br0">
      <inkml:brushProperty name="width" value="0.2" units="cm"/>
      <inkml:brushProperty name="height" value="0.2" units="cm"/>
    </inkml:brush>
  </inkml:definitions>
  <inkml:trace contextRef="#ctx0" brushRef="#br0">2575 120 24575,'0'0'0,"-14"-24"0,6 17 0,-2-1 0,0 1 0,2 0 0,-3 2 0,0-2 0,1 1 0,-2 2 0,2-2 0,-1 2 0,-1 1 0,-19-5 0,-12 1 0,-81-7 0,60 11 0,0 4 0,0 4 0,-1-1 0,-123 31 0,96-11 0,-1 3 0,-146 67 0,149-49 0,4 2 0,0 5 0,3 3 0,-101 87 0,92-61 0,3 6 0,5 2 0,-81 109 0,110-120 0,5 0 0,1 3 0,6 3 0,4 1 0,2 2 0,-34 133 0,45-117 0,5 2 0,7 0 0,3 1 0,6 0 0,11 151 0,0-201 0,1-3 0,6-1 0,0 0 0,2 1 0,4-3 0,0 1 0,45 73 0,-29-65 0,1-2 0,7-2 0,0-1 0,1-2 0,87 75 0,-97-99 0,1-1 0,3-4 0,-1 0 0,2-1 0,1-4 0,0 0 0,2-1 0,70 17 0,-31-15 0,0-2 0,2-4 0,142 2 0,-159-16 0,-1-3 0,1-2 0,-2-4 0,1-1 0,-2-4 0,0-2 0,-1-3 0,-1-2 0,0-3 0,105-61 0,-77 33 0,-4-4 0,-3-2 0,-2-5 0,-2-3 0,-4-3 0,72-91 0,-99 102 0,-1-3 0,-3-1 0,-4-4 0,-3 1 0,-2-3 0,-5-1 0,-2-1 0,-3-2 0,-4 1 0,-2-1 0,-4-2 0,-6-1 0,3-134 0,-15 159 0,-1 0 0,-3 1 0,-2 1 0,-27-77 0,9 52 0,-4 0 0,-52-82 0,-48-65-1365,81 138-5461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7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204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877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2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41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38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4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065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196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735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951B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5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customXml" Target="../ink/ink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0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4721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2: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Finding Equivalent Fractions, part 2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434957">
            <a:off x="-155272" y="2447663"/>
            <a:ext cx="28215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045510">
            <a:off x="441194" y="712696"/>
            <a:ext cx="1898551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0946121">
            <a:off x="9514154" y="734303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4122EE5-FCF7-7748-9965-E1471E243FF2}"/>
              </a:ext>
            </a:extLst>
          </p:cNvPr>
          <p:cNvGrpSpPr/>
          <p:nvPr/>
        </p:nvGrpSpPr>
        <p:grpSpPr>
          <a:xfrm>
            <a:off x="6676464" y="4318395"/>
            <a:ext cx="4194345" cy="1491586"/>
            <a:chOff x="6289014" y="4478350"/>
            <a:chExt cx="4194345" cy="1640745"/>
          </a:xfrm>
        </p:grpSpPr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19C40B8-9A43-2E46-BD9A-9D03BE7E00D3}"/>
                </a:ext>
              </a:extLst>
            </p:cNvPr>
            <p:cNvCxnSpPr>
              <a:cxnSpLocks/>
              <a:endCxn id="161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E1F4BF2E-D504-6F46-864C-4E16D15DDC40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FA87B67B-B8CD-0A41-A33C-9B6D6BBC6D70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CDFC4246-62BF-BD4B-91EE-E1C1372D6BDC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B11E5B73-5F9B-7D48-B28C-D59173BC0174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73" name="TextBox 172">
                    <a:extLst>
                      <a:ext uri="{FF2B5EF4-FFF2-40B4-BE49-F238E27FC236}">
                        <a16:creationId xmlns:a16="http://schemas.microsoft.com/office/drawing/2014/main" id="{8583308E-4182-F549-8F60-A5B28D2284B8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4" name="TextBox 173">
                    <a:extLst>
                      <a:ext uri="{FF2B5EF4-FFF2-40B4-BE49-F238E27FC236}">
                        <a16:creationId xmlns:a16="http://schemas.microsoft.com/office/drawing/2014/main" id="{F92010F6-FB50-7943-9D52-A8E194F2A90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72" name="Rounded Rectangle 171">
                  <a:extLst>
                    <a:ext uri="{FF2B5EF4-FFF2-40B4-BE49-F238E27FC236}">
                      <a16:creationId xmlns:a16="http://schemas.microsoft.com/office/drawing/2014/main" id="{69D8C1C5-F0D8-EF41-9D4A-630049577887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610315F4-8566-E044-941E-3C23105C1DF1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7BD906AF-8AC2-6743-A08B-1ECB82EBD9A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9" name="TextBox 168">
                    <a:extLst>
                      <a:ext uri="{FF2B5EF4-FFF2-40B4-BE49-F238E27FC236}">
                        <a16:creationId xmlns:a16="http://schemas.microsoft.com/office/drawing/2014/main" id="{1C69995A-54A0-944C-B7A9-5A6F7D793FD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0" name="TextBox 169">
                    <a:extLst>
                      <a:ext uri="{FF2B5EF4-FFF2-40B4-BE49-F238E27FC236}">
                        <a16:creationId xmlns:a16="http://schemas.microsoft.com/office/drawing/2014/main" id="{830C785D-CEF3-5347-922D-FC46317F18FC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68" name="Rounded Rectangle 167">
                  <a:extLst>
                    <a:ext uri="{FF2B5EF4-FFF2-40B4-BE49-F238E27FC236}">
                      <a16:creationId xmlns:a16="http://schemas.microsoft.com/office/drawing/2014/main" id="{AE72224B-476E-0745-ADCE-1B02FD04652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7F022E0A-2C0C-E749-88E6-DCB71E7CF032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6587EAC0-963B-6440-B0F5-0B39BD1B47E1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5" name="TextBox 164">
                    <a:extLst>
                      <a:ext uri="{FF2B5EF4-FFF2-40B4-BE49-F238E27FC236}">
                        <a16:creationId xmlns:a16="http://schemas.microsoft.com/office/drawing/2014/main" id="{C0B8D8EF-CE18-C44B-A0FB-EBF2F364DBBA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6" name="TextBox 165">
                    <a:extLst>
                      <a:ext uri="{FF2B5EF4-FFF2-40B4-BE49-F238E27FC236}">
                        <a16:creationId xmlns:a16="http://schemas.microsoft.com/office/drawing/2014/main" id="{87EF1A42-7F3A-C843-9157-ABA08B28DCC8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164" name="Rounded Rectangle 163">
                  <a:extLst>
                    <a:ext uri="{FF2B5EF4-FFF2-40B4-BE49-F238E27FC236}">
                      <a16:creationId xmlns:a16="http://schemas.microsoft.com/office/drawing/2014/main" id="{B4AD6F8C-9DC6-804A-9D7D-A2F0BC45C04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4A7191F-6F74-094F-B16C-ABD15AE34C48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9" name="Group 158">
                  <a:extLst>
                    <a:ext uri="{FF2B5EF4-FFF2-40B4-BE49-F238E27FC236}">
                      <a16:creationId xmlns:a16="http://schemas.microsoft.com/office/drawing/2014/main" id="{66601662-88D4-CD45-9181-AA9C5B28757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1" name="TextBox 160">
                    <a:extLst>
                      <a:ext uri="{FF2B5EF4-FFF2-40B4-BE49-F238E27FC236}">
                        <a16:creationId xmlns:a16="http://schemas.microsoft.com/office/drawing/2014/main" id="{7887BFCE-67B7-4F4D-89EC-14E049F2385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2" name="TextBox 161">
                    <a:extLst>
                      <a:ext uri="{FF2B5EF4-FFF2-40B4-BE49-F238E27FC236}">
                        <a16:creationId xmlns:a16="http://schemas.microsoft.com/office/drawing/2014/main" id="{2362937E-D860-D042-8D45-93C96873F0E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160" name="Rounded Rectangle 159">
                  <a:extLst>
                    <a:ext uri="{FF2B5EF4-FFF2-40B4-BE49-F238E27FC236}">
                      <a16:creationId xmlns:a16="http://schemas.microsoft.com/office/drawing/2014/main" id="{CF30DB0E-5521-F746-BDC8-23BF01031A4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4AC7FA3F-E2DE-6746-BC22-CE70CC22D4B4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5" name="Group 154">
                  <a:extLst>
                    <a:ext uri="{FF2B5EF4-FFF2-40B4-BE49-F238E27FC236}">
                      <a16:creationId xmlns:a16="http://schemas.microsoft.com/office/drawing/2014/main" id="{26D8348C-1102-A449-B41A-7CA4DAC3F7F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57" name="TextBox 156">
                    <a:extLst>
                      <a:ext uri="{FF2B5EF4-FFF2-40B4-BE49-F238E27FC236}">
                        <a16:creationId xmlns:a16="http://schemas.microsoft.com/office/drawing/2014/main" id="{52890751-EE03-F74F-A822-5A635E24107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58" name="TextBox 157">
                    <a:extLst>
                      <a:ext uri="{FF2B5EF4-FFF2-40B4-BE49-F238E27FC236}">
                        <a16:creationId xmlns:a16="http://schemas.microsoft.com/office/drawing/2014/main" id="{1B0C0D97-553D-E44E-9338-9E0E88725523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156" name="Rounded Rectangle 155">
                  <a:extLst>
                    <a:ext uri="{FF2B5EF4-FFF2-40B4-BE49-F238E27FC236}">
                      <a16:creationId xmlns:a16="http://schemas.microsoft.com/office/drawing/2014/main" id="{F50DD1DF-911B-F548-AD66-E795B240D5C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DA3C5E0C-3889-224E-97EE-175C705EE661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9E6A69D3-D1E7-1F49-AAD7-FAA7AE6BE0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>
                  <a:extLst>
                    <a:ext uri="{FF2B5EF4-FFF2-40B4-BE49-F238E27FC236}">
                      <a16:creationId xmlns:a16="http://schemas.microsoft.com/office/drawing/2014/main" id="{EB90F0A0-77BC-9F4A-A193-5EE4F0574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25410EEF-6DAE-6040-A6E4-E499520C54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8CB7A0E0-DCB7-044C-B44E-744FE4BF68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Straight Connector 150">
                  <a:extLst>
                    <a:ext uri="{FF2B5EF4-FFF2-40B4-BE49-F238E27FC236}">
                      <a16:creationId xmlns:a16="http://schemas.microsoft.com/office/drawing/2014/main" id="{1CB9A5FC-DB9A-F540-B799-31E3E59A5B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>
                  <a:extLst>
                    <a:ext uri="{FF2B5EF4-FFF2-40B4-BE49-F238E27FC236}">
                      <a16:creationId xmlns:a16="http://schemas.microsoft.com/office/drawing/2014/main" id="{760640DB-C41D-7E4D-9A83-B020EAF8D5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385FE241-A5D2-6849-848B-FFAA523E39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ACC15095-733F-DA40-9419-197E41846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B9F5D1F-7F56-3F47-B50C-BC48CD2CE697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79B80ED-DC1A-E541-A655-FDAB069CD482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58C32527-08B7-4443-B992-D425329CD37A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36E48A03-B9EB-0F42-A3B0-F5C6BDE4DB13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5" name="Group 134">
                  <a:extLst>
                    <a:ext uri="{FF2B5EF4-FFF2-40B4-BE49-F238E27FC236}">
                      <a16:creationId xmlns:a16="http://schemas.microsoft.com/office/drawing/2014/main" id="{97EE3FFC-551E-D548-9564-C51A5E0BF1E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3BDF4D8-FD6A-DC4C-A17E-D68E8B91AC8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8" name="TextBox 137">
                    <a:extLst>
                      <a:ext uri="{FF2B5EF4-FFF2-40B4-BE49-F238E27FC236}">
                        <a16:creationId xmlns:a16="http://schemas.microsoft.com/office/drawing/2014/main" id="{8C288FF2-CF71-7B45-9AC6-3FFE58251F9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36" name="Rounded Rectangle 135">
                  <a:extLst>
                    <a:ext uri="{FF2B5EF4-FFF2-40B4-BE49-F238E27FC236}">
                      <a16:creationId xmlns:a16="http://schemas.microsoft.com/office/drawing/2014/main" id="{217420DB-934D-0C40-B81F-D80B25F6168F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2BE24EC3-9B0A-744F-8E2B-BC85535001A6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6CFF24BF-25EE-8842-B142-C88CE1CBD642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E5B3B024-9360-5C46-A1DD-F64C4E9869E1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C73D2E0-F18D-ED41-94C7-EB8365B3F2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32" name="Rounded Rectangle 131">
                  <a:extLst>
                    <a:ext uri="{FF2B5EF4-FFF2-40B4-BE49-F238E27FC236}">
                      <a16:creationId xmlns:a16="http://schemas.microsoft.com/office/drawing/2014/main" id="{C2FDE02B-D23C-1F41-9F95-A04B70EC3A0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8E6408C7-59C4-5A48-B204-329057CB9BB0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FAC03D48-84D6-954B-826E-E2296325A2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>
                  <a:extLst>
                    <a:ext uri="{FF2B5EF4-FFF2-40B4-BE49-F238E27FC236}">
                      <a16:creationId xmlns:a16="http://schemas.microsoft.com/office/drawing/2014/main" id="{29A53D6F-5F94-034C-902D-60B8DB9BE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DBB4FB27-704E-BE4F-9ED8-D0888AB9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9574D93A-A615-AA45-A4FA-588D814BA9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692B03B3-EC4F-7249-B976-3D3D7F5D9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1A6DB762-3666-5749-BDF6-52878115DDB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3625B887-94CE-2B4D-9947-AA92E6338FE7}"/>
              </a:ext>
            </a:extLst>
          </p:cNvPr>
          <p:cNvGrpSpPr/>
          <p:nvPr/>
        </p:nvGrpSpPr>
        <p:grpSpPr>
          <a:xfrm>
            <a:off x="729756" y="4257383"/>
            <a:ext cx="5531987" cy="1209896"/>
            <a:chOff x="5546381" y="4597615"/>
            <a:chExt cx="5531987" cy="1463975"/>
          </a:xfrm>
        </p:grpSpPr>
        <p:graphicFrame>
          <p:nvGraphicFramePr>
            <p:cNvPr id="176" name="Chart 175">
              <a:extLst>
                <a:ext uri="{FF2B5EF4-FFF2-40B4-BE49-F238E27FC236}">
                  <a16:creationId xmlns:a16="http://schemas.microsoft.com/office/drawing/2014/main" id="{E20E4B96-A511-1C40-9974-B8D60C96A972}"/>
                </a:ext>
              </a:extLst>
            </p:cNvPr>
            <p:cNvGraphicFramePr/>
            <p:nvPr/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77" name="Chart 176">
              <a:extLst>
                <a:ext uri="{FF2B5EF4-FFF2-40B4-BE49-F238E27FC236}">
                  <a16:creationId xmlns:a16="http://schemas.microsoft.com/office/drawing/2014/main" id="{0E3BB20F-83C8-E44F-9406-ACED8845EB1D}"/>
                </a:ext>
              </a:extLst>
            </p:cNvPr>
            <p:cNvGraphicFramePr/>
            <p:nvPr/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78" name="Chart 177">
              <a:extLst>
                <a:ext uri="{FF2B5EF4-FFF2-40B4-BE49-F238E27FC236}">
                  <a16:creationId xmlns:a16="http://schemas.microsoft.com/office/drawing/2014/main" id="{64AB35CB-4427-0349-BEAF-42245EAA0F48}"/>
                </a:ext>
              </a:extLst>
            </p:cNvPr>
            <p:cNvGraphicFramePr/>
            <p:nvPr/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79" name="Chart 178">
              <a:extLst>
                <a:ext uri="{FF2B5EF4-FFF2-40B4-BE49-F238E27FC236}">
                  <a16:creationId xmlns:a16="http://schemas.microsoft.com/office/drawing/2014/main" id="{E5B0B2D9-556A-F746-A30A-3613088E57BE}"/>
                </a:ext>
              </a:extLst>
            </p:cNvPr>
            <p:cNvGraphicFramePr/>
            <p:nvPr/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sp>
        <p:nvSpPr>
          <p:cNvPr id="180" name="Title 1">
            <a:extLst>
              <a:ext uri="{FF2B5EF4-FFF2-40B4-BE49-F238E27FC236}">
                <a16:creationId xmlns:a16="http://schemas.microsoft.com/office/drawing/2014/main" id="{BC4CC6C3-7FE7-7E4C-98BA-75B622063B6B}"/>
              </a:ext>
            </a:extLst>
          </p:cNvPr>
          <p:cNvSpPr txBox="1">
            <a:spLocks/>
          </p:cNvSpPr>
          <p:nvPr/>
        </p:nvSpPr>
        <p:spPr>
          <a:xfrm rot="429383">
            <a:off x="9715731" y="2130375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pic>
        <p:nvPicPr>
          <p:cNvPr id="181" name="Picture 180">
            <a:extLst>
              <a:ext uri="{FF2B5EF4-FFF2-40B4-BE49-F238E27FC236}">
                <a16:creationId xmlns:a16="http://schemas.microsoft.com/office/drawing/2014/main" id="{91203776-91E5-4342-B930-39CC041E1B7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585785" y="1483978"/>
            <a:ext cx="9020429" cy="25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15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id="{38F2FAB2-F267-F648-B3A4-006B7ACA55C2}"/>
              </a:ext>
            </a:extLst>
          </p:cNvPr>
          <p:cNvSpPr txBox="1">
            <a:spLocks/>
          </p:cNvSpPr>
          <p:nvPr/>
        </p:nvSpPr>
        <p:spPr>
          <a:xfrm>
            <a:off x="11089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2F9015-2FDC-E34E-B727-938ACA4E3E2E}"/>
              </a:ext>
            </a:extLst>
          </p:cNvPr>
          <p:cNvSpPr txBox="1"/>
          <p:nvPr/>
        </p:nvSpPr>
        <p:spPr>
          <a:xfrm>
            <a:off x="421906" y="4872554"/>
            <a:ext cx="113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solidFill>
                  <a:srgbClr val="000000"/>
                </a:solidFill>
                <a:latin typeface="Comic Sans MS" panose="030F09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_______are equivalent fractions as they have the same value.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AF3DB9E-F54F-E641-8750-ABB8A6AD09E5}"/>
              </a:ext>
            </a:extLst>
          </p:cNvPr>
          <p:cNvSpPr txBox="1"/>
          <p:nvPr/>
        </p:nvSpPr>
        <p:spPr>
          <a:xfrm>
            <a:off x="421906" y="5581736"/>
            <a:ext cx="113703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b="1" dirty="0">
                <a:latin typeface="Comic Sans MS" panose="030F0902030302020204" pitchFamily="66" charset="0"/>
              </a:rPr>
              <a:t>The numerator and the denominator have been scaled by a factor of </a:t>
            </a:r>
            <a:r>
              <a:rPr lang="en-GB" sz="2200" b="1" dirty="0">
                <a:solidFill>
                  <a:srgbClr val="000000"/>
                </a:solidFill>
                <a:latin typeface="Comic Sans MS" panose="030F09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en-GB" sz="2200" b="1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85CFA2-D1BF-8A4C-B564-0827F574D2A2}"/>
              </a:ext>
            </a:extLst>
          </p:cNvPr>
          <p:cNvSpPr txBox="1"/>
          <p:nvPr/>
        </p:nvSpPr>
        <p:spPr>
          <a:xfrm>
            <a:off x="2793776" y="1255170"/>
            <a:ext cx="6626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Equivalent fraction families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A4C3B70-4BD5-F143-98A8-B2DFC9EC490D}"/>
              </a:ext>
            </a:extLst>
          </p:cNvPr>
          <p:cNvGrpSpPr/>
          <p:nvPr/>
        </p:nvGrpSpPr>
        <p:grpSpPr>
          <a:xfrm>
            <a:off x="4299067" y="2271234"/>
            <a:ext cx="675882" cy="2221034"/>
            <a:chOff x="4564541" y="2379524"/>
            <a:chExt cx="315304" cy="94193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E34A4F8-2ECA-684B-A4D0-19ACB8E88DA9}"/>
                </a:ext>
              </a:extLst>
            </p:cNvPr>
            <p:cNvSpPr txBox="1"/>
            <p:nvPr/>
          </p:nvSpPr>
          <p:spPr>
            <a:xfrm>
              <a:off x="4634734" y="2800263"/>
              <a:ext cx="175175" cy="5211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3E3C1BA-54EE-5244-BE92-5F0F10EAFD94}"/>
                </a:ext>
              </a:extLst>
            </p:cNvPr>
            <p:cNvSpPr txBox="1"/>
            <p:nvPr/>
          </p:nvSpPr>
          <p:spPr>
            <a:xfrm>
              <a:off x="4651080" y="2379524"/>
              <a:ext cx="142485" cy="5211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EFE4C8A-8070-0E4D-B979-6F77429B03F7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44E2EC9-373D-8F4A-BA06-1ADE6277AB55}"/>
              </a:ext>
            </a:extLst>
          </p:cNvPr>
          <p:cNvGrpSpPr/>
          <p:nvPr/>
        </p:nvGrpSpPr>
        <p:grpSpPr>
          <a:xfrm>
            <a:off x="7175155" y="2280396"/>
            <a:ext cx="1071357" cy="2221032"/>
            <a:chOff x="4472424" y="2379525"/>
            <a:chExt cx="499795" cy="94193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7F25CE-1192-8846-AA09-39DAF373C268}"/>
                </a:ext>
              </a:extLst>
            </p:cNvPr>
            <p:cNvSpPr txBox="1"/>
            <p:nvPr/>
          </p:nvSpPr>
          <p:spPr>
            <a:xfrm>
              <a:off x="4472424" y="2800263"/>
              <a:ext cx="499795" cy="5211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17BA465-9181-994D-A4C8-607EB8061BF5}"/>
                </a:ext>
              </a:extLst>
            </p:cNvPr>
            <p:cNvSpPr txBox="1"/>
            <p:nvPr/>
          </p:nvSpPr>
          <p:spPr>
            <a:xfrm>
              <a:off x="4651080" y="2379525"/>
              <a:ext cx="142485" cy="5211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959D5890-4FAA-084C-8ABA-10E7D742B290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" name="Circular Arrow 5">
            <a:extLst>
              <a:ext uri="{FF2B5EF4-FFF2-40B4-BE49-F238E27FC236}">
                <a16:creationId xmlns:a16="http://schemas.microsoft.com/office/drawing/2014/main" id="{B796C293-00DE-D644-8FBB-BED1F9FDE354}"/>
              </a:ext>
            </a:extLst>
          </p:cNvPr>
          <p:cNvSpPr/>
          <p:nvPr/>
        </p:nvSpPr>
        <p:spPr>
          <a:xfrm rot="5400000" flipV="1">
            <a:off x="3478827" y="2682718"/>
            <a:ext cx="1206786" cy="134652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83122"/>
              <a:gd name="adj5" fmla="val 12500"/>
            </a:avLst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Circular Arrow 43">
            <a:extLst>
              <a:ext uri="{FF2B5EF4-FFF2-40B4-BE49-F238E27FC236}">
                <a16:creationId xmlns:a16="http://schemas.microsoft.com/office/drawing/2014/main" id="{259C0500-124D-094B-A344-23FAC8B5E69C}"/>
              </a:ext>
            </a:extLst>
          </p:cNvPr>
          <p:cNvSpPr/>
          <p:nvPr/>
        </p:nvSpPr>
        <p:spPr>
          <a:xfrm rot="5400000" flipV="1">
            <a:off x="6565057" y="2682718"/>
            <a:ext cx="1206786" cy="134652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783122"/>
              <a:gd name="adj5" fmla="val 12500"/>
            </a:avLst>
          </a:prstGeom>
          <a:solidFill>
            <a:srgbClr val="951B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255062-D5B8-BC4F-A1DB-5EEF994D220C}"/>
              </a:ext>
            </a:extLst>
          </p:cNvPr>
          <p:cNvGrpSpPr/>
          <p:nvPr/>
        </p:nvGrpSpPr>
        <p:grpSpPr>
          <a:xfrm>
            <a:off x="6375034" y="3036760"/>
            <a:ext cx="800219" cy="630942"/>
            <a:chOff x="7070764" y="3036760"/>
            <a:chExt cx="800219" cy="63094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8284EB4-1707-DF4B-8076-79F7E86319AC}"/>
                </a:ext>
              </a:extLst>
            </p:cNvPr>
            <p:cNvSpPr/>
            <p:nvPr/>
          </p:nvSpPr>
          <p:spPr>
            <a:xfrm>
              <a:off x="7222603" y="3101590"/>
              <a:ext cx="393540" cy="508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F52A384-59BF-234E-9B9F-CDD5F4452F12}"/>
                </a:ext>
              </a:extLst>
            </p:cNvPr>
            <p:cNvSpPr txBox="1"/>
            <p:nvPr/>
          </p:nvSpPr>
          <p:spPr>
            <a:xfrm>
              <a:off x="7070764" y="3036760"/>
              <a:ext cx="800219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500" b="1" dirty="0">
                  <a:solidFill>
                    <a:srgbClr val="951B81"/>
                  </a:solidFill>
                  <a:latin typeface="Comic Sans MS" panose="030F0902030302020204" pitchFamily="66" charset="0"/>
                </a:rPr>
                <a:t>x2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05F53C3-0865-5347-91A9-D6BA09641926}"/>
              </a:ext>
            </a:extLst>
          </p:cNvPr>
          <p:cNvGrpSpPr/>
          <p:nvPr/>
        </p:nvGrpSpPr>
        <p:grpSpPr>
          <a:xfrm>
            <a:off x="3333269" y="3036760"/>
            <a:ext cx="723275" cy="630942"/>
            <a:chOff x="4028999" y="3036760"/>
            <a:chExt cx="723275" cy="630942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9C3A827-528E-A54A-9450-6882B67349E0}"/>
                </a:ext>
              </a:extLst>
            </p:cNvPr>
            <p:cNvSpPr/>
            <p:nvPr/>
          </p:nvSpPr>
          <p:spPr>
            <a:xfrm>
              <a:off x="4132161" y="3101590"/>
              <a:ext cx="335667" cy="5087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7198F1C-B799-7544-82D6-5B6DC64A8609}"/>
                </a:ext>
              </a:extLst>
            </p:cNvPr>
            <p:cNvSpPr txBox="1"/>
            <p:nvPr/>
          </p:nvSpPr>
          <p:spPr>
            <a:xfrm>
              <a:off x="4028999" y="3036760"/>
              <a:ext cx="72327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500" b="1" dirty="0">
                  <a:solidFill>
                    <a:srgbClr val="951B81"/>
                  </a:solidFill>
                  <a:latin typeface="Comic Sans MS" panose="030F0902030302020204" pitchFamily="66" charset="0"/>
                </a:rPr>
                <a:t>x2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26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450CEBA9-3F08-7B49-B4C5-9C5C51EADFAE}"/>
              </a:ext>
            </a:extLst>
          </p:cNvPr>
          <p:cNvGrpSpPr/>
          <p:nvPr/>
        </p:nvGrpSpPr>
        <p:grpSpPr>
          <a:xfrm>
            <a:off x="3971891" y="1554418"/>
            <a:ext cx="4320000" cy="4320000"/>
            <a:chOff x="3971891" y="1554418"/>
            <a:chExt cx="4320000" cy="4320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CE6C0F7-7FCB-4F09-BB89-D553D9B0E59F}"/>
                </a:ext>
              </a:extLst>
            </p:cNvPr>
            <p:cNvSpPr/>
            <p:nvPr/>
          </p:nvSpPr>
          <p:spPr>
            <a:xfrm>
              <a:off x="3971891" y="1554418"/>
              <a:ext cx="2160000" cy="4320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283B32-6BB8-45DA-BB11-3282FABAEF9D}"/>
                </a:ext>
              </a:extLst>
            </p:cNvPr>
            <p:cNvSpPr/>
            <p:nvPr/>
          </p:nvSpPr>
          <p:spPr>
            <a:xfrm>
              <a:off x="6131891" y="1554418"/>
              <a:ext cx="2160000" cy="2160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B9EDED3-781A-4E72-BE7D-196B38C67E45}"/>
                </a:ext>
              </a:extLst>
            </p:cNvPr>
            <p:cNvSpPr/>
            <p:nvPr/>
          </p:nvSpPr>
          <p:spPr>
            <a:xfrm>
              <a:off x="6131891" y="3714418"/>
              <a:ext cx="1080000" cy="2160000"/>
            </a:xfrm>
            <a:prstGeom prst="rect">
              <a:avLst/>
            </a:prstGeom>
            <a:solidFill>
              <a:srgbClr val="F9B2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B89A568-590B-4E0B-A6F3-1BCED1F9EE0F}"/>
                </a:ext>
              </a:extLst>
            </p:cNvPr>
            <p:cNvSpPr/>
            <p:nvPr/>
          </p:nvSpPr>
          <p:spPr>
            <a:xfrm>
              <a:off x="7211891" y="3714418"/>
              <a:ext cx="1080000" cy="2160000"/>
            </a:xfrm>
            <a:prstGeom prst="rect">
              <a:avLst/>
            </a:prstGeom>
            <a:solidFill>
              <a:srgbClr val="FF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7E62526-E9C6-438E-AF51-60753F04F419}"/>
                </a:ext>
              </a:extLst>
            </p:cNvPr>
            <p:cNvSpPr/>
            <p:nvPr/>
          </p:nvSpPr>
          <p:spPr>
            <a:xfrm>
              <a:off x="3971891" y="155441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Speech Bubble: Rectangle with Corners Rounded 2">
            <a:extLst>
              <a:ext uri="{FF2B5EF4-FFF2-40B4-BE49-F238E27FC236}">
                <a16:creationId xmlns:a16="http://schemas.microsoft.com/office/drawing/2014/main" id="{D4AD5A20-B9D5-9349-AD9F-1E5CFA82BA99}"/>
              </a:ext>
            </a:extLst>
          </p:cNvPr>
          <p:cNvSpPr/>
          <p:nvPr/>
        </p:nvSpPr>
        <p:spPr>
          <a:xfrm>
            <a:off x="810019" y="1187964"/>
            <a:ext cx="2828044" cy="2385473"/>
          </a:xfrm>
          <a:prstGeom prst="wedgeRoundRectCallout">
            <a:avLst>
              <a:gd name="adj1" fmla="val 3601"/>
              <a:gd name="adj2" fmla="val 77160"/>
              <a:gd name="adj3" fmla="val 16667"/>
            </a:avLst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the square is one whole, what fraction of the whole are each of the shapes?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 you know?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8661C4-49DE-A64C-8DDF-723A4CA66DAA}"/>
              </a:ext>
            </a:extLst>
          </p:cNvPr>
          <p:cNvGrpSpPr/>
          <p:nvPr/>
        </p:nvGrpSpPr>
        <p:grpSpPr>
          <a:xfrm flipH="1">
            <a:off x="836514" y="3927423"/>
            <a:ext cx="2388327" cy="2017566"/>
            <a:chOff x="4540559" y="2378539"/>
            <a:chExt cx="4566620" cy="3733483"/>
          </a:xfrm>
        </p:grpSpPr>
        <p:pic>
          <p:nvPicPr>
            <p:cNvPr id="14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297FBA9-F803-1740-BBBB-2683BEE453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2EC8EC8-9E22-DA4E-8EF9-5BCE997E78E2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DE04F7D5-16CE-A544-8B05-48CD26A2667A}"/>
              </a:ext>
            </a:extLst>
          </p:cNvPr>
          <p:cNvSpPr txBox="1">
            <a:spLocks/>
          </p:cNvSpPr>
          <p:nvPr/>
        </p:nvSpPr>
        <p:spPr>
          <a:xfrm>
            <a:off x="11089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331260-E92B-1946-BD71-F4DB65D3B10A}"/>
              </a:ext>
            </a:extLst>
          </p:cNvPr>
          <p:cNvGrpSpPr/>
          <p:nvPr/>
        </p:nvGrpSpPr>
        <p:grpSpPr>
          <a:xfrm>
            <a:off x="4696632" y="2735689"/>
            <a:ext cx="675882" cy="2007744"/>
            <a:chOff x="4564541" y="2424752"/>
            <a:chExt cx="315304" cy="851479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B077FAB-7E96-3440-9838-1977D0E99836}"/>
                </a:ext>
              </a:extLst>
            </p:cNvPr>
            <p:cNvSpPr txBox="1"/>
            <p:nvPr/>
          </p:nvSpPr>
          <p:spPr>
            <a:xfrm>
              <a:off x="4634734" y="2845491"/>
              <a:ext cx="17517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B38A879-7B71-F948-912E-440D1A95A458}"/>
                </a:ext>
              </a:extLst>
            </p:cNvPr>
            <p:cNvSpPr txBox="1"/>
            <p:nvPr/>
          </p:nvSpPr>
          <p:spPr>
            <a:xfrm>
              <a:off x="4651080" y="2424752"/>
              <a:ext cx="14248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bg1"/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456A83A3-D9F3-AA43-BCF7-C4861D940975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EAD8EF7-C10D-D340-8612-9728F0AE476E}"/>
              </a:ext>
            </a:extLst>
          </p:cNvPr>
          <p:cNvGrpSpPr/>
          <p:nvPr/>
        </p:nvGrpSpPr>
        <p:grpSpPr>
          <a:xfrm>
            <a:off x="6658320" y="1671422"/>
            <a:ext cx="1071357" cy="2114389"/>
            <a:chOff x="4472424" y="2424752"/>
            <a:chExt cx="499795" cy="89670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E684A1D-A943-314F-97FC-F3DFC7D26962}"/>
                </a:ext>
              </a:extLst>
            </p:cNvPr>
            <p:cNvSpPr txBox="1"/>
            <p:nvPr/>
          </p:nvSpPr>
          <p:spPr>
            <a:xfrm>
              <a:off x="4472424" y="2800263"/>
              <a:ext cx="499795" cy="5211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EB3833-76E7-C141-A43A-AA3A369D5239}"/>
                </a:ext>
              </a:extLst>
            </p:cNvPr>
            <p:cNvSpPr txBox="1"/>
            <p:nvPr/>
          </p:nvSpPr>
          <p:spPr>
            <a:xfrm>
              <a:off x="4651080" y="2424752"/>
              <a:ext cx="14248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B522F1D9-3290-BB47-B1F0-78F9E9B7DDDC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5504D40-4800-004C-89FF-84C3DC8D5BE5}"/>
              </a:ext>
            </a:extLst>
          </p:cNvPr>
          <p:cNvGrpSpPr/>
          <p:nvPr/>
        </p:nvGrpSpPr>
        <p:grpSpPr>
          <a:xfrm>
            <a:off x="6141485" y="3798396"/>
            <a:ext cx="1071357" cy="2007746"/>
            <a:chOff x="4472424" y="2424752"/>
            <a:chExt cx="499795" cy="851479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1B0BB5-0E03-3F44-AF8F-288D5774E134}"/>
                </a:ext>
              </a:extLst>
            </p:cNvPr>
            <p:cNvSpPr txBox="1"/>
            <p:nvPr/>
          </p:nvSpPr>
          <p:spPr>
            <a:xfrm>
              <a:off x="4472424" y="2845491"/>
              <a:ext cx="49979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8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FDACB65-C1A9-9A4D-AD8F-ED71F189D499}"/>
                </a:ext>
              </a:extLst>
            </p:cNvPr>
            <p:cNvSpPr txBox="1"/>
            <p:nvPr/>
          </p:nvSpPr>
          <p:spPr>
            <a:xfrm>
              <a:off x="4651080" y="2424752"/>
              <a:ext cx="14248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C184CB39-25B7-9F49-9871-382808CECCE6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90BEF86-64EC-804A-B7AB-C7F78C48E47A}"/>
              </a:ext>
            </a:extLst>
          </p:cNvPr>
          <p:cNvGrpSpPr/>
          <p:nvPr/>
        </p:nvGrpSpPr>
        <p:grpSpPr>
          <a:xfrm>
            <a:off x="7195031" y="3798396"/>
            <a:ext cx="1071357" cy="2007746"/>
            <a:chOff x="4472424" y="2424752"/>
            <a:chExt cx="499795" cy="851479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793481F7-83EA-DD4B-99E0-3C9FC158B001}"/>
                </a:ext>
              </a:extLst>
            </p:cNvPr>
            <p:cNvSpPr txBox="1"/>
            <p:nvPr/>
          </p:nvSpPr>
          <p:spPr>
            <a:xfrm>
              <a:off x="4472424" y="2845491"/>
              <a:ext cx="49979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8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5BF2CFB-7CBC-9E44-906C-1625FE17A60E}"/>
                </a:ext>
              </a:extLst>
            </p:cNvPr>
            <p:cNvSpPr txBox="1"/>
            <p:nvPr/>
          </p:nvSpPr>
          <p:spPr>
            <a:xfrm>
              <a:off x="4651080" y="2424752"/>
              <a:ext cx="14248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BEFAD056-0DB8-AD47-8B76-7CE437512568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44B0D70-C1A6-5246-8192-C1A008FB707B}"/>
              </a:ext>
            </a:extLst>
          </p:cNvPr>
          <p:cNvGrpSpPr/>
          <p:nvPr/>
        </p:nvGrpSpPr>
        <p:grpSpPr>
          <a:xfrm>
            <a:off x="8917472" y="852427"/>
            <a:ext cx="2303222" cy="2298862"/>
            <a:chOff x="5200237" y="2084879"/>
            <a:chExt cx="2303222" cy="2298862"/>
          </a:xfrm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FAF526C0-4848-154B-974F-073FFDF6155E}"/>
                </a:ext>
              </a:extLst>
            </p:cNvPr>
            <p:cNvSpPr/>
            <p:nvPr/>
          </p:nvSpPr>
          <p:spPr>
            <a:xfrm>
              <a:off x="5271374" y="2084879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DAC6201-4E57-374F-B839-A376F60F086D}"/>
                </a:ext>
              </a:extLst>
            </p:cNvPr>
            <p:cNvSpPr/>
            <p:nvPr/>
          </p:nvSpPr>
          <p:spPr>
            <a:xfrm>
              <a:off x="5419165" y="3778624"/>
              <a:ext cx="336176" cy="336176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C2F67B8-E1BF-F045-ABAA-D214E227CB9A}"/>
                </a:ext>
              </a:extLst>
            </p:cNvPr>
            <p:cNvSpPr/>
            <p:nvPr/>
          </p:nvSpPr>
          <p:spPr>
            <a:xfrm>
              <a:off x="5200237" y="4149080"/>
              <a:ext cx="234661" cy="234661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E035A23-0FC8-E34C-8EC8-A165FE3DA37B}"/>
              </a:ext>
            </a:extLst>
          </p:cNvPr>
          <p:cNvSpPr txBox="1"/>
          <p:nvPr/>
        </p:nvSpPr>
        <p:spPr>
          <a:xfrm>
            <a:off x="9124224" y="3737113"/>
            <a:ext cx="1629811" cy="775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It must be because….</a:t>
            </a:r>
          </a:p>
          <a:p>
            <a:pPr algn="ctr"/>
            <a:endParaRPr lang="en-US" sz="2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8EB0CA-2800-A24F-BFD5-5E29F5ED869B}"/>
              </a:ext>
            </a:extLst>
          </p:cNvPr>
          <p:cNvSpPr txBox="1"/>
          <p:nvPr/>
        </p:nvSpPr>
        <p:spPr>
          <a:xfrm>
            <a:off x="9321296" y="1362878"/>
            <a:ext cx="1481646" cy="7640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I noticed that…</a:t>
            </a:r>
          </a:p>
          <a:p>
            <a:pPr algn="ctr"/>
            <a:endParaRPr lang="en-US" sz="2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C2A38B8-4E0F-074C-AE85-2CE9E1C9046D}"/>
              </a:ext>
            </a:extLst>
          </p:cNvPr>
          <p:cNvGrpSpPr/>
          <p:nvPr/>
        </p:nvGrpSpPr>
        <p:grpSpPr>
          <a:xfrm flipH="1">
            <a:off x="8829667" y="3220887"/>
            <a:ext cx="2303222" cy="2298862"/>
            <a:chOff x="5200237" y="2084879"/>
            <a:chExt cx="2303222" cy="2298862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C7744A27-2244-B243-8B04-87AA6F22F4AD}"/>
                </a:ext>
              </a:extLst>
            </p:cNvPr>
            <p:cNvSpPr/>
            <p:nvPr/>
          </p:nvSpPr>
          <p:spPr>
            <a:xfrm>
              <a:off x="5271374" y="2084879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A2C7BA4-013F-084C-B1F7-12573A645119}"/>
                </a:ext>
              </a:extLst>
            </p:cNvPr>
            <p:cNvSpPr/>
            <p:nvPr/>
          </p:nvSpPr>
          <p:spPr>
            <a:xfrm>
              <a:off x="5419165" y="3778624"/>
              <a:ext cx="336176" cy="336176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CF4B8B9-45DF-214F-AFA0-A9AD054D2474}"/>
                </a:ext>
              </a:extLst>
            </p:cNvPr>
            <p:cNvSpPr/>
            <p:nvPr/>
          </p:nvSpPr>
          <p:spPr>
            <a:xfrm>
              <a:off x="5200237" y="4149080"/>
              <a:ext cx="234661" cy="234661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900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id="{DE04F7D5-16CE-A544-8B05-48CD26A2667A}"/>
              </a:ext>
            </a:extLst>
          </p:cNvPr>
          <p:cNvSpPr txBox="1">
            <a:spLocks/>
          </p:cNvSpPr>
          <p:nvPr/>
        </p:nvSpPr>
        <p:spPr>
          <a:xfrm>
            <a:off x="11089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144B0D70-C1A6-5246-8192-C1A008FB707B}"/>
              </a:ext>
            </a:extLst>
          </p:cNvPr>
          <p:cNvGrpSpPr/>
          <p:nvPr/>
        </p:nvGrpSpPr>
        <p:grpSpPr>
          <a:xfrm flipH="1">
            <a:off x="1041262" y="1329502"/>
            <a:ext cx="2303222" cy="2298862"/>
            <a:chOff x="5200237" y="2084879"/>
            <a:chExt cx="2303222" cy="2298862"/>
          </a:xfrm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FAF526C0-4848-154B-974F-073FFDF6155E}"/>
                </a:ext>
              </a:extLst>
            </p:cNvPr>
            <p:cNvSpPr/>
            <p:nvPr/>
          </p:nvSpPr>
          <p:spPr>
            <a:xfrm>
              <a:off x="5271374" y="2084879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DAC6201-4E57-374F-B839-A376F60F086D}"/>
                </a:ext>
              </a:extLst>
            </p:cNvPr>
            <p:cNvSpPr/>
            <p:nvPr/>
          </p:nvSpPr>
          <p:spPr>
            <a:xfrm>
              <a:off x="5419165" y="3778624"/>
              <a:ext cx="336176" cy="336176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6C2F67B8-E1BF-F045-ABAA-D214E227CB9A}"/>
                </a:ext>
              </a:extLst>
            </p:cNvPr>
            <p:cNvSpPr/>
            <p:nvPr/>
          </p:nvSpPr>
          <p:spPr>
            <a:xfrm>
              <a:off x="5200237" y="4149080"/>
              <a:ext cx="234661" cy="234661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3E035A23-0FC8-E34C-8EC8-A165FE3DA37B}"/>
              </a:ext>
            </a:extLst>
          </p:cNvPr>
          <p:cNvSpPr txBox="1"/>
          <p:nvPr/>
        </p:nvSpPr>
        <p:spPr>
          <a:xfrm>
            <a:off x="9191582" y="3678579"/>
            <a:ext cx="1629811" cy="7752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It must be because….</a:t>
            </a:r>
          </a:p>
          <a:p>
            <a:pPr algn="ctr"/>
            <a:endParaRPr lang="en-US" sz="22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38EB0CA-2800-A24F-BFD5-5E29F5ED869B}"/>
              </a:ext>
            </a:extLst>
          </p:cNvPr>
          <p:cNvSpPr txBox="1"/>
          <p:nvPr/>
        </p:nvSpPr>
        <p:spPr>
          <a:xfrm>
            <a:off x="1445086" y="1839953"/>
            <a:ext cx="1481646" cy="7640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I noticed that…</a:t>
            </a:r>
          </a:p>
          <a:p>
            <a:pPr algn="ctr"/>
            <a:endParaRPr lang="en-US" sz="2200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C2A38B8-4E0F-074C-AE85-2CE9E1C9046D}"/>
              </a:ext>
            </a:extLst>
          </p:cNvPr>
          <p:cNvGrpSpPr/>
          <p:nvPr/>
        </p:nvGrpSpPr>
        <p:grpSpPr>
          <a:xfrm>
            <a:off x="8897025" y="3162353"/>
            <a:ext cx="2303222" cy="2298862"/>
            <a:chOff x="5200237" y="2084879"/>
            <a:chExt cx="2303222" cy="2298862"/>
          </a:xfrm>
        </p:grpSpPr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C7744A27-2244-B243-8B04-87AA6F22F4AD}"/>
                </a:ext>
              </a:extLst>
            </p:cNvPr>
            <p:cNvSpPr/>
            <p:nvPr/>
          </p:nvSpPr>
          <p:spPr>
            <a:xfrm>
              <a:off x="5271374" y="2084879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A2C7BA4-013F-084C-B1F7-12573A645119}"/>
                </a:ext>
              </a:extLst>
            </p:cNvPr>
            <p:cNvSpPr/>
            <p:nvPr/>
          </p:nvSpPr>
          <p:spPr>
            <a:xfrm>
              <a:off x="5419165" y="3778624"/>
              <a:ext cx="336176" cy="336176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CF4B8B9-45DF-214F-AFA0-A9AD054D2474}"/>
                </a:ext>
              </a:extLst>
            </p:cNvPr>
            <p:cNvSpPr/>
            <p:nvPr/>
          </p:nvSpPr>
          <p:spPr>
            <a:xfrm>
              <a:off x="5200237" y="4149080"/>
              <a:ext cx="234661" cy="234661"/>
            </a:xfrm>
            <a:prstGeom prst="ellipse">
              <a:avLst/>
            </a:prstGeom>
            <a:noFill/>
            <a:ln w="31750">
              <a:solidFill>
                <a:srgbClr val="951B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5D70526E-84F8-7342-AFE2-54675AD3DC0B}"/>
              </a:ext>
            </a:extLst>
          </p:cNvPr>
          <p:cNvSpPr txBox="1"/>
          <p:nvPr/>
        </p:nvSpPr>
        <p:spPr>
          <a:xfrm>
            <a:off x="9366733" y="671029"/>
            <a:ext cx="2707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Handout 3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pair of scissors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 pencil</a:t>
            </a:r>
          </a:p>
        </p:txBody>
      </p:sp>
      <p:pic>
        <p:nvPicPr>
          <p:cNvPr id="40" name="Picture 39" descr="Icon&#10;&#10;Description automatically generated">
            <a:extLst>
              <a:ext uri="{FF2B5EF4-FFF2-40B4-BE49-F238E27FC236}">
                <a16:creationId xmlns:a16="http://schemas.microsoft.com/office/drawing/2014/main" id="{C8D85195-3EC9-9A4E-A2FD-66A97BF731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403044" y="1721595"/>
            <a:ext cx="468463" cy="681518"/>
          </a:xfrm>
          <a:prstGeom prst="rect">
            <a:avLst/>
          </a:prstGeom>
        </p:spPr>
      </p:pic>
      <p:pic>
        <p:nvPicPr>
          <p:cNvPr id="41" name="Picture 40" descr="Shape, rectangle&#10;&#10;Description automatically generated">
            <a:extLst>
              <a:ext uri="{FF2B5EF4-FFF2-40B4-BE49-F238E27FC236}">
                <a16:creationId xmlns:a16="http://schemas.microsoft.com/office/drawing/2014/main" id="{8BEBD769-FA19-FB4D-AD2F-45328A5400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469569" y="2009673"/>
            <a:ext cx="679143" cy="10334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011B86B-C61D-AA41-87A6-03351BCC27B3}"/>
              </a:ext>
            </a:extLst>
          </p:cNvPr>
          <p:cNvGrpSpPr/>
          <p:nvPr/>
        </p:nvGrpSpPr>
        <p:grpSpPr>
          <a:xfrm>
            <a:off x="3947089" y="1554418"/>
            <a:ext cx="4320000" cy="4329547"/>
            <a:chOff x="3971891" y="1554418"/>
            <a:chExt cx="4320000" cy="4329547"/>
          </a:xfrm>
        </p:grpSpPr>
        <p:pic>
          <p:nvPicPr>
            <p:cNvPr id="8" name="Picture 7" descr="Background pattern&#10;&#10;Description automatically generated">
              <a:extLst>
                <a:ext uri="{FF2B5EF4-FFF2-40B4-BE49-F238E27FC236}">
                  <a16:creationId xmlns:a16="http://schemas.microsoft.com/office/drawing/2014/main" id="{46C41A70-2454-3C46-8F84-F4771A7B1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71891" y="1567070"/>
              <a:ext cx="4316895" cy="4316895"/>
            </a:xfrm>
            <a:prstGeom prst="rect">
              <a:avLst/>
            </a:prstGeom>
          </p:spPr>
        </p:pic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10D8994-5C73-6740-BE14-282814C55653}"/>
                </a:ext>
              </a:extLst>
            </p:cNvPr>
            <p:cNvSpPr/>
            <p:nvPr/>
          </p:nvSpPr>
          <p:spPr>
            <a:xfrm>
              <a:off x="3971891" y="1554418"/>
              <a:ext cx="4320000" cy="43200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518295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>
            <a:extLst>
              <a:ext uri="{FF2B5EF4-FFF2-40B4-BE49-F238E27FC236}">
                <a16:creationId xmlns:a16="http://schemas.microsoft.com/office/drawing/2014/main" id="{DE04F7D5-16CE-A544-8B05-48CD26A2667A}"/>
              </a:ext>
            </a:extLst>
          </p:cNvPr>
          <p:cNvSpPr txBox="1">
            <a:spLocks/>
          </p:cNvSpPr>
          <p:nvPr/>
        </p:nvSpPr>
        <p:spPr>
          <a:xfrm>
            <a:off x="11089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A29FD3B-50B7-8646-9988-E5DFCE9D1FBC}"/>
              </a:ext>
            </a:extLst>
          </p:cNvPr>
          <p:cNvGrpSpPr/>
          <p:nvPr/>
        </p:nvGrpSpPr>
        <p:grpSpPr>
          <a:xfrm>
            <a:off x="3947089" y="1554418"/>
            <a:ext cx="4320000" cy="4329547"/>
            <a:chOff x="4707385" y="1554418"/>
            <a:chExt cx="4320000" cy="432954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011B86B-C61D-AA41-87A6-03351BCC27B3}"/>
                </a:ext>
              </a:extLst>
            </p:cNvPr>
            <p:cNvGrpSpPr/>
            <p:nvPr/>
          </p:nvGrpSpPr>
          <p:grpSpPr>
            <a:xfrm>
              <a:off x="4707385" y="1554418"/>
              <a:ext cx="4320000" cy="4329547"/>
              <a:chOff x="3971891" y="1554418"/>
              <a:chExt cx="4320000" cy="4329547"/>
            </a:xfrm>
          </p:grpSpPr>
          <p:pic>
            <p:nvPicPr>
              <p:cNvPr id="8" name="Picture 7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46C41A70-2454-3C46-8F84-F4771A7B16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71891" y="1567070"/>
                <a:ext cx="4316895" cy="4316895"/>
              </a:xfrm>
              <a:prstGeom prst="rect">
                <a:avLst/>
              </a:prstGeom>
            </p:spPr>
          </p:pic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510D8994-5C73-6740-BE14-282814C55653}"/>
                  </a:ext>
                </a:extLst>
              </p:cNvPr>
              <p:cNvSpPr/>
              <p:nvPr/>
            </p:nvSpPr>
            <p:spPr>
              <a:xfrm>
                <a:off x="3971891" y="1554418"/>
                <a:ext cx="4320000" cy="432000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7690188-A148-BE46-9366-C231042446AE}"/>
                </a:ext>
              </a:extLst>
            </p:cNvPr>
            <p:cNvGrpSpPr/>
            <p:nvPr/>
          </p:nvGrpSpPr>
          <p:grpSpPr>
            <a:xfrm>
              <a:off x="6579686" y="1975286"/>
              <a:ext cx="549772" cy="840435"/>
              <a:chOff x="4515796" y="2430273"/>
              <a:chExt cx="413053" cy="840435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B2C7490-706A-584F-9CE3-2B75DCA4F395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A172934C-EE65-1240-8157-E75C317937FA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8486D130-B3B3-C642-A0F0-88E5093404DB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5C7CD3E-06BA-1E45-8950-016C1BDC606D}"/>
                </a:ext>
              </a:extLst>
            </p:cNvPr>
            <p:cNvGrpSpPr/>
            <p:nvPr/>
          </p:nvGrpSpPr>
          <p:grpSpPr>
            <a:xfrm>
              <a:off x="7831696" y="3222746"/>
              <a:ext cx="549772" cy="840435"/>
              <a:chOff x="4515796" y="2430273"/>
              <a:chExt cx="413053" cy="840435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77F4F8-50EA-4E4A-AC24-E827C1B3B25E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F8600A6E-C27B-8044-A086-7309DE2846E9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C821BA61-8ABE-6A49-B88D-A3E6D0000FE7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463A2A3-B08C-4742-AB84-80587A445931}"/>
                </a:ext>
              </a:extLst>
            </p:cNvPr>
            <p:cNvGrpSpPr/>
            <p:nvPr/>
          </p:nvGrpSpPr>
          <p:grpSpPr>
            <a:xfrm>
              <a:off x="7051982" y="4911182"/>
              <a:ext cx="549772" cy="840435"/>
              <a:chOff x="4515796" y="2430273"/>
              <a:chExt cx="413053" cy="840435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3A9CF4F-326C-614D-962E-70D93D703825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DEF1C7FF-B258-2248-83F6-B81EBF204A42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4E236663-9921-DF4B-97DD-C250E649D3E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4788F53A-2C6F-9E49-A3E9-6C04288A8B57}"/>
                </a:ext>
              </a:extLst>
            </p:cNvPr>
            <p:cNvGrpSpPr/>
            <p:nvPr/>
          </p:nvGrpSpPr>
          <p:grpSpPr>
            <a:xfrm>
              <a:off x="5480180" y="3267370"/>
              <a:ext cx="549772" cy="840435"/>
              <a:chOff x="4515796" y="2430273"/>
              <a:chExt cx="413053" cy="840435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00864A97-20A5-A24F-9BEC-E1E5B88B89F6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A3D74CC-F2AB-5E44-9412-E09A385F57AC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42BF3777-4784-5A40-BEA3-1CF8D620C136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46BEA109-2F1E-804D-B9CA-96AF229DFB86}"/>
                </a:ext>
              </a:extLst>
            </p:cNvPr>
            <p:cNvGrpSpPr/>
            <p:nvPr/>
          </p:nvGrpSpPr>
          <p:grpSpPr>
            <a:xfrm>
              <a:off x="4827238" y="2189886"/>
              <a:ext cx="549772" cy="840435"/>
              <a:chOff x="4515796" y="2430273"/>
              <a:chExt cx="413053" cy="840435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4B20E5E-D13B-AD44-BD18-B6C1A5BC93AF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16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E0C1AD5-85EE-884D-8868-13FCBC2389AD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67" name="Rounded Rectangle 66">
                <a:extLst>
                  <a:ext uri="{FF2B5EF4-FFF2-40B4-BE49-F238E27FC236}">
                    <a16:creationId xmlns:a16="http://schemas.microsoft.com/office/drawing/2014/main" id="{611FB9CD-9A6F-EE43-A4F0-196595C89A18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E727DB7F-48DF-1A48-BAAA-553D130BC155}"/>
                </a:ext>
              </a:extLst>
            </p:cNvPr>
            <p:cNvGrpSpPr/>
            <p:nvPr/>
          </p:nvGrpSpPr>
          <p:grpSpPr>
            <a:xfrm>
              <a:off x="6592617" y="3872102"/>
              <a:ext cx="549772" cy="840435"/>
              <a:chOff x="4515796" y="2430273"/>
              <a:chExt cx="413053" cy="840435"/>
            </a:xfrm>
          </p:grpSpPr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E5B5D04-8579-C74E-B5AC-B42520FE09EF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16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0EA869EC-CADC-1043-995B-BD48A5139E52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71" name="Rounded Rectangle 70">
                <a:extLst>
                  <a:ext uri="{FF2B5EF4-FFF2-40B4-BE49-F238E27FC236}">
                    <a16:creationId xmlns:a16="http://schemas.microsoft.com/office/drawing/2014/main" id="{78B16373-2356-AE4B-91F7-F455ADA4BBA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CA4AC5A6-012B-814D-897E-4B50ABEB9A79}"/>
                </a:ext>
              </a:extLst>
            </p:cNvPr>
            <p:cNvGrpSpPr/>
            <p:nvPr/>
          </p:nvGrpSpPr>
          <p:grpSpPr>
            <a:xfrm>
              <a:off x="4991132" y="4675280"/>
              <a:ext cx="549772" cy="840435"/>
              <a:chOff x="4515796" y="2430273"/>
              <a:chExt cx="413053" cy="840435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B601267-347C-764A-8613-D2B861C8143C}"/>
                  </a:ext>
                </a:extLst>
              </p:cNvPr>
              <p:cNvSpPr txBox="1"/>
              <p:nvPr/>
            </p:nvSpPr>
            <p:spPr>
              <a:xfrm>
                <a:off x="4515796" y="2851013"/>
                <a:ext cx="413053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7B1C046C-809D-7348-AC20-D08C97A7B6C6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75" name="Rounded Rectangle 74">
                <a:extLst>
                  <a:ext uri="{FF2B5EF4-FFF2-40B4-BE49-F238E27FC236}">
                    <a16:creationId xmlns:a16="http://schemas.microsoft.com/office/drawing/2014/main" id="{5F93681B-0D2E-7B41-9692-21BF6037B83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69726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q 6">
            <a:extLst>
              <a:ext uri="{FF2B5EF4-FFF2-40B4-BE49-F238E27FC236}">
                <a16:creationId xmlns:a16="http://schemas.microsoft.com/office/drawing/2014/main" id="{A3B736D0-F190-B648-92F9-956D2EBAD11A}"/>
              </a:ext>
            </a:extLst>
          </p:cNvPr>
          <p:cNvSpPr txBox="1">
            <a:spLocks/>
          </p:cNvSpPr>
          <p:nvPr/>
        </p:nvSpPr>
        <p:spPr>
          <a:xfrm>
            <a:off x="6027957" y="5740518"/>
            <a:ext cx="3773649" cy="34595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rgbClr val="951B81"/>
                </a:solidFill>
                <a:latin typeface="Comic Sans MS" panose="030F0902030302020204" pitchFamily="66" charset="0"/>
              </a:rPr>
              <a:t>Is the fraction equivalent to ¼?</a:t>
            </a:r>
          </a:p>
        </p:txBody>
      </p:sp>
      <p:sp>
        <p:nvSpPr>
          <p:cNvPr id="87" name="q 5">
            <a:extLst>
              <a:ext uri="{FF2B5EF4-FFF2-40B4-BE49-F238E27FC236}">
                <a16:creationId xmlns:a16="http://schemas.microsoft.com/office/drawing/2014/main" id="{0DBFA5B1-D16D-5745-9F33-6523E53990BA}"/>
              </a:ext>
            </a:extLst>
          </p:cNvPr>
          <p:cNvSpPr txBox="1">
            <a:spLocks/>
          </p:cNvSpPr>
          <p:nvPr/>
        </p:nvSpPr>
        <p:spPr>
          <a:xfrm>
            <a:off x="6027958" y="5309273"/>
            <a:ext cx="4202274" cy="3485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chemeClr val="accent2"/>
                </a:solidFill>
                <a:latin typeface="Comic Sans MS" panose="030F0902030302020204" pitchFamily="66" charset="0"/>
              </a:rPr>
              <a:t>Is the numerator less than than 3?</a:t>
            </a:r>
          </a:p>
        </p:txBody>
      </p:sp>
      <p:sp>
        <p:nvSpPr>
          <p:cNvPr id="86" name="q 4">
            <a:extLst>
              <a:ext uri="{FF2B5EF4-FFF2-40B4-BE49-F238E27FC236}">
                <a16:creationId xmlns:a16="http://schemas.microsoft.com/office/drawing/2014/main" id="{7EE27A17-3E6D-CD44-9A83-807935455768}"/>
              </a:ext>
            </a:extLst>
          </p:cNvPr>
          <p:cNvSpPr txBox="1">
            <a:spLocks/>
          </p:cNvSpPr>
          <p:nvPr/>
        </p:nvSpPr>
        <p:spPr>
          <a:xfrm>
            <a:off x="6027958" y="4878028"/>
            <a:ext cx="3859374" cy="35119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rgbClr val="E7257E"/>
                </a:solidFill>
                <a:latin typeface="Comic Sans MS" panose="030F0902030302020204" pitchFamily="66" charset="0"/>
              </a:rPr>
              <a:t>Is the fraction equivalent to ¾?</a:t>
            </a:r>
          </a:p>
        </p:txBody>
      </p:sp>
      <p:sp>
        <p:nvSpPr>
          <p:cNvPr id="91" name="q 3">
            <a:extLst>
              <a:ext uri="{FF2B5EF4-FFF2-40B4-BE49-F238E27FC236}">
                <a16:creationId xmlns:a16="http://schemas.microsoft.com/office/drawing/2014/main" id="{6B12673A-B369-9D49-9ED3-3E00B002292E}"/>
              </a:ext>
            </a:extLst>
          </p:cNvPr>
          <p:cNvSpPr txBox="1">
            <a:spLocks/>
          </p:cNvSpPr>
          <p:nvPr/>
        </p:nvSpPr>
        <p:spPr>
          <a:xfrm>
            <a:off x="708825" y="5740518"/>
            <a:ext cx="4503668" cy="3920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rgbClr val="84BF40"/>
                </a:solidFill>
                <a:latin typeface="Comic Sans MS" panose="030F0902030302020204" pitchFamily="66" charset="0"/>
              </a:rPr>
              <a:t>Is the numerator an even number?</a:t>
            </a:r>
          </a:p>
        </p:txBody>
      </p:sp>
      <p:sp>
        <p:nvSpPr>
          <p:cNvPr id="90" name="q 2">
            <a:extLst>
              <a:ext uri="{FF2B5EF4-FFF2-40B4-BE49-F238E27FC236}">
                <a16:creationId xmlns:a16="http://schemas.microsoft.com/office/drawing/2014/main" id="{3743ACBA-5732-124A-AE7B-1B96DB5D1213}"/>
              </a:ext>
            </a:extLst>
          </p:cNvPr>
          <p:cNvSpPr txBox="1">
            <a:spLocks/>
          </p:cNvSpPr>
          <p:nvPr/>
        </p:nvSpPr>
        <p:spPr>
          <a:xfrm>
            <a:off x="708825" y="5317640"/>
            <a:ext cx="4349738" cy="3564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rgbClr val="00B5D0"/>
                </a:solidFill>
                <a:latin typeface="Comic Sans MS" panose="030F0902030302020204" pitchFamily="66" charset="0"/>
              </a:rPr>
              <a:t>Is the fraction a unit fraction? </a:t>
            </a:r>
          </a:p>
        </p:txBody>
      </p:sp>
      <p:sp>
        <p:nvSpPr>
          <p:cNvPr id="89" name="q 1">
            <a:extLst>
              <a:ext uri="{FF2B5EF4-FFF2-40B4-BE49-F238E27FC236}">
                <a16:creationId xmlns:a16="http://schemas.microsoft.com/office/drawing/2014/main" id="{E13EE2F2-DDBB-E14C-9DBD-764297EBED11}"/>
              </a:ext>
            </a:extLst>
          </p:cNvPr>
          <p:cNvSpPr txBox="1">
            <a:spLocks/>
          </p:cNvSpPr>
          <p:nvPr/>
        </p:nvSpPr>
        <p:spPr>
          <a:xfrm>
            <a:off x="708826" y="4859120"/>
            <a:ext cx="4234650" cy="39868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900" dirty="0">
                <a:solidFill>
                  <a:srgbClr val="4472C4"/>
                </a:solidFill>
                <a:latin typeface="Comic Sans MS" panose="030F0902030302020204" pitchFamily="66" charset="0"/>
              </a:rPr>
              <a:t>Is the denominator greater than 5?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62B8A858-BAC0-1D47-B7B9-0F3C48A269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5951" y="3248439"/>
            <a:ext cx="1587873" cy="1370727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BC1221DB-6778-3C4F-BA92-A377E69113FE}"/>
              </a:ext>
            </a:extLst>
          </p:cNvPr>
          <p:cNvSpPr/>
          <p:nvPr/>
        </p:nvSpPr>
        <p:spPr>
          <a:xfrm>
            <a:off x="9104610" y="3246753"/>
            <a:ext cx="1570843" cy="1278494"/>
          </a:xfrm>
          <a:prstGeom prst="rect">
            <a:avLst/>
          </a:prstGeom>
          <a:solidFill>
            <a:srgbClr val="E7257E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8" name="Picture 77">
            <a:extLst>
              <a:ext uri="{FF2B5EF4-FFF2-40B4-BE49-F238E27FC236}">
                <a16:creationId xmlns:a16="http://schemas.microsoft.com/office/drawing/2014/main" id="{E8D0E80F-A781-9D46-9362-317CDB9CB7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1433" y="3241653"/>
            <a:ext cx="1587873" cy="1384299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DBABE5B2-6554-D945-B1F2-96054F6711E2}"/>
              </a:ext>
            </a:extLst>
          </p:cNvPr>
          <p:cNvSpPr/>
          <p:nvPr/>
        </p:nvSpPr>
        <p:spPr>
          <a:xfrm>
            <a:off x="7199947" y="3228976"/>
            <a:ext cx="1570843" cy="127849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213DFEF-755E-D743-9686-0480D50D4FED}"/>
              </a:ext>
            </a:extLst>
          </p:cNvPr>
          <p:cNvGrpSpPr/>
          <p:nvPr/>
        </p:nvGrpSpPr>
        <p:grpSpPr>
          <a:xfrm>
            <a:off x="5286917" y="3241653"/>
            <a:ext cx="1587873" cy="1384299"/>
            <a:chOff x="4494232" y="3305448"/>
            <a:chExt cx="1587873" cy="1384299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69FCBADD-6FE6-B442-9090-E6B41CB45E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4232" y="3305448"/>
              <a:ext cx="1587873" cy="1384299"/>
            </a:xfrm>
            <a:prstGeom prst="rect">
              <a:avLst/>
            </a:prstGeom>
          </p:spPr>
        </p:pic>
        <p:sp>
          <p:nvSpPr>
            <p:cNvPr id="97" name="Rectangle 96" hidden="1">
              <a:extLst>
                <a:ext uri="{FF2B5EF4-FFF2-40B4-BE49-F238E27FC236}">
                  <a16:creationId xmlns:a16="http://schemas.microsoft.com/office/drawing/2014/main" id="{C0BAB47A-9E2D-9B4C-A93F-236FAFE047A3}"/>
                </a:ext>
              </a:extLst>
            </p:cNvPr>
            <p:cNvSpPr/>
            <p:nvPr/>
          </p:nvSpPr>
          <p:spPr>
            <a:xfrm>
              <a:off x="4500350" y="3309696"/>
              <a:ext cx="1570843" cy="1278494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8B3DC9F-F10F-B140-8A7E-3AC1F4CF656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2401" y="3241653"/>
            <a:ext cx="1587873" cy="138429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245EF6E-BCAA-1E4C-8FC1-C9F59A04411D}"/>
              </a:ext>
            </a:extLst>
          </p:cNvPr>
          <p:cNvSpPr/>
          <p:nvPr/>
        </p:nvSpPr>
        <p:spPr>
          <a:xfrm>
            <a:off x="3389164" y="3246753"/>
            <a:ext cx="1570843" cy="1278494"/>
          </a:xfrm>
          <a:prstGeom prst="rect">
            <a:avLst/>
          </a:prstGeom>
          <a:solidFill>
            <a:srgbClr val="00B5D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472C4"/>
              </a:solidFill>
            </a:endParaRPr>
          </a:p>
        </p:txBody>
      </p:sp>
      <p:pic>
        <p:nvPicPr>
          <p:cNvPr id="51" name="Picture 50" descr="Icon&#10;&#10;Description automatically generated">
            <a:extLst>
              <a:ext uri="{FF2B5EF4-FFF2-40B4-BE49-F238E27FC236}">
                <a16:creationId xmlns:a16="http://schemas.microsoft.com/office/drawing/2014/main" id="{9E0B4F8A-64F1-F34F-947F-2009F889382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885" y="3241653"/>
            <a:ext cx="1587873" cy="13843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86167E6A-AFDB-9B46-8429-1CCEFE1F12E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5901" y="1671343"/>
            <a:ext cx="1587873" cy="1384299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1EC51808-3F22-BD4A-8CE9-F6137B1DE83E}"/>
              </a:ext>
            </a:extLst>
          </p:cNvPr>
          <p:cNvSpPr/>
          <p:nvPr/>
        </p:nvSpPr>
        <p:spPr>
          <a:xfrm>
            <a:off x="8702776" y="1671343"/>
            <a:ext cx="1570843" cy="1278494"/>
          </a:xfrm>
          <a:prstGeom prst="rect">
            <a:avLst/>
          </a:prstGeom>
          <a:solidFill>
            <a:srgbClr val="84BF4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BC715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76222A40-499A-7847-8BDC-3B281689FE8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9965" y="1678129"/>
            <a:ext cx="1587873" cy="1370727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D56BEB89-3541-D24C-A1E4-AF9B7D55163C}"/>
              </a:ext>
            </a:extLst>
          </p:cNvPr>
          <p:cNvSpPr/>
          <p:nvPr/>
        </p:nvSpPr>
        <p:spPr>
          <a:xfrm>
            <a:off x="6877865" y="1676443"/>
            <a:ext cx="1570843" cy="127849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11CDE20D-E824-E34D-AB96-F346B8F4C4F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4030" y="1678129"/>
            <a:ext cx="1587873" cy="1370727"/>
          </a:xfrm>
          <a:prstGeom prst="rect">
            <a:avLst/>
          </a:prstGeom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id="{B837022F-F6A9-9946-9B55-3FD465C4E820}"/>
              </a:ext>
            </a:extLst>
          </p:cNvPr>
          <p:cNvSpPr/>
          <p:nvPr/>
        </p:nvSpPr>
        <p:spPr>
          <a:xfrm>
            <a:off x="5051551" y="1676443"/>
            <a:ext cx="1570843" cy="127849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Speech Bubble: Rectangle with Corners Rounded 2">
            <a:extLst>
              <a:ext uri="{FF2B5EF4-FFF2-40B4-BE49-F238E27FC236}">
                <a16:creationId xmlns:a16="http://schemas.microsoft.com/office/drawing/2014/main" id="{4F0B7716-4BA2-8143-B5EA-290AFD0BFA03}"/>
              </a:ext>
            </a:extLst>
          </p:cNvPr>
          <p:cNvSpPr/>
          <p:nvPr/>
        </p:nvSpPr>
        <p:spPr>
          <a:xfrm>
            <a:off x="2229356" y="1170544"/>
            <a:ext cx="2221344" cy="919705"/>
          </a:xfrm>
          <a:custGeom>
            <a:avLst/>
            <a:gdLst>
              <a:gd name="connsiteX0" fmla="*/ 0 w 1931592"/>
              <a:gd name="connsiteY0" fmla="*/ 153287 h 919705"/>
              <a:gd name="connsiteX1" fmla="*/ 153287 w 1931592"/>
              <a:gd name="connsiteY1" fmla="*/ 0 h 919705"/>
              <a:gd name="connsiteX2" fmla="*/ 321932 w 1931592"/>
              <a:gd name="connsiteY2" fmla="*/ 0 h 919705"/>
              <a:gd name="connsiteX3" fmla="*/ 321932 w 1931592"/>
              <a:gd name="connsiteY3" fmla="*/ 0 h 919705"/>
              <a:gd name="connsiteX4" fmla="*/ 804830 w 1931592"/>
              <a:gd name="connsiteY4" fmla="*/ 0 h 919705"/>
              <a:gd name="connsiteX5" fmla="*/ 1778305 w 1931592"/>
              <a:gd name="connsiteY5" fmla="*/ 0 h 919705"/>
              <a:gd name="connsiteX6" fmla="*/ 1931592 w 1931592"/>
              <a:gd name="connsiteY6" fmla="*/ 153287 h 919705"/>
              <a:gd name="connsiteX7" fmla="*/ 1931592 w 1931592"/>
              <a:gd name="connsiteY7" fmla="*/ 153284 h 919705"/>
              <a:gd name="connsiteX8" fmla="*/ 1931592 w 1931592"/>
              <a:gd name="connsiteY8" fmla="*/ 153284 h 919705"/>
              <a:gd name="connsiteX9" fmla="*/ 1931592 w 1931592"/>
              <a:gd name="connsiteY9" fmla="*/ 383210 h 919705"/>
              <a:gd name="connsiteX10" fmla="*/ 1931592 w 1931592"/>
              <a:gd name="connsiteY10" fmla="*/ 766418 h 919705"/>
              <a:gd name="connsiteX11" fmla="*/ 1778305 w 1931592"/>
              <a:gd name="connsiteY11" fmla="*/ 919705 h 919705"/>
              <a:gd name="connsiteX12" fmla="*/ 804830 w 1931592"/>
              <a:gd name="connsiteY12" fmla="*/ 919705 h 919705"/>
              <a:gd name="connsiteX13" fmla="*/ 321932 w 1931592"/>
              <a:gd name="connsiteY13" fmla="*/ 919705 h 919705"/>
              <a:gd name="connsiteX14" fmla="*/ 321932 w 1931592"/>
              <a:gd name="connsiteY14" fmla="*/ 919705 h 919705"/>
              <a:gd name="connsiteX15" fmla="*/ 153287 w 1931592"/>
              <a:gd name="connsiteY15" fmla="*/ 919705 h 919705"/>
              <a:gd name="connsiteX16" fmla="*/ 0 w 1931592"/>
              <a:gd name="connsiteY16" fmla="*/ 766418 h 919705"/>
              <a:gd name="connsiteX17" fmla="*/ 0 w 1931592"/>
              <a:gd name="connsiteY17" fmla="*/ 383210 h 919705"/>
              <a:gd name="connsiteX18" fmla="*/ -375096 w 1931592"/>
              <a:gd name="connsiteY18" fmla="*/ 394839 h 919705"/>
              <a:gd name="connsiteX19" fmla="*/ 0 w 1931592"/>
              <a:gd name="connsiteY19" fmla="*/ 153284 h 919705"/>
              <a:gd name="connsiteX20" fmla="*/ 0 w 1931592"/>
              <a:gd name="connsiteY20" fmla="*/ 153287 h 919705"/>
              <a:gd name="connsiteX0" fmla="*/ 289752 w 2221344"/>
              <a:gd name="connsiteY0" fmla="*/ 153287 h 919705"/>
              <a:gd name="connsiteX1" fmla="*/ 443039 w 2221344"/>
              <a:gd name="connsiteY1" fmla="*/ 0 h 919705"/>
              <a:gd name="connsiteX2" fmla="*/ 611684 w 2221344"/>
              <a:gd name="connsiteY2" fmla="*/ 0 h 919705"/>
              <a:gd name="connsiteX3" fmla="*/ 611684 w 2221344"/>
              <a:gd name="connsiteY3" fmla="*/ 0 h 919705"/>
              <a:gd name="connsiteX4" fmla="*/ 1094582 w 2221344"/>
              <a:gd name="connsiteY4" fmla="*/ 0 h 919705"/>
              <a:gd name="connsiteX5" fmla="*/ 2068057 w 2221344"/>
              <a:gd name="connsiteY5" fmla="*/ 0 h 919705"/>
              <a:gd name="connsiteX6" fmla="*/ 2221344 w 2221344"/>
              <a:gd name="connsiteY6" fmla="*/ 153287 h 919705"/>
              <a:gd name="connsiteX7" fmla="*/ 2221344 w 2221344"/>
              <a:gd name="connsiteY7" fmla="*/ 153284 h 919705"/>
              <a:gd name="connsiteX8" fmla="*/ 2221344 w 2221344"/>
              <a:gd name="connsiteY8" fmla="*/ 153284 h 919705"/>
              <a:gd name="connsiteX9" fmla="*/ 2221344 w 2221344"/>
              <a:gd name="connsiteY9" fmla="*/ 383210 h 919705"/>
              <a:gd name="connsiteX10" fmla="*/ 2221344 w 2221344"/>
              <a:gd name="connsiteY10" fmla="*/ 766418 h 919705"/>
              <a:gd name="connsiteX11" fmla="*/ 2068057 w 2221344"/>
              <a:gd name="connsiteY11" fmla="*/ 919705 h 919705"/>
              <a:gd name="connsiteX12" fmla="*/ 1094582 w 2221344"/>
              <a:gd name="connsiteY12" fmla="*/ 919705 h 919705"/>
              <a:gd name="connsiteX13" fmla="*/ 611684 w 2221344"/>
              <a:gd name="connsiteY13" fmla="*/ 919705 h 919705"/>
              <a:gd name="connsiteX14" fmla="*/ 611684 w 2221344"/>
              <a:gd name="connsiteY14" fmla="*/ 919705 h 919705"/>
              <a:gd name="connsiteX15" fmla="*/ 443039 w 2221344"/>
              <a:gd name="connsiteY15" fmla="*/ 919705 h 919705"/>
              <a:gd name="connsiteX16" fmla="*/ 289752 w 2221344"/>
              <a:gd name="connsiteY16" fmla="*/ 766418 h 919705"/>
              <a:gd name="connsiteX17" fmla="*/ 289752 w 2221344"/>
              <a:gd name="connsiteY17" fmla="*/ 383210 h 919705"/>
              <a:gd name="connsiteX18" fmla="*/ 0 w 2221344"/>
              <a:gd name="connsiteY18" fmla="*/ 333879 h 919705"/>
              <a:gd name="connsiteX19" fmla="*/ 289752 w 2221344"/>
              <a:gd name="connsiteY19" fmla="*/ 153284 h 919705"/>
              <a:gd name="connsiteX20" fmla="*/ 289752 w 2221344"/>
              <a:gd name="connsiteY20" fmla="*/ 153287 h 919705"/>
              <a:gd name="connsiteX0" fmla="*/ 353547 w 2221344"/>
              <a:gd name="connsiteY0" fmla="*/ 217082 h 919705"/>
              <a:gd name="connsiteX1" fmla="*/ 443039 w 2221344"/>
              <a:gd name="connsiteY1" fmla="*/ 0 h 919705"/>
              <a:gd name="connsiteX2" fmla="*/ 611684 w 2221344"/>
              <a:gd name="connsiteY2" fmla="*/ 0 h 919705"/>
              <a:gd name="connsiteX3" fmla="*/ 611684 w 2221344"/>
              <a:gd name="connsiteY3" fmla="*/ 0 h 919705"/>
              <a:gd name="connsiteX4" fmla="*/ 1094582 w 2221344"/>
              <a:gd name="connsiteY4" fmla="*/ 0 h 919705"/>
              <a:gd name="connsiteX5" fmla="*/ 2068057 w 2221344"/>
              <a:gd name="connsiteY5" fmla="*/ 0 h 919705"/>
              <a:gd name="connsiteX6" fmla="*/ 2221344 w 2221344"/>
              <a:gd name="connsiteY6" fmla="*/ 153287 h 919705"/>
              <a:gd name="connsiteX7" fmla="*/ 2221344 w 2221344"/>
              <a:gd name="connsiteY7" fmla="*/ 153284 h 919705"/>
              <a:gd name="connsiteX8" fmla="*/ 2221344 w 2221344"/>
              <a:gd name="connsiteY8" fmla="*/ 153284 h 919705"/>
              <a:gd name="connsiteX9" fmla="*/ 2221344 w 2221344"/>
              <a:gd name="connsiteY9" fmla="*/ 383210 h 919705"/>
              <a:gd name="connsiteX10" fmla="*/ 2221344 w 2221344"/>
              <a:gd name="connsiteY10" fmla="*/ 766418 h 919705"/>
              <a:gd name="connsiteX11" fmla="*/ 2068057 w 2221344"/>
              <a:gd name="connsiteY11" fmla="*/ 919705 h 919705"/>
              <a:gd name="connsiteX12" fmla="*/ 1094582 w 2221344"/>
              <a:gd name="connsiteY12" fmla="*/ 919705 h 919705"/>
              <a:gd name="connsiteX13" fmla="*/ 611684 w 2221344"/>
              <a:gd name="connsiteY13" fmla="*/ 919705 h 919705"/>
              <a:gd name="connsiteX14" fmla="*/ 611684 w 2221344"/>
              <a:gd name="connsiteY14" fmla="*/ 919705 h 919705"/>
              <a:gd name="connsiteX15" fmla="*/ 443039 w 2221344"/>
              <a:gd name="connsiteY15" fmla="*/ 919705 h 919705"/>
              <a:gd name="connsiteX16" fmla="*/ 289752 w 2221344"/>
              <a:gd name="connsiteY16" fmla="*/ 766418 h 919705"/>
              <a:gd name="connsiteX17" fmla="*/ 289752 w 2221344"/>
              <a:gd name="connsiteY17" fmla="*/ 383210 h 919705"/>
              <a:gd name="connsiteX18" fmla="*/ 0 w 2221344"/>
              <a:gd name="connsiteY18" fmla="*/ 333879 h 919705"/>
              <a:gd name="connsiteX19" fmla="*/ 289752 w 2221344"/>
              <a:gd name="connsiteY19" fmla="*/ 153284 h 919705"/>
              <a:gd name="connsiteX20" fmla="*/ 353547 w 2221344"/>
              <a:gd name="connsiteY20" fmla="*/ 217082 h 919705"/>
              <a:gd name="connsiteX0" fmla="*/ 353547 w 2221344"/>
              <a:gd name="connsiteY0" fmla="*/ 217082 h 919705"/>
              <a:gd name="connsiteX1" fmla="*/ 443039 w 2221344"/>
              <a:gd name="connsiteY1" fmla="*/ 0 h 919705"/>
              <a:gd name="connsiteX2" fmla="*/ 611684 w 2221344"/>
              <a:gd name="connsiteY2" fmla="*/ 0 h 919705"/>
              <a:gd name="connsiteX3" fmla="*/ 611684 w 2221344"/>
              <a:gd name="connsiteY3" fmla="*/ 0 h 919705"/>
              <a:gd name="connsiteX4" fmla="*/ 1094582 w 2221344"/>
              <a:gd name="connsiteY4" fmla="*/ 0 h 919705"/>
              <a:gd name="connsiteX5" fmla="*/ 2068057 w 2221344"/>
              <a:gd name="connsiteY5" fmla="*/ 0 h 919705"/>
              <a:gd name="connsiteX6" fmla="*/ 2221344 w 2221344"/>
              <a:gd name="connsiteY6" fmla="*/ 153287 h 919705"/>
              <a:gd name="connsiteX7" fmla="*/ 2221344 w 2221344"/>
              <a:gd name="connsiteY7" fmla="*/ 153284 h 919705"/>
              <a:gd name="connsiteX8" fmla="*/ 2221344 w 2221344"/>
              <a:gd name="connsiteY8" fmla="*/ 153284 h 919705"/>
              <a:gd name="connsiteX9" fmla="*/ 2221344 w 2221344"/>
              <a:gd name="connsiteY9" fmla="*/ 383210 h 919705"/>
              <a:gd name="connsiteX10" fmla="*/ 2221344 w 2221344"/>
              <a:gd name="connsiteY10" fmla="*/ 766418 h 919705"/>
              <a:gd name="connsiteX11" fmla="*/ 2068057 w 2221344"/>
              <a:gd name="connsiteY11" fmla="*/ 919705 h 919705"/>
              <a:gd name="connsiteX12" fmla="*/ 1094582 w 2221344"/>
              <a:gd name="connsiteY12" fmla="*/ 919705 h 919705"/>
              <a:gd name="connsiteX13" fmla="*/ 611684 w 2221344"/>
              <a:gd name="connsiteY13" fmla="*/ 919705 h 919705"/>
              <a:gd name="connsiteX14" fmla="*/ 611684 w 2221344"/>
              <a:gd name="connsiteY14" fmla="*/ 919705 h 919705"/>
              <a:gd name="connsiteX15" fmla="*/ 443039 w 2221344"/>
              <a:gd name="connsiteY15" fmla="*/ 919705 h 919705"/>
              <a:gd name="connsiteX16" fmla="*/ 289752 w 2221344"/>
              <a:gd name="connsiteY16" fmla="*/ 766418 h 919705"/>
              <a:gd name="connsiteX17" fmla="*/ 289752 w 2221344"/>
              <a:gd name="connsiteY17" fmla="*/ 383210 h 919705"/>
              <a:gd name="connsiteX18" fmla="*/ 0 w 2221344"/>
              <a:gd name="connsiteY18" fmla="*/ 333879 h 919705"/>
              <a:gd name="connsiteX19" fmla="*/ 353547 w 2221344"/>
              <a:gd name="connsiteY19" fmla="*/ 217082 h 919705"/>
              <a:gd name="connsiteX0" fmla="*/ 311017 w 2221344"/>
              <a:gd name="connsiteY0" fmla="*/ 174552 h 919705"/>
              <a:gd name="connsiteX1" fmla="*/ 443039 w 2221344"/>
              <a:gd name="connsiteY1" fmla="*/ 0 h 919705"/>
              <a:gd name="connsiteX2" fmla="*/ 611684 w 2221344"/>
              <a:gd name="connsiteY2" fmla="*/ 0 h 919705"/>
              <a:gd name="connsiteX3" fmla="*/ 611684 w 2221344"/>
              <a:gd name="connsiteY3" fmla="*/ 0 h 919705"/>
              <a:gd name="connsiteX4" fmla="*/ 1094582 w 2221344"/>
              <a:gd name="connsiteY4" fmla="*/ 0 h 919705"/>
              <a:gd name="connsiteX5" fmla="*/ 2068057 w 2221344"/>
              <a:gd name="connsiteY5" fmla="*/ 0 h 919705"/>
              <a:gd name="connsiteX6" fmla="*/ 2221344 w 2221344"/>
              <a:gd name="connsiteY6" fmla="*/ 153287 h 919705"/>
              <a:gd name="connsiteX7" fmla="*/ 2221344 w 2221344"/>
              <a:gd name="connsiteY7" fmla="*/ 153284 h 919705"/>
              <a:gd name="connsiteX8" fmla="*/ 2221344 w 2221344"/>
              <a:gd name="connsiteY8" fmla="*/ 153284 h 919705"/>
              <a:gd name="connsiteX9" fmla="*/ 2221344 w 2221344"/>
              <a:gd name="connsiteY9" fmla="*/ 383210 h 919705"/>
              <a:gd name="connsiteX10" fmla="*/ 2221344 w 2221344"/>
              <a:gd name="connsiteY10" fmla="*/ 766418 h 919705"/>
              <a:gd name="connsiteX11" fmla="*/ 2068057 w 2221344"/>
              <a:gd name="connsiteY11" fmla="*/ 919705 h 919705"/>
              <a:gd name="connsiteX12" fmla="*/ 1094582 w 2221344"/>
              <a:gd name="connsiteY12" fmla="*/ 919705 h 919705"/>
              <a:gd name="connsiteX13" fmla="*/ 611684 w 2221344"/>
              <a:gd name="connsiteY13" fmla="*/ 919705 h 919705"/>
              <a:gd name="connsiteX14" fmla="*/ 611684 w 2221344"/>
              <a:gd name="connsiteY14" fmla="*/ 919705 h 919705"/>
              <a:gd name="connsiteX15" fmla="*/ 443039 w 2221344"/>
              <a:gd name="connsiteY15" fmla="*/ 919705 h 919705"/>
              <a:gd name="connsiteX16" fmla="*/ 289752 w 2221344"/>
              <a:gd name="connsiteY16" fmla="*/ 766418 h 919705"/>
              <a:gd name="connsiteX17" fmla="*/ 289752 w 2221344"/>
              <a:gd name="connsiteY17" fmla="*/ 383210 h 919705"/>
              <a:gd name="connsiteX18" fmla="*/ 0 w 2221344"/>
              <a:gd name="connsiteY18" fmla="*/ 333879 h 919705"/>
              <a:gd name="connsiteX19" fmla="*/ 311017 w 2221344"/>
              <a:gd name="connsiteY19" fmla="*/ 174552 h 91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221344" h="919705">
                <a:moveTo>
                  <a:pt x="311017" y="174552"/>
                </a:moveTo>
                <a:cubicBezTo>
                  <a:pt x="311017" y="89894"/>
                  <a:pt x="358381" y="0"/>
                  <a:pt x="443039" y="0"/>
                </a:cubicBezTo>
                <a:lnTo>
                  <a:pt x="611684" y="0"/>
                </a:lnTo>
                <a:lnTo>
                  <a:pt x="611684" y="0"/>
                </a:lnTo>
                <a:lnTo>
                  <a:pt x="1094582" y="0"/>
                </a:lnTo>
                <a:lnTo>
                  <a:pt x="2068057" y="0"/>
                </a:lnTo>
                <a:cubicBezTo>
                  <a:pt x="2152715" y="0"/>
                  <a:pt x="2221344" y="68629"/>
                  <a:pt x="2221344" y="153287"/>
                </a:cubicBezTo>
                <a:lnTo>
                  <a:pt x="2221344" y="153284"/>
                </a:lnTo>
                <a:lnTo>
                  <a:pt x="2221344" y="153284"/>
                </a:lnTo>
                <a:lnTo>
                  <a:pt x="2221344" y="383210"/>
                </a:lnTo>
                <a:lnTo>
                  <a:pt x="2221344" y="766418"/>
                </a:lnTo>
                <a:cubicBezTo>
                  <a:pt x="2221344" y="851076"/>
                  <a:pt x="2152715" y="919705"/>
                  <a:pt x="2068057" y="919705"/>
                </a:cubicBezTo>
                <a:lnTo>
                  <a:pt x="1094582" y="919705"/>
                </a:lnTo>
                <a:lnTo>
                  <a:pt x="611684" y="919705"/>
                </a:lnTo>
                <a:lnTo>
                  <a:pt x="611684" y="919705"/>
                </a:lnTo>
                <a:lnTo>
                  <a:pt x="443039" y="919705"/>
                </a:lnTo>
                <a:cubicBezTo>
                  <a:pt x="358381" y="919705"/>
                  <a:pt x="289752" y="851076"/>
                  <a:pt x="289752" y="766418"/>
                </a:cubicBezTo>
                <a:lnTo>
                  <a:pt x="289752" y="383210"/>
                </a:lnTo>
                <a:lnTo>
                  <a:pt x="0" y="333879"/>
                </a:lnTo>
                <a:lnTo>
                  <a:pt x="311017" y="174552"/>
                </a:lnTo>
                <a:close/>
              </a:path>
            </a:pathLst>
          </a:cu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8000" algn="ctr"/>
            <a:r>
              <a:rPr lang="en-GB" sz="2400" dirty="0">
                <a:solidFill>
                  <a:srgbClr val="000000"/>
                </a:solidFill>
                <a:latin typeface="Comic Sans MS" panose="030F09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Guess my fraction</a:t>
            </a:r>
            <a:endParaRPr lang="en-GB" sz="2400" dirty="0">
              <a:latin typeface="Comic Sans MS" panose="030F0902030302020204" pitchFamily="66" charset="0"/>
            </a:endParaRPr>
          </a:p>
        </p:txBody>
      </p:sp>
      <p:grpSp>
        <p:nvGrpSpPr>
          <p:cNvPr id="120" name="owl">
            <a:extLst>
              <a:ext uri="{FF2B5EF4-FFF2-40B4-BE49-F238E27FC236}">
                <a16:creationId xmlns:a16="http://schemas.microsoft.com/office/drawing/2014/main" id="{49234BC8-0D6E-D343-9ECA-EA5CB5A724C5}"/>
              </a:ext>
            </a:extLst>
          </p:cNvPr>
          <p:cNvGrpSpPr/>
          <p:nvPr/>
        </p:nvGrpSpPr>
        <p:grpSpPr>
          <a:xfrm flipH="1">
            <a:off x="1000125" y="1170223"/>
            <a:ext cx="1794385" cy="1515827"/>
            <a:chOff x="4540559" y="2378539"/>
            <a:chExt cx="4566620" cy="3733483"/>
          </a:xfrm>
        </p:grpSpPr>
        <p:pic>
          <p:nvPicPr>
            <p:cNvPr id="121" name="Picture 12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62C9647-90C4-C146-9A09-DA72FFE403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A604ACEE-2492-104D-91A9-5C33D3CB44F9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Activity 4">
            <a:extLst>
              <a:ext uri="{FF2B5EF4-FFF2-40B4-BE49-F238E27FC236}">
                <a16:creationId xmlns:a16="http://schemas.microsoft.com/office/drawing/2014/main" id="{DE04F7D5-16CE-A544-8B05-48CD26A2667A}"/>
              </a:ext>
            </a:extLst>
          </p:cNvPr>
          <p:cNvSpPr txBox="1">
            <a:spLocks/>
          </p:cNvSpPr>
          <p:nvPr/>
        </p:nvSpPr>
        <p:spPr>
          <a:xfrm>
            <a:off x="11089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4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6351C47-0D1B-5B42-B5C7-6EEA9AF2FE55}"/>
              </a:ext>
            </a:extLst>
          </p:cNvPr>
          <p:cNvSpPr txBox="1"/>
          <p:nvPr/>
        </p:nvSpPr>
        <p:spPr>
          <a:xfrm>
            <a:off x="4987351" y="484022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E8E245B-CE9F-F44C-AFE3-BA932905EECA}"/>
              </a:ext>
            </a:extLst>
          </p:cNvPr>
          <p:cNvSpPr txBox="1"/>
          <p:nvPr/>
        </p:nvSpPr>
        <p:spPr>
          <a:xfrm>
            <a:off x="4440597" y="5296168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BEC36C6-8839-B243-A9D4-542BAD8876C1}"/>
              </a:ext>
            </a:extLst>
          </p:cNvPr>
          <p:cNvSpPr txBox="1"/>
          <p:nvPr/>
        </p:nvSpPr>
        <p:spPr>
          <a:xfrm>
            <a:off x="4827096" y="573325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67672F31-DE7D-A943-8385-1E0D0F708FBD}"/>
              </a:ext>
            </a:extLst>
          </p:cNvPr>
          <p:cNvSpPr txBox="1"/>
          <p:nvPr/>
        </p:nvSpPr>
        <p:spPr>
          <a:xfrm>
            <a:off x="9869893" y="4854148"/>
            <a:ext cx="490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No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12D950C-7290-C74A-A34F-230DF47FEE5C}"/>
              </a:ext>
            </a:extLst>
          </p:cNvPr>
          <p:cNvSpPr txBox="1"/>
          <p:nvPr/>
        </p:nvSpPr>
        <p:spPr>
          <a:xfrm>
            <a:off x="10237539" y="5300663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67B429B8-4239-D148-89E9-13B3D8FD6939}"/>
                  </a:ext>
                </a:extLst>
              </p14:cNvPr>
              <p14:cNvContentPartPr/>
              <p14:nvPr/>
            </p14:nvContentPartPr>
            <p14:xfrm>
              <a:off x="5472113" y="3228976"/>
              <a:ext cx="1157287" cy="1314450"/>
            </p14:xfrm>
          </p:contentPart>
        </mc:Choice>
        <mc:Fallback xmlns=""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67B429B8-4239-D148-89E9-13B3D8FD693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436105" y="3192974"/>
                <a:ext cx="1228942" cy="1386095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4C236077-67F7-7A43-8A6C-933B3D8DA982}"/>
              </a:ext>
            </a:extLst>
          </p:cNvPr>
          <p:cNvSpPr txBox="1"/>
          <p:nvPr/>
        </p:nvSpPr>
        <p:spPr>
          <a:xfrm>
            <a:off x="9838611" y="5733256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35A90B4-47E2-2F48-B7AA-A4F934998EF1}"/>
              </a:ext>
            </a:extLst>
          </p:cNvPr>
          <p:cNvSpPr/>
          <p:nvPr/>
        </p:nvSpPr>
        <p:spPr>
          <a:xfrm>
            <a:off x="1487511" y="3246753"/>
            <a:ext cx="1570843" cy="1278494"/>
          </a:xfrm>
          <a:prstGeom prst="rect">
            <a:avLst/>
          </a:prstGeom>
          <a:solidFill>
            <a:srgbClr val="951B8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59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7" grpId="0"/>
      <p:bldP spid="86" grpId="0"/>
      <p:bldP spid="91" grpId="0"/>
      <p:bldP spid="90" grpId="0"/>
      <p:bldP spid="89" grpId="0"/>
      <p:bldP spid="94" grpId="0" animBg="1"/>
      <p:bldP spid="98" grpId="0" animBg="1"/>
      <p:bldP spid="11" grpId="0" animBg="1"/>
      <p:bldP spid="93" grpId="0" animBg="1"/>
      <p:bldP spid="96" grpId="0" animBg="1"/>
      <p:bldP spid="95" grpId="0" animBg="1"/>
      <p:bldP spid="123" grpId="0"/>
      <p:bldP spid="124" grpId="0"/>
      <p:bldP spid="125" grpId="0"/>
      <p:bldP spid="126" grpId="0"/>
      <p:bldP spid="127" grpId="0"/>
      <p:bldP spid="35" grpId="0"/>
      <p:bldP spid="3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2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84590EE1-3639-474F-8D43-48B589D8F488}"/>
              </a:ext>
            </a:extLst>
          </p:cNvPr>
          <p:cNvSpPr txBox="1">
            <a:spLocks/>
          </p:cNvSpPr>
          <p:nvPr/>
        </p:nvSpPr>
        <p:spPr>
          <a:xfrm rot="21151972">
            <a:off x="9416016" y="602495"/>
            <a:ext cx="28215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</a:p>
        </p:txBody>
      </p:sp>
      <p:sp>
        <p:nvSpPr>
          <p:cNvPr id="95" name="Title 1">
            <a:extLst>
              <a:ext uri="{FF2B5EF4-FFF2-40B4-BE49-F238E27FC236}">
                <a16:creationId xmlns:a16="http://schemas.microsoft.com/office/drawing/2014/main" id="{7E878401-BB59-7046-BAA9-2C8703B1735B}"/>
              </a:ext>
            </a:extLst>
          </p:cNvPr>
          <p:cNvSpPr txBox="1">
            <a:spLocks/>
          </p:cNvSpPr>
          <p:nvPr/>
        </p:nvSpPr>
        <p:spPr>
          <a:xfrm rot="21292886">
            <a:off x="375300" y="755661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Numerator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96" name="Title 1">
            <a:extLst>
              <a:ext uri="{FF2B5EF4-FFF2-40B4-BE49-F238E27FC236}">
                <a16:creationId xmlns:a16="http://schemas.microsoft.com/office/drawing/2014/main" id="{2B5D3AAD-8D10-DC47-B3BD-6F0E98A703F2}"/>
              </a:ext>
            </a:extLst>
          </p:cNvPr>
          <p:cNvSpPr txBox="1">
            <a:spLocks/>
          </p:cNvSpPr>
          <p:nvPr/>
        </p:nvSpPr>
        <p:spPr>
          <a:xfrm rot="492455">
            <a:off x="-27104" y="2047233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EDA3AB88-4F07-6644-9483-0B5AE2C1757C}"/>
              </a:ext>
            </a:extLst>
          </p:cNvPr>
          <p:cNvSpPr txBox="1">
            <a:spLocks/>
          </p:cNvSpPr>
          <p:nvPr/>
        </p:nvSpPr>
        <p:spPr>
          <a:xfrm rot="582012">
            <a:off x="9684068" y="2430923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69EF922A-DBA0-7944-AD26-63202268C795}"/>
              </a:ext>
            </a:extLst>
          </p:cNvPr>
          <p:cNvGrpSpPr/>
          <p:nvPr/>
        </p:nvGrpSpPr>
        <p:grpSpPr>
          <a:xfrm>
            <a:off x="6676464" y="3861195"/>
            <a:ext cx="4194345" cy="1491586"/>
            <a:chOff x="6289014" y="4478350"/>
            <a:chExt cx="4194345" cy="1640745"/>
          </a:xfrm>
        </p:grpSpPr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38512A8D-57E9-A940-8067-C19AF88403D9}"/>
                </a:ext>
              </a:extLst>
            </p:cNvPr>
            <p:cNvCxnSpPr>
              <a:cxnSpLocks/>
              <a:endCxn id="445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BF29F420-8300-0747-8679-050E82771CB1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678C59D4-7E2D-384B-BE91-18F4E067A7B8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24" name="Group 423">
                <a:extLst>
                  <a:ext uri="{FF2B5EF4-FFF2-40B4-BE49-F238E27FC236}">
                    <a16:creationId xmlns:a16="http://schemas.microsoft.com/office/drawing/2014/main" id="{A9714FBE-DA46-9541-BB11-3BEE5C0D7583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5" name="Group 454">
                  <a:extLst>
                    <a:ext uri="{FF2B5EF4-FFF2-40B4-BE49-F238E27FC236}">
                      <a16:creationId xmlns:a16="http://schemas.microsoft.com/office/drawing/2014/main" id="{73250C4B-68BF-9D4F-8646-31A22EC747D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7" name="TextBox 456">
                    <a:extLst>
                      <a:ext uri="{FF2B5EF4-FFF2-40B4-BE49-F238E27FC236}">
                        <a16:creationId xmlns:a16="http://schemas.microsoft.com/office/drawing/2014/main" id="{5DF0F2E2-7658-7649-94B9-F5AD667F7A7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8" name="TextBox 457">
                    <a:extLst>
                      <a:ext uri="{FF2B5EF4-FFF2-40B4-BE49-F238E27FC236}">
                        <a16:creationId xmlns:a16="http://schemas.microsoft.com/office/drawing/2014/main" id="{8B7163CE-B98D-9540-B819-DE2ED024E4A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56" name="Rounded Rectangle 455">
                  <a:extLst>
                    <a:ext uri="{FF2B5EF4-FFF2-40B4-BE49-F238E27FC236}">
                      <a16:creationId xmlns:a16="http://schemas.microsoft.com/office/drawing/2014/main" id="{3F3FFA30-B39B-024C-A6C0-6BEFF95DF4A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5" name="Group 424">
                <a:extLst>
                  <a:ext uri="{FF2B5EF4-FFF2-40B4-BE49-F238E27FC236}">
                    <a16:creationId xmlns:a16="http://schemas.microsoft.com/office/drawing/2014/main" id="{A7A449A0-B219-5942-AA37-5CEA3050C5F5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1" name="Group 450">
                  <a:extLst>
                    <a:ext uri="{FF2B5EF4-FFF2-40B4-BE49-F238E27FC236}">
                      <a16:creationId xmlns:a16="http://schemas.microsoft.com/office/drawing/2014/main" id="{F3E14C04-6C7A-D943-BF4B-CBCF4C60C1EE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3" name="TextBox 452">
                    <a:extLst>
                      <a:ext uri="{FF2B5EF4-FFF2-40B4-BE49-F238E27FC236}">
                        <a16:creationId xmlns:a16="http://schemas.microsoft.com/office/drawing/2014/main" id="{757D8D92-FD96-AC4B-83B5-3E4C7446D06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4" name="TextBox 453">
                    <a:extLst>
                      <a:ext uri="{FF2B5EF4-FFF2-40B4-BE49-F238E27FC236}">
                        <a16:creationId xmlns:a16="http://schemas.microsoft.com/office/drawing/2014/main" id="{BAF987AA-92C5-6F4C-A013-AE904335764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52" name="Rounded Rectangle 451">
                  <a:extLst>
                    <a:ext uri="{FF2B5EF4-FFF2-40B4-BE49-F238E27FC236}">
                      <a16:creationId xmlns:a16="http://schemas.microsoft.com/office/drawing/2014/main" id="{4EBCD96D-B5F9-6946-9403-91BC373643F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6" name="Group 425">
                <a:extLst>
                  <a:ext uri="{FF2B5EF4-FFF2-40B4-BE49-F238E27FC236}">
                    <a16:creationId xmlns:a16="http://schemas.microsoft.com/office/drawing/2014/main" id="{337BF146-494F-3044-B449-C2511C8EAC5C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7" name="Group 446">
                  <a:extLst>
                    <a:ext uri="{FF2B5EF4-FFF2-40B4-BE49-F238E27FC236}">
                      <a16:creationId xmlns:a16="http://schemas.microsoft.com/office/drawing/2014/main" id="{B277A2CC-45C5-EC40-A7B0-2F8ED95C053D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9" name="TextBox 448">
                    <a:extLst>
                      <a:ext uri="{FF2B5EF4-FFF2-40B4-BE49-F238E27FC236}">
                        <a16:creationId xmlns:a16="http://schemas.microsoft.com/office/drawing/2014/main" id="{16EDFECF-5AC0-E842-8B21-99D97EFAEF1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0" name="TextBox 449">
                    <a:extLst>
                      <a:ext uri="{FF2B5EF4-FFF2-40B4-BE49-F238E27FC236}">
                        <a16:creationId xmlns:a16="http://schemas.microsoft.com/office/drawing/2014/main" id="{3F075F0A-EE04-984D-872A-D9B3C92814E7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448" name="Rounded Rectangle 447">
                  <a:extLst>
                    <a:ext uri="{FF2B5EF4-FFF2-40B4-BE49-F238E27FC236}">
                      <a16:creationId xmlns:a16="http://schemas.microsoft.com/office/drawing/2014/main" id="{93F274FA-C8AF-C84B-A748-8283A3779C2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7" name="Group 426">
                <a:extLst>
                  <a:ext uri="{FF2B5EF4-FFF2-40B4-BE49-F238E27FC236}">
                    <a16:creationId xmlns:a16="http://schemas.microsoft.com/office/drawing/2014/main" id="{A7F4ACAC-A4B7-0B4E-9F31-54D8863787C5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3" name="Group 442">
                  <a:extLst>
                    <a:ext uri="{FF2B5EF4-FFF2-40B4-BE49-F238E27FC236}">
                      <a16:creationId xmlns:a16="http://schemas.microsoft.com/office/drawing/2014/main" id="{25DC1645-655E-D048-8E3C-3F83B549878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5" name="TextBox 444">
                    <a:extLst>
                      <a:ext uri="{FF2B5EF4-FFF2-40B4-BE49-F238E27FC236}">
                        <a16:creationId xmlns:a16="http://schemas.microsoft.com/office/drawing/2014/main" id="{30BF46D7-B002-3D4F-878C-49031991FAD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6" name="TextBox 445">
                    <a:extLst>
                      <a:ext uri="{FF2B5EF4-FFF2-40B4-BE49-F238E27FC236}">
                        <a16:creationId xmlns:a16="http://schemas.microsoft.com/office/drawing/2014/main" id="{FAB4FF5E-D8CA-114B-8FB2-EA7A6EDF853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444" name="Rounded Rectangle 443">
                  <a:extLst>
                    <a:ext uri="{FF2B5EF4-FFF2-40B4-BE49-F238E27FC236}">
                      <a16:creationId xmlns:a16="http://schemas.microsoft.com/office/drawing/2014/main" id="{43BD7644-C5A5-894A-A3DE-7220FEE0ED1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8" name="Group 427">
                <a:extLst>
                  <a:ext uri="{FF2B5EF4-FFF2-40B4-BE49-F238E27FC236}">
                    <a16:creationId xmlns:a16="http://schemas.microsoft.com/office/drawing/2014/main" id="{B69583C3-A719-6A4A-8111-7BF7550C6363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39" name="Group 438">
                  <a:extLst>
                    <a:ext uri="{FF2B5EF4-FFF2-40B4-BE49-F238E27FC236}">
                      <a16:creationId xmlns:a16="http://schemas.microsoft.com/office/drawing/2014/main" id="{98F41046-C7F9-C847-B61D-B3F6BCF7A9FF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1" name="TextBox 440">
                    <a:extLst>
                      <a:ext uri="{FF2B5EF4-FFF2-40B4-BE49-F238E27FC236}">
                        <a16:creationId xmlns:a16="http://schemas.microsoft.com/office/drawing/2014/main" id="{F73154D5-0E22-484C-9E1F-D7E63800C5F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2" name="TextBox 441">
                    <a:extLst>
                      <a:ext uri="{FF2B5EF4-FFF2-40B4-BE49-F238E27FC236}">
                        <a16:creationId xmlns:a16="http://schemas.microsoft.com/office/drawing/2014/main" id="{06DCF897-7253-2041-AD4B-3EFB294B6E49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440" name="Rounded Rectangle 439">
                  <a:extLst>
                    <a:ext uri="{FF2B5EF4-FFF2-40B4-BE49-F238E27FC236}">
                      <a16:creationId xmlns:a16="http://schemas.microsoft.com/office/drawing/2014/main" id="{E9CB6D69-4A99-CA44-ACF8-23A3593685E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9" name="Group 428">
                <a:extLst>
                  <a:ext uri="{FF2B5EF4-FFF2-40B4-BE49-F238E27FC236}">
                    <a16:creationId xmlns:a16="http://schemas.microsoft.com/office/drawing/2014/main" id="{BA9F4CAC-1478-8D4A-A5B4-37A7E5A89BCA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31" name="Straight Connector 430">
                  <a:extLst>
                    <a:ext uri="{FF2B5EF4-FFF2-40B4-BE49-F238E27FC236}">
                      <a16:creationId xmlns:a16="http://schemas.microsoft.com/office/drawing/2014/main" id="{B53AEDB6-9894-4B45-924D-5C14518E06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2" name="Straight Connector 431">
                  <a:extLst>
                    <a:ext uri="{FF2B5EF4-FFF2-40B4-BE49-F238E27FC236}">
                      <a16:creationId xmlns:a16="http://schemas.microsoft.com/office/drawing/2014/main" id="{71BC1290-90CA-5F49-B1F6-1F64E06F24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3" name="Straight Connector 432">
                  <a:extLst>
                    <a:ext uri="{FF2B5EF4-FFF2-40B4-BE49-F238E27FC236}">
                      <a16:creationId xmlns:a16="http://schemas.microsoft.com/office/drawing/2014/main" id="{2A125609-6638-E04E-BAD9-44CBC7C49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4" name="Straight Connector 433">
                  <a:extLst>
                    <a:ext uri="{FF2B5EF4-FFF2-40B4-BE49-F238E27FC236}">
                      <a16:creationId xmlns:a16="http://schemas.microsoft.com/office/drawing/2014/main" id="{F6E1D4FC-E46F-0A4F-A93D-FFFB7E080B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Straight Connector 434">
                  <a:extLst>
                    <a:ext uri="{FF2B5EF4-FFF2-40B4-BE49-F238E27FC236}">
                      <a16:creationId xmlns:a16="http://schemas.microsoft.com/office/drawing/2014/main" id="{E18CAFCD-620D-4D48-80A4-B9B7BED4B1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Straight Connector 435">
                  <a:extLst>
                    <a:ext uri="{FF2B5EF4-FFF2-40B4-BE49-F238E27FC236}">
                      <a16:creationId xmlns:a16="http://schemas.microsoft.com/office/drawing/2014/main" id="{72DB4336-C1E1-0847-A698-FFDE688D05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Straight Connector 436">
                  <a:extLst>
                    <a:ext uri="{FF2B5EF4-FFF2-40B4-BE49-F238E27FC236}">
                      <a16:creationId xmlns:a16="http://schemas.microsoft.com/office/drawing/2014/main" id="{E47FAADD-8849-2E4E-8690-91624C677E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Straight Connector 437">
                  <a:extLst>
                    <a:ext uri="{FF2B5EF4-FFF2-40B4-BE49-F238E27FC236}">
                      <a16:creationId xmlns:a16="http://schemas.microsoft.com/office/drawing/2014/main" id="{EFB4D3FE-1027-1147-9851-ADD5CA121D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EBC8D840-B8F2-1F41-8DE0-5011083482E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3F535A1D-2CD4-8245-9339-D3ED2BE0B849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405" name="TextBox 404">
                <a:extLst>
                  <a:ext uri="{FF2B5EF4-FFF2-40B4-BE49-F238E27FC236}">
                    <a16:creationId xmlns:a16="http://schemas.microsoft.com/office/drawing/2014/main" id="{CCF603C0-C0AD-C646-902B-894DF7152CE9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06" name="Group 405">
                <a:extLst>
                  <a:ext uri="{FF2B5EF4-FFF2-40B4-BE49-F238E27FC236}">
                    <a16:creationId xmlns:a16="http://schemas.microsoft.com/office/drawing/2014/main" id="{83FC2567-2406-9445-88A9-BB64EDBAE71C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9" name="Group 418">
                  <a:extLst>
                    <a:ext uri="{FF2B5EF4-FFF2-40B4-BE49-F238E27FC236}">
                      <a16:creationId xmlns:a16="http://schemas.microsoft.com/office/drawing/2014/main" id="{A79EAE2D-3B73-BF40-A166-BA953D6F1D4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21" name="TextBox 420">
                    <a:extLst>
                      <a:ext uri="{FF2B5EF4-FFF2-40B4-BE49-F238E27FC236}">
                        <a16:creationId xmlns:a16="http://schemas.microsoft.com/office/drawing/2014/main" id="{3AC02F68-0287-D04D-B406-0678BF9950F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22" name="TextBox 421">
                    <a:extLst>
                      <a:ext uri="{FF2B5EF4-FFF2-40B4-BE49-F238E27FC236}">
                        <a16:creationId xmlns:a16="http://schemas.microsoft.com/office/drawing/2014/main" id="{ACB04E54-5C01-1449-8FE9-07AFAF5CD81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20" name="Rounded Rectangle 419">
                  <a:extLst>
                    <a:ext uri="{FF2B5EF4-FFF2-40B4-BE49-F238E27FC236}">
                      <a16:creationId xmlns:a16="http://schemas.microsoft.com/office/drawing/2014/main" id="{0F0E3FDC-E497-D140-850C-7EF2E6705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7" name="Group 406">
                <a:extLst>
                  <a:ext uri="{FF2B5EF4-FFF2-40B4-BE49-F238E27FC236}">
                    <a16:creationId xmlns:a16="http://schemas.microsoft.com/office/drawing/2014/main" id="{958B4468-64BA-AF49-B424-56CDE7BEEE07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5" name="Group 414">
                  <a:extLst>
                    <a:ext uri="{FF2B5EF4-FFF2-40B4-BE49-F238E27FC236}">
                      <a16:creationId xmlns:a16="http://schemas.microsoft.com/office/drawing/2014/main" id="{F83BEFAD-F5FD-FB42-99AB-A6B06029A0F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17" name="TextBox 416">
                    <a:extLst>
                      <a:ext uri="{FF2B5EF4-FFF2-40B4-BE49-F238E27FC236}">
                        <a16:creationId xmlns:a16="http://schemas.microsoft.com/office/drawing/2014/main" id="{B6750871-D048-E94D-AF5F-028F7AF387E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18" name="TextBox 417">
                    <a:extLst>
                      <a:ext uri="{FF2B5EF4-FFF2-40B4-BE49-F238E27FC236}">
                        <a16:creationId xmlns:a16="http://schemas.microsoft.com/office/drawing/2014/main" id="{E88162BE-58A0-8544-8CEE-927B606A49FF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16" name="Rounded Rectangle 415">
                  <a:extLst>
                    <a:ext uri="{FF2B5EF4-FFF2-40B4-BE49-F238E27FC236}">
                      <a16:creationId xmlns:a16="http://schemas.microsoft.com/office/drawing/2014/main" id="{FC746948-A753-3E4E-8329-F9B6C7FD1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8" name="Group 407">
                <a:extLst>
                  <a:ext uri="{FF2B5EF4-FFF2-40B4-BE49-F238E27FC236}">
                    <a16:creationId xmlns:a16="http://schemas.microsoft.com/office/drawing/2014/main" id="{53CD592D-3436-5446-BA58-42635C0F5365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10" name="Straight Connector 409">
                  <a:extLst>
                    <a:ext uri="{FF2B5EF4-FFF2-40B4-BE49-F238E27FC236}">
                      <a16:creationId xmlns:a16="http://schemas.microsoft.com/office/drawing/2014/main" id="{0EBEF577-8156-4548-9974-96FAE0C8C8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Straight Connector 410">
                  <a:extLst>
                    <a:ext uri="{FF2B5EF4-FFF2-40B4-BE49-F238E27FC236}">
                      <a16:creationId xmlns:a16="http://schemas.microsoft.com/office/drawing/2014/main" id="{60A652BE-556D-1B4D-A6CF-ABD5DD3C4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Straight Connector 411">
                  <a:extLst>
                    <a:ext uri="{FF2B5EF4-FFF2-40B4-BE49-F238E27FC236}">
                      <a16:creationId xmlns:a16="http://schemas.microsoft.com/office/drawing/2014/main" id="{0C91CAC3-5E4A-194A-93CD-2FC117850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Straight Connector 412">
                  <a:extLst>
                    <a:ext uri="{FF2B5EF4-FFF2-40B4-BE49-F238E27FC236}">
                      <a16:creationId xmlns:a16="http://schemas.microsoft.com/office/drawing/2014/main" id="{E328B97C-35F2-C340-A56A-B71B5901F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Straight Connector 413">
                  <a:extLst>
                    <a:ext uri="{FF2B5EF4-FFF2-40B4-BE49-F238E27FC236}">
                      <a16:creationId xmlns:a16="http://schemas.microsoft.com/office/drawing/2014/main" id="{DF13BDA5-10C3-A64B-BE12-B43F8A68C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9" name="TextBox 408">
                <a:extLst>
                  <a:ext uri="{FF2B5EF4-FFF2-40B4-BE49-F238E27FC236}">
                    <a16:creationId xmlns:a16="http://schemas.microsoft.com/office/drawing/2014/main" id="{1A198409-6019-2642-90B3-3A3A9711F9BB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459" name="Group 458">
            <a:extLst>
              <a:ext uri="{FF2B5EF4-FFF2-40B4-BE49-F238E27FC236}">
                <a16:creationId xmlns:a16="http://schemas.microsoft.com/office/drawing/2014/main" id="{5103D9CA-8E90-7644-BDDC-AAE2C2029491}"/>
              </a:ext>
            </a:extLst>
          </p:cNvPr>
          <p:cNvGrpSpPr/>
          <p:nvPr/>
        </p:nvGrpSpPr>
        <p:grpSpPr>
          <a:xfrm>
            <a:off x="729756" y="3800183"/>
            <a:ext cx="5531987" cy="1209896"/>
            <a:chOff x="5546381" y="4597615"/>
            <a:chExt cx="5531987" cy="1463975"/>
          </a:xfrm>
        </p:grpSpPr>
        <p:graphicFrame>
          <p:nvGraphicFramePr>
            <p:cNvPr id="460" name="Chart 459">
              <a:extLst>
                <a:ext uri="{FF2B5EF4-FFF2-40B4-BE49-F238E27FC236}">
                  <a16:creationId xmlns:a16="http://schemas.microsoft.com/office/drawing/2014/main" id="{CBFDB626-EC71-1F4D-A350-A95CC706CBC0}"/>
                </a:ext>
              </a:extLst>
            </p:cNvPr>
            <p:cNvGraphicFramePr/>
            <p:nvPr/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461" name="Chart 460">
              <a:extLst>
                <a:ext uri="{FF2B5EF4-FFF2-40B4-BE49-F238E27FC236}">
                  <a16:creationId xmlns:a16="http://schemas.microsoft.com/office/drawing/2014/main" id="{365AF2BC-5272-7A48-8099-BEAE18FC9CFA}"/>
                </a:ext>
              </a:extLst>
            </p:cNvPr>
            <p:cNvGraphicFramePr/>
            <p:nvPr/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462" name="Chart 461">
              <a:extLst>
                <a:ext uri="{FF2B5EF4-FFF2-40B4-BE49-F238E27FC236}">
                  <a16:creationId xmlns:a16="http://schemas.microsoft.com/office/drawing/2014/main" id="{CAC6C26C-C1A0-DE46-BF10-A4A8D29AE48C}"/>
                </a:ext>
              </a:extLst>
            </p:cNvPr>
            <p:cNvGraphicFramePr/>
            <p:nvPr/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463" name="Chart 462">
              <a:extLst>
                <a:ext uri="{FF2B5EF4-FFF2-40B4-BE49-F238E27FC236}">
                  <a16:creationId xmlns:a16="http://schemas.microsoft.com/office/drawing/2014/main" id="{76B56184-4AF3-314C-93A3-590B602569C0}"/>
                </a:ext>
              </a:extLst>
            </p:cNvPr>
            <p:cNvGraphicFramePr/>
            <p:nvPr/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pic>
        <p:nvPicPr>
          <p:cNvPr id="185" name="Picture 184">
            <a:extLst>
              <a:ext uri="{FF2B5EF4-FFF2-40B4-BE49-F238E27FC236}">
                <a16:creationId xmlns:a16="http://schemas.microsoft.com/office/drawing/2014/main" id="{9A7A9D57-3EB3-BA44-8090-C12A1B24ACF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585785" y="1262188"/>
            <a:ext cx="9020429" cy="25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9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CF015-CD43-A148-973A-3143845B1B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66E26C-9077-934D-9B7A-877120D6CD53}"/>
              </a:ext>
            </a:extLst>
          </p:cNvPr>
          <p:cNvSpPr txBox="1"/>
          <p:nvPr/>
        </p:nvSpPr>
        <p:spPr>
          <a:xfrm>
            <a:off x="564379" y="5970569"/>
            <a:ext cx="833578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951B8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F21C0D8D-57D6-C647-8CA4-39CE7D1C7F1C}"/>
              </a:ext>
            </a:extLst>
          </p:cNvPr>
          <p:cNvSpPr txBox="1"/>
          <p:nvPr/>
        </p:nvSpPr>
        <p:spPr>
          <a:xfrm>
            <a:off x="1115323" y="1933323"/>
            <a:ext cx="452606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Finding Equivalent Fractions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deepen understanding:</a:t>
            </a:r>
          </a:p>
          <a:p>
            <a:pPr marL="231775" lvl="0" indent="-231775">
              <a:spcBef>
                <a:spcPts val="600"/>
              </a:spcBef>
              <a:buClr>
                <a:srgbClr val="951B81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that having the same value means that they sit at the same place on a number line </a:t>
            </a:r>
          </a:p>
          <a:p>
            <a:pPr marL="231775" lvl="0" indent="-231775">
              <a:spcBef>
                <a:spcPts val="600"/>
              </a:spcBef>
              <a:buClr>
                <a:srgbClr val="951B81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kern="1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of the multiplicative relationship between the numerators and</a:t>
            </a:r>
          </a:p>
          <a:p>
            <a:pPr marL="252000" lvl="0">
              <a:buClr>
                <a:srgbClr val="951B81"/>
              </a:buClr>
              <a:tabLst>
                <a:tab pos="457200" algn="l"/>
              </a:tabLst>
            </a:pPr>
            <a:r>
              <a:rPr lang="en-US" sz="2000" kern="1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denominators of</a:t>
            </a:r>
          </a:p>
          <a:p>
            <a:pPr marL="252000" lvl="0">
              <a:buClr>
                <a:srgbClr val="951B81"/>
              </a:buClr>
              <a:tabLst>
                <a:tab pos="457200" algn="l"/>
              </a:tabLst>
            </a:pPr>
            <a:r>
              <a:rPr lang="en-US" sz="2000" kern="1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equivalent fractions</a:t>
            </a:r>
            <a:endParaRPr lang="en-GB" sz="20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2" name="Subtitle 2">
            <a:extLst>
              <a:ext uri="{FF2B5EF4-FFF2-40B4-BE49-F238E27FC236}">
                <a16:creationId xmlns:a16="http://schemas.microsoft.com/office/drawing/2014/main" id="{2AD08CDE-81EC-314C-A439-E6A4639A2896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1500"/>
              </a:spcBef>
              <a:buNone/>
              <a:defRPr/>
            </a:pPr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Fractions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GB" sz="3000" b="1" dirty="0">
                <a:solidFill>
                  <a:srgbClr val="951B81"/>
                </a:solidFill>
                <a:latin typeface="Comic Sans MS" panose="030F0702030302020204" pitchFamily="66" charset="0"/>
              </a:rPr>
              <a:t>Lesson Aims</a:t>
            </a:r>
          </a:p>
        </p:txBody>
      </p: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26A8BBB6-B969-3A45-A711-BE2D7429CFE0}"/>
              </a:ext>
            </a:extLst>
          </p:cNvPr>
          <p:cNvGrpSpPr/>
          <p:nvPr/>
        </p:nvGrpSpPr>
        <p:grpSpPr>
          <a:xfrm>
            <a:off x="7347764" y="3021979"/>
            <a:ext cx="2605492" cy="1285424"/>
            <a:chOff x="7347764" y="3021979"/>
            <a:chExt cx="2605492" cy="1285424"/>
          </a:xfrm>
        </p:grpSpPr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7630B87B-9D24-F94F-AF35-B9E04EED667D}"/>
                </a:ext>
              </a:extLst>
            </p:cNvPr>
            <p:cNvCxnSpPr>
              <a:cxnSpLocks/>
            </p:cNvCxnSpPr>
            <p:nvPr/>
          </p:nvCxnSpPr>
          <p:spPr>
            <a:xfrm>
              <a:off x="9050187" y="3021979"/>
              <a:ext cx="0" cy="1268696"/>
            </a:xfrm>
            <a:prstGeom prst="line">
              <a:avLst/>
            </a:prstGeom>
            <a:ln w="21590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5" name="Group 174">
              <a:extLst>
                <a:ext uri="{FF2B5EF4-FFF2-40B4-BE49-F238E27FC236}">
                  <a16:creationId xmlns:a16="http://schemas.microsoft.com/office/drawing/2014/main" id="{A8771E28-D0CA-5D47-BDA6-30A8687E8656}"/>
                </a:ext>
              </a:extLst>
            </p:cNvPr>
            <p:cNvGrpSpPr/>
            <p:nvPr/>
          </p:nvGrpSpPr>
          <p:grpSpPr>
            <a:xfrm>
              <a:off x="7347764" y="3749053"/>
              <a:ext cx="2602504" cy="558350"/>
              <a:chOff x="921883" y="4498991"/>
              <a:chExt cx="4191357" cy="817481"/>
            </a:xfrm>
          </p:grpSpPr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3461254B-DBB6-0245-A0CA-9D76BB557ECB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FE9915B5-3D7B-B842-901D-E25816BB21E0}"/>
                  </a:ext>
                </a:extLst>
              </p:cNvPr>
              <p:cNvGrpSpPr/>
              <p:nvPr/>
            </p:nvGrpSpPr>
            <p:grpSpPr>
              <a:xfrm>
                <a:off x="1570144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27" name="Group 226">
                  <a:extLst>
                    <a:ext uri="{FF2B5EF4-FFF2-40B4-BE49-F238E27FC236}">
                      <a16:creationId xmlns:a16="http://schemas.microsoft.com/office/drawing/2014/main" id="{F947F977-2A0C-F24B-912D-A34A3C450541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9" name="TextBox 228">
                    <a:extLst>
                      <a:ext uri="{FF2B5EF4-FFF2-40B4-BE49-F238E27FC236}">
                        <a16:creationId xmlns:a16="http://schemas.microsoft.com/office/drawing/2014/main" id="{8F9EB48F-FB44-8C40-BC13-BF0FDA49D490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30" name="TextBox 229">
                    <a:extLst>
                      <a:ext uri="{FF2B5EF4-FFF2-40B4-BE49-F238E27FC236}">
                        <a16:creationId xmlns:a16="http://schemas.microsoft.com/office/drawing/2014/main" id="{B056B294-79EE-8842-8FFE-E4BBC9E7BE29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28" name="Rounded Rectangle 227">
                  <a:extLst>
                    <a:ext uri="{FF2B5EF4-FFF2-40B4-BE49-F238E27FC236}">
                      <a16:creationId xmlns:a16="http://schemas.microsoft.com/office/drawing/2014/main" id="{F1310F74-0591-5E44-AE7A-81A3F94FFC8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074C8C12-08CD-4044-B222-DF554A97A6CD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id="{D32548E0-FCB8-F749-AB5E-CAC0DB0B4C8B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5" name="TextBox 224">
                    <a:extLst>
                      <a:ext uri="{FF2B5EF4-FFF2-40B4-BE49-F238E27FC236}">
                        <a16:creationId xmlns:a16="http://schemas.microsoft.com/office/drawing/2014/main" id="{7BC68109-D77D-1D40-9CEA-395EB6E04DD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6" name="TextBox 225">
                    <a:extLst>
                      <a:ext uri="{FF2B5EF4-FFF2-40B4-BE49-F238E27FC236}">
                        <a16:creationId xmlns:a16="http://schemas.microsoft.com/office/drawing/2014/main" id="{2357A79E-5EB6-1445-AD93-7593DCE066B7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24" name="Rounded Rectangle 223">
                  <a:extLst>
                    <a:ext uri="{FF2B5EF4-FFF2-40B4-BE49-F238E27FC236}">
                      <a16:creationId xmlns:a16="http://schemas.microsoft.com/office/drawing/2014/main" id="{64F7160A-053A-AA4E-8EBD-F0A02C97F31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3FAC0B3A-CD2D-7F41-A29D-808E12CFC719}"/>
                  </a:ext>
                </a:extLst>
              </p:cNvPr>
              <p:cNvGrpSpPr/>
              <p:nvPr/>
            </p:nvGrpSpPr>
            <p:grpSpPr>
              <a:xfrm>
                <a:off x="2855369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9" name="Group 218">
                  <a:extLst>
                    <a:ext uri="{FF2B5EF4-FFF2-40B4-BE49-F238E27FC236}">
                      <a16:creationId xmlns:a16="http://schemas.microsoft.com/office/drawing/2014/main" id="{B6EA01EF-9D52-F149-8D62-84998250C9C6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1" name="TextBox 220">
                    <a:extLst>
                      <a:ext uri="{FF2B5EF4-FFF2-40B4-BE49-F238E27FC236}">
                        <a16:creationId xmlns:a16="http://schemas.microsoft.com/office/drawing/2014/main" id="{E9E734DE-548A-1740-9374-D7A8B8A3F49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2" name="TextBox 221">
                    <a:extLst>
                      <a:ext uri="{FF2B5EF4-FFF2-40B4-BE49-F238E27FC236}">
                        <a16:creationId xmlns:a16="http://schemas.microsoft.com/office/drawing/2014/main" id="{01E2BB76-5A53-EA47-93A3-C24C41F493CD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220" name="Rounded Rectangle 219">
                  <a:extLst>
                    <a:ext uri="{FF2B5EF4-FFF2-40B4-BE49-F238E27FC236}">
                      <a16:creationId xmlns:a16="http://schemas.microsoft.com/office/drawing/2014/main" id="{E49A08EE-005B-EC46-916A-FE42A5667066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id="{55515A9A-8BE0-AC4B-A338-466DE4699205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5" name="Group 214">
                  <a:extLst>
                    <a:ext uri="{FF2B5EF4-FFF2-40B4-BE49-F238E27FC236}">
                      <a16:creationId xmlns:a16="http://schemas.microsoft.com/office/drawing/2014/main" id="{EFBD0317-B4D1-1E4E-BAF8-CB613B249A32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17" name="TextBox 216">
                    <a:extLst>
                      <a:ext uri="{FF2B5EF4-FFF2-40B4-BE49-F238E27FC236}">
                        <a16:creationId xmlns:a16="http://schemas.microsoft.com/office/drawing/2014/main" id="{AC4437EA-C9C0-F64D-9EEC-FAFD5765BAF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8" name="TextBox 217">
                    <a:extLst>
                      <a:ext uri="{FF2B5EF4-FFF2-40B4-BE49-F238E27FC236}">
                        <a16:creationId xmlns:a16="http://schemas.microsoft.com/office/drawing/2014/main" id="{36EDC518-8DDC-DC44-AC2B-56ABDA6D9A02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216" name="Rounded Rectangle 215">
                  <a:extLst>
                    <a:ext uri="{FF2B5EF4-FFF2-40B4-BE49-F238E27FC236}">
                      <a16:creationId xmlns:a16="http://schemas.microsoft.com/office/drawing/2014/main" id="{0CCDDFCC-4CA5-3942-9F00-23BFA2D1CC6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26DE0359-E441-3942-9B72-FE99615FFA72}"/>
                  </a:ext>
                </a:extLst>
              </p:cNvPr>
              <p:cNvGrpSpPr/>
              <p:nvPr/>
            </p:nvGrpSpPr>
            <p:grpSpPr>
              <a:xfrm>
                <a:off x="414436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1" name="Group 210">
                  <a:extLst>
                    <a:ext uri="{FF2B5EF4-FFF2-40B4-BE49-F238E27FC236}">
                      <a16:creationId xmlns:a16="http://schemas.microsoft.com/office/drawing/2014/main" id="{F847883E-E805-CE4F-9C20-BEE604AC87BB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13" name="TextBox 212">
                    <a:extLst>
                      <a:ext uri="{FF2B5EF4-FFF2-40B4-BE49-F238E27FC236}">
                        <a16:creationId xmlns:a16="http://schemas.microsoft.com/office/drawing/2014/main" id="{79100237-5C4A-B44C-BC08-9C2307A11251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4" name="TextBox 213">
                    <a:extLst>
                      <a:ext uri="{FF2B5EF4-FFF2-40B4-BE49-F238E27FC236}">
                        <a16:creationId xmlns:a16="http://schemas.microsoft.com/office/drawing/2014/main" id="{C11DD369-4AAB-FD42-82F1-CD85D0CCDFA4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212" name="Rounded Rectangle 211">
                  <a:extLst>
                    <a:ext uri="{FF2B5EF4-FFF2-40B4-BE49-F238E27FC236}">
                      <a16:creationId xmlns:a16="http://schemas.microsoft.com/office/drawing/2014/main" id="{04456B31-263F-6E4A-90C2-7A43949A465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01" name="Group 200">
                <a:extLst>
                  <a:ext uri="{FF2B5EF4-FFF2-40B4-BE49-F238E27FC236}">
                    <a16:creationId xmlns:a16="http://schemas.microsoft.com/office/drawing/2014/main" id="{EC603C19-1FE0-4C49-9CF2-EE693A91C453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203" name="Straight Connector 202">
                  <a:extLst>
                    <a:ext uri="{FF2B5EF4-FFF2-40B4-BE49-F238E27FC236}">
                      <a16:creationId xmlns:a16="http://schemas.microsoft.com/office/drawing/2014/main" id="{F2EA955B-1AC0-9A45-B45D-1D7B688FE8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>
                  <a:extLst>
                    <a:ext uri="{FF2B5EF4-FFF2-40B4-BE49-F238E27FC236}">
                      <a16:creationId xmlns:a16="http://schemas.microsoft.com/office/drawing/2014/main" id="{5EE28918-1933-C745-97A3-E0F1E8A66D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>
                  <a:extLst>
                    <a:ext uri="{FF2B5EF4-FFF2-40B4-BE49-F238E27FC236}">
                      <a16:creationId xmlns:a16="http://schemas.microsoft.com/office/drawing/2014/main" id="{AF2E5E1B-FDC0-A542-AC54-D815864691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>
                  <a:extLst>
                    <a:ext uri="{FF2B5EF4-FFF2-40B4-BE49-F238E27FC236}">
                      <a16:creationId xmlns:a16="http://schemas.microsoft.com/office/drawing/2014/main" id="{9A1984D8-0B7B-4041-A1FE-EF8EF836F8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>
                  <a:extLst>
                    <a:ext uri="{FF2B5EF4-FFF2-40B4-BE49-F238E27FC236}">
                      <a16:creationId xmlns:a16="http://schemas.microsoft.com/office/drawing/2014/main" id="{4560522D-2C70-2848-A6A6-BE93956F82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>
                  <a:extLst>
                    <a:ext uri="{FF2B5EF4-FFF2-40B4-BE49-F238E27FC236}">
                      <a16:creationId xmlns:a16="http://schemas.microsoft.com/office/drawing/2014/main" id="{5C19AAA4-B37B-654C-BD71-428D313322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>
                  <a:extLst>
                    <a:ext uri="{FF2B5EF4-FFF2-40B4-BE49-F238E27FC236}">
                      <a16:creationId xmlns:a16="http://schemas.microsoft.com/office/drawing/2014/main" id="{A4C57BC6-B112-0C41-8ACA-9DC32E0725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>
                  <a:extLst>
                    <a:ext uri="{FF2B5EF4-FFF2-40B4-BE49-F238E27FC236}">
                      <a16:creationId xmlns:a16="http://schemas.microsoft.com/office/drawing/2014/main" id="{5BB6D5B1-3DB0-E348-B59C-DBC0817DC7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D6A05A68-3FD3-F44F-B865-956E550EF469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C52042AA-C8EB-D744-871A-3C1360D5B1FD}"/>
                </a:ext>
              </a:extLst>
            </p:cNvPr>
            <p:cNvGrpSpPr/>
            <p:nvPr/>
          </p:nvGrpSpPr>
          <p:grpSpPr>
            <a:xfrm>
              <a:off x="7350752" y="3095030"/>
              <a:ext cx="2602504" cy="558350"/>
              <a:chOff x="921883" y="4498991"/>
              <a:chExt cx="4191357" cy="817481"/>
            </a:xfrm>
          </p:grpSpPr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E904C3BD-03B6-BA40-849B-5629912AD5EF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B094D16F-D6D4-B34F-8AAC-F2952815A7F4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191" name="Group 190">
                  <a:extLst>
                    <a:ext uri="{FF2B5EF4-FFF2-40B4-BE49-F238E27FC236}">
                      <a16:creationId xmlns:a16="http://schemas.microsoft.com/office/drawing/2014/main" id="{07458E9D-AC3F-8242-A654-D0B5C52CBAD6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193" name="TextBox 192">
                    <a:extLst>
                      <a:ext uri="{FF2B5EF4-FFF2-40B4-BE49-F238E27FC236}">
                        <a16:creationId xmlns:a16="http://schemas.microsoft.com/office/drawing/2014/main" id="{4C557119-3CDE-E74A-B755-125F958B7E7F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94" name="TextBox 193">
                    <a:extLst>
                      <a:ext uri="{FF2B5EF4-FFF2-40B4-BE49-F238E27FC236}">
                        <a16:creationId xmlns:a16="http://schemas.microsoft.com/office/drawing/2014/main" id="{3AADD634-3BC7-A847-91C2-91D8E0D3667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92" name="Rounded Rectangle 191">
                  <a:extLst>
                    <a:ext uri="{FF2B5EF4-FFF2-40B4-BE49-F238E27FC236}">
                      <a16:creationId xmlns:a16="http://schemas.microsoft.com/office/drawing/2014/main" id="{A2EADD3C-9F21-2D48-8E04-92ADE636F506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9C5F82C8-8806-FB4B-B67D-9F97100B02AD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187" name="Group 186">
                  <a:extLst>
                    <a:ext uri="{FF2B5EF4-FFF2-40B4-BE49-F238E27FC236}">
                      <a16:creationId xmlns:a16="http://schemas.microsoft.com/office/drawing/2014/main" id="{2D30A3AF-7C3A-7143-9578-AB774777D28C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189" name="TextBox 188">
                    <a:extLst>
                      <a:ext uri="{FF2B5EF4-FFF2-40B4-BE49-F238E27FC236}">
                        <a16:creationId xmlns:a16="http://schemas.microsoft.com/office/drawing/2014/main" id="{7295B44F-9836-094E-896C-7FE29AB7A7C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90" name="TextBox 189">
                    <a:extLst>
                      <a:ext uri="{FF2B5EF4-FFF2-40B4-BE49-F238E27FC236}">
                        <a16:creationId xmlns:a16="http://schemas.microsoft.com/office/drawing/2014/main" id="{46E6603F-863E-0B4F-A2A0-59EFB87A1F8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88" name="Rounded Rectangle 187">
                  <a:extLst>
                    <a:ext uri="{FF2B5EF4-FFF2-40B4-BE49-F238E27FC236}">
                      <a16:creationId xmlns:a16="http://schemas.microsoft.com/office/drawing/2014/main" id="{E904DE7E-1FD2-7E4D-9173-A0A1568818E5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0" name="Group 179">
                <a:extLst>
                  <a:ext uri="{FF2B5EF4-FFF2-40B4-BE49-F238E27FC236}">
                    <a16:creationId xmlns:a16="http://schemas.microsoft.com/office/drawing/2014/main" id="{4B14698A-E280-774C-A5C0-84572DA98978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455D7A31-3DCF-5F41-854E-3D3E4915EF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>
                  <a:extLst>
                    <a:ext uri="{FF2B5EF4-FFF2-40B4-BE49-F238E27FC236}">
                      <a16:creationId xmlns:a16="http://schemas.microsoft.com/office/drawing/2014/main" id="{24406CC6-99FF-0F43-991B-3339E583EA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>
                  <a:extLst>
                    <a:ext uri="{FF2B5EF4-FFF2-40B4-BE49-F238E27FC236}">
                      <a16:creationId xmlns:a16="http://schemas.microsoft.com/office/drawing/2014/main" id="{6616C103-74F6-DA4A-BD1D-0318BB17E6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>
                  <a:extLst>
                    <a:ext uri="{FF2B5EF4-FFF2-40B4-BE49-F238E27FC236}">
                      <a16:creationId xmlns:a16="http://schemas.microsoft.com/office/drawing/2014/main" id="{DB1180A4-DCD6-924B-A83E-AFB45E6721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>
                  <a:extLst>
                    <a:ext uri="{FF2B5EF4-FFF2-40B4-BE49-F238E27FC236}">
                      <a16:creationId xmlns:a16="http://schemas.microsoft.com/office/drawing/2014/main" id="{6D47F31A-6AB3-DE41-B097-A7AFBEE5A7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4E5DE908-D976-8949-967E-AFCEE5D92300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143" name="yellow charts">
            <a:extLst>
              <a:ext uri="{FF2B5EF4-FFF2-40B4-BE49-F238E27FC236}">
                <a16:creationId xmlns:a16="http://schemas.microsoft.com/office/drawing/2014/main" id="{76C72208-B17B-5D47-96ED-15EA682B5115}"/>
              </a:ext>
            </a:extLst>
          </p:cNvPr>
          <p:cNvGrpSpPr/>
          <p:nvPr/>
        </p:nvGrpSpPr>
        <p:grpSpPr>
          <a:xfrm>
            <a:off x="6108364" y="1725885"/>
            <a:ext cx="5105267" cy="1099905"/>
            <a:chOff x="5546381" y="4597615"/>
            <a:chExt cx="5105267" cy="1463975"/>
          </a:xfrm>
        </p:grpSpPr>
        <p:graphicFrame>
          <p:nvGraphicFramePr>
            <p:cNvPr id="144" name="Chart 143">
              <a:extLst>
                <a:ext uri="{FF2B5EF4-FFF2-40B4-BE49-F238E27FC236}">
                  <a16:creationId xmlns:a16="http://schemas.microsoft.com/office/drawing/2014/main" id="{9FFD8AC9-DDA7-D445-AA55-141A1CF973D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63422656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45" name="Chart 144">
              <a:extLst>
                <a:ext uri="{FF2B5EF4-FFF2-40B4-BE49-F238E27FC236}">
                  <a16:creationId xmlns:a16="http://schemas.microsoft.com/office/drawing/2014/main" id="{3A64049B-0268-E14A-B99A-01A6C4C04E2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39811121"/>
                </p:ext>
              </p:extLst>
            </p:nvPr>
          </p:nvGraphicFramePr>
          <p:xfrm>
            <a:off x="883680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46" name="Chart 145">
              <a:extLst>
                <a:ext uri="{FF2B5EF4-FFF2-40B4-BE49-F238E27FC236}">
                  <a16:creationId xmlns:a16="http://schemas.microsoft.com/office/drawing/2014/main" id="{6ACE3DB6-6C1E-CC44-92CA-62C4251937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49639078"/>
                </p:ext>
              </p:extLst>
            </p:nvPr>
          </p:nvGraphicFramePr>
          <p:xfrm>
            <a:off x="773999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47" name="Chart 146">
              <a:extLst>
                <a:ext uri="{FF2B5EF4-FFF2-40B4-BE49-F238E27FC236}">
                  <a16:creationId xmlns:a16="http://schemas.microsoft.com/office/drawing/2014/main" id="{D7C3DA43-0265-104D-9E9A-B2828055FDB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7864751"/>
                </p:ext>
              </p:extLst>
            </p:nvPr>
          </p:nvGraphicFramePr>
          <p:xfrm>
            <a:off x="662286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pic>
        <p:nvPicPr>
          <p:cNvPr id="148" name="Picture 147">
            <a:extLst>
              <a:ext uri="{FF2B5EF4-FFF2-40B4-BE49-F238E27FC236}">
                <a16:creationId xmlns:a16="http://schemas.microsoft.com/office/drawing/2014/main" id="{8EDECF7E-7215-5342-8571-FA77C205A24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160429" y="4300809"/>
            <a:ext cx="49784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4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1ED30903-A5AA-204B-A0F1-40C7E1E34E97}"/>
              </a:ext>
            </a:extLst>
          </p:cNvPr>
          <p:cNvGrpSpPr/>
          <p:nvPr/>
        </p:nvGrpSpPr>
        <p:grpSpPr>
          <a:xfrm>
            <a:off x="3072389" y="787114"/>
            <a:ext cx="5874931" cy="991376"/>
            <a:chOff x="3072389" y="729964"/>
            <a:chExt cx="5874931" cy="991376"/>
          </a:xfrm>
        </p:grpSpPr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68A2B9B2-83CC-794F-9D02-BEAADE20E640}"/>
                </a:ext>
              </a:extLst>
            </p:cNvPr>
            <p:cNvGrpSpPr/>
            <p:nvPr/>
          </p:nvGrpSpPr>
          <p:grpSpPr>
            <a:xfrm>
              <a:off x="3072389" y="736590"/>
              <a:ext cx="381517" cy="984750"/>
              <a:chOff x="4564541" y="2443569"/>
              <a:chExt cx="315304" cy="813843"/>
            </a:xfrm>
          </p:grpSpPr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7259CA95-1EB4-4F43-AEC6-F26615A20628}"/>
                  </a:ext>
                </a:extLst>
              </p:cNvPr>
              <p:cNvSpPr txBox="1"/>
              <p:nvPr/>
            </p:nvSpPr>
            <p:spPr>
              <a:xfrm>
                <a:off x="4634734" y="2864309"/>
                <a:ext cx="17517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15801B5F-0BA0-CD4F-86E0-35E268E8CF82}"/>
                  </a:ext>
                </a:extLst>
              </p:cNvPr>
              <p:cNvSpPr txBox="1"/>
              <p:nvPr/>
            </p:nvSpPr>
            <p:spPr>
              <a:xfrm>
                <a:off x="4651080" y="2443569"/>
                <a:ext cx="14248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65" name="Rounded Rectangle 164">
                <a:extLst>
                  <a:ext uri="{FF2B5EF4-FFF2-40B4-BE49-F238E27FC236}">
                    <a16:creationId xmlns:a16="http://schemas.microsoft.com/office/drawing/2014/main" id="{A6EA7716-208D-F643-9E3E-9E1E0DF655F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FF379A88-1C7E-AF41-82AA-28EC4A46AC75}"/>
                </a:ext>
              </a:extLst>
            </p:cNvPr>
            <p:cNvGrpSpPr/>
            <p:nvPr/>
          </p:nvGrpSpPr>
          <p:grpSpPr>
            <a:xfrm>
              <a:off x="3953103" y="729964"/>
              <a:ext cx="381517" cy="984750"/>
              <a:chOff x="4564541" y="2443569"/>
              <a:chExt cx="315304" cy="813843"/>
            </a:xfrm>
          </p:grpSpPr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CC959624-85ED-814F-906B-4AA430B61388}"/>
                  </a:ext>
                </a:extLst>
              </p:cNvPr>
              <p:cNvSpPr txBox="1"/>
              <p:nvPr/>
            </p:nvSpPr>
            <p:spPr>
              <a:xfrm>
                <a:off x="4634734" y="2864309"/>
                <a:ext cx="17517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A9B8461A-BC5B-2445-B7CB-7524ADF14545}"/>
                  </a:ext>
                </a:extLst>
              </p:cNvPr>
              <p:cNvSpPr txBox="1"/>
              <p:nvPr/>
            </p:nvSpPr>
            <p:spPr>
              <a:xfrm>
                <a:off x="4651080" y="2443569"/>
                <a:ext cx="14248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169" name="Rounded Rectangle 168">
                <a:extLst>
                  <a:ext uri="{FF2B5EF4-FFF2-40B4-BE49-F238E27FC236}">
                    <a16:creationId xmlns:a16="http://schemas.microsoft.com/office/drawing/2014/main" id="{C294A03E-A6C8-3D49-ACB8-C5F6BA4DD45A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36C6C256-D366-D84B-968A-17F72DD08C02}"/>
                </a:ext>
              </a:extLst>
            </p:cNvPr>
            <p:cNvSpPr txBox="1"/>
            <p:nvPr/>
          </p:nvSpPr>
          <p:spPr>
            <a:xfrm>
              <a:off x="3479340" y="869402"/>
              <a:ext cx="491897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B66E326-408A-AD4A-AB25-EFCD8FE118B2}"/>
                </a:ext>
              </a:extLst>
            </p:cNvPr>
            <p:cNvSpPr/>
            <p:nvPr/>
          </p:nvSpPr>
          <p:spPr>
            <a:xfrm>
              <a:off x="4514696" y="892847"/>
              <a:ext cx="4432624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500" dirty="0">
                  <a:latin typeface="Comic Sans MS" panose="030F0902030302020204" pitchFamily="66" charset="0"/>
                </a:rPr>
                <a:t>as they have the same value.</a:t>
              </a:r>
              <a:endParaRPr lang="en-US" sz="2500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76BB79-B9D5-3B4B-BC82-8DC6472287E1}"/>
              </a:ext>
            </a:extLst>
          </p:cNvPr>
          <p:cNvGrpSpPr/>
          <p:nvPr/>
        </p:nvGrpSpPr>
        <p:grpSpPr>
          <a:xfrm>
            <a:off x="1146956" y="3460725"/>
            <a:ext cx="9821021" cy="1076782"/>
            <a:chOff x="1149152" y="3310794"/>
            <a:chExt cx="9821021" cy="143319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6D1C7DAB-A68D-464E-8763-20BBCB11794A}"/>
                </a:ext>
              </a:extLst>
            </p:cNvPr>
            <p:cNvGrpSpPr/>
            <p:nvPr/>
          </p:nvGrpSpPr>
          <p:grpSpPr>
            <a:xfrm>
              <a:off x="2267814" y="3310794"/>
              <a:ext cx="702175" cy="842526"/>
              <a:chOff x="1554512" y="2941131"/>
              <a:chExt cx="772393" cy="1121407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F668015C-409B-D043-8D2F-50AECD3C249F}"/>
                  </a:ext>
                </a:extLst>
              </p:cNvPr>
              <p:cNvGrpSpPr/>
              <p:nvPr/>
            </p:nvGrpSpPr>
            <p:grpSpPr>
              <a:xfrm>
                <a:off x="1554512" y="2941131"/>
                <a:ext cx="772393" cy="1121407"/>
                <a:chOff x="2774254" y="4427689"/>
                <a:chExt cx="834288" cy="1211272"/>
              </a:xfrm>
            </p:grpSpPr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EDD18975-A51A-3546-AEE2-5AAA354EDE59}"/>
                    </a:ext>
                  </a:extLst>
                </p:cNvPr>
                <p:cNvSpPr txBox="1"/>
                <p:nvPr/>
              </p:nvSpPr>
              <p:spPr>
                <a:xfrm>
                  <a:off x="2774254" y="5006214"/>
                  <a:ext cx="834288" cy="63274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C37C0F03-C448-3143-9D2E-2A752A0F5B6D}"/>
                    </a:ext>
                  </a:extLst>
                </p:cNvPr>
                <p:cNvSpPr txBox="1"/>
                <p:nvPr/>
              </p:nvSpPr>
              <p:spPr>
                <a:xfrm>
                  <a:off x="2999879" y="4427689"/>
                  <a:ext cx="383046" cy="63274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59" name="Rounded Rectangle 158">
                <a:extLst>
                  <a:ext uri="{FF2B5EF4-FFF2-40B4-BE49-F238E27FC236}">
                    <a16:creationId xmlns:a16="http://schemas.microsoft.com/office/drawing/2014/main" id="{EACBBD5E-9504-0343-B4D9-DAD276582E39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543FEB5F-4C8C-9149-A65A-83091A732D4C}"/>
                </a:ext>
              </a:extLst>
            </p:cNvPr>
            <p:cNvGrpSpPr/>
            <p:nvPr/>
          </p:nvGrpSpPr>
          <p:grpSpPr>
            <a:xfrm>
              <a:off x="3410697" y="3310799"/>
              <a:ext cx="702175" cy="842525"/>
              <a:chOff x="1554512" y="2941139"/>
              <a:chExt cx="772393" cy="1121405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82B84639-F80D-5941-A946-252EE22A86CB}"/>
                  </a:ext>
                </a:extLst>
              </p:cNvPr>
              <p:cNvGrpSpPr/>
              <p:nvPr/>
            </p:nvGrpSpPr>
            <p:grpSpPr>
              <a:xfrm>
                <a:off x="1554512" y="2941139"/>
                <a:ext cx="772393" cy="1121405"/>
                <a:chOff x="2774254" y="4427691"/>
                <a:chExt cx="834288" cy="1211268"/>
              </a:xfrm>
            </p:grpSpPr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4D7111AD-AC12-1F45-A365-F4670B4C75D0}"/>
                    </a:ext>
                  </a:extLst>
                </p:cNvPr>
                <p:cNvSpPr txBox="1"/>
                <p:nvPr/>
              </p:nvSpPr>
              <p:spPr>
                <a:xfrm>
                  <a:off x="2774254" y="5006213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262A0329-50DA-AE41-B742-6C83A2A22CE3}"/>
                    </a:ext>
                  </a:extLst>
                </p:cNvPr>
                <p:cNvSpPr txBox="1"/>
                <p:nvPr/>
              </p:nvSpPr>
              <p:spPr>
                <a:xfrm>
                  <a:off x="2999879" y="4427691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155" name="Rounded Rectangle 154">
                <a:extLst>
                  <a:ext uri="{FF2B5EF4-FFF2-40B4-BE49-F238E27FC236}">
                    <a16:creationId xmlns:a16="http://schemas.microsoft.com/office/drawing/2014/main" id="{D3A58D33-BB5C-334A-B053-AA8307C93FD9}"/>
                  </a:ext>
                </a:extLst>
              </p:cNvPr>
              <p:cNvSpPr/>
              <p:nvPr/>
            </p:nvSpPr>
            <p:spPr>
              <a:xfrm>
                <a:off x="1728672" y="3458913"/>
                <a:ext cx="424076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C9079B9-533C-1040-8489-990010BA7939}"/>
                </a:ext>
              </a:extLst>
            </p:cNvPr>
            <p:cNvGrpSpPr/>
            <p:nvPr/>
          </p:nvGrpSpPr>
          <p:grpSpPr>
            <a:xfrm>
              <a:off x="4553580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BDED6170-5760-474A-91B6-AC74C461D3F8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3B0345DF-1A87-454A-B1EE-31581EBE25B9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642A166C-559B-D54B-BA62-7B4C29BCA435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51" name="Rounded Rectangle 150">
                <a:extLst>
                  <a:ext uri="{FF2B5EF4-FFF2-40B4-BE49-F238E27FC236}">
                    <a16:creationId xmlns:a16="http://schemas.microsoft.com/office/drawing/2014/main" id="{80BC6961-95A6-0F45-9934-5416766E1B5B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3FBDABBE-8841-894E-8C95-86AA3A9E7D38}"/>
                </a:ext>
              </a:extLst>
            </p:cNvPr>
            <p:cNvGrpSpPr/>
            <p:nvPr/>
          </p:nvGrpSpPr>
          <p:grpSpPr>
            <a:xfrm>
              <a:off x="6839346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3D1DEFE9-249B-3449-BDC1-AEA528C98B39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BA87A32C-5A78-DE47-90E5-CAE3166A6682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62ACE01C-EDE6-1245-A189-C68F6D92B5D4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5</a:t>
                  </a:r>
                </a:p>
              </p:txBody>
            </p:sp>
          </p:grpSp>
          <p:sp>
            <p:nvSpPr>
              <p:cNvPr id="143" name="Rounded Rectangle 142">
                <a:extLst>
                  <a:ext uri="{FF2B5EF4-FFF2-40B4-BE49-F238E27FC236}">
                    <a16:creationId xmlns:a16="http://schemas.microsoft.com/office/drawing/2014/main" id="{4CEA2BDF-1BD3-AA44-B542-78129EDF6009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2F6593B7-2415-FD4D-8A81-048784A460DE}"/>
                </a:ext>
              </a:extLst>
            </p:cNvPr>
            <p:cNvGrpSpPr/>
            <p:nvPr/>
          </p:nvGrpSpPr>
          <p:grpSpPr>
            <a:xfrm>
              <a:off x="7982229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26A8B4A3-64C6-7B4F-9E96-E989D76B2158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A233D0F2-FA7E-7E49-8C4A-0E7726A37D17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B2AE5929-0C60-BE46-BEDC-086FD7B0820C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6</a:t>
                  </a:r>
                </a:p>
              </p:txBody>
            </p:sp>
          </p:grpSp>
          <p:sp>
            <p:nvSpPr>
              <p:cNvPr id="139" name="Rounded Rectangle 138">
                <a:extLst>
                  <a:ext uri="{FF2B5EF4-FFF2-40B4-BE49-F238E27FC236}">
                    <a16:creationId xmlns:a16="http://schemas.microsoft.com/office/drawing/2014/main" id="{61D4E2CE-C3A0-FE43-975D-D5FA6A386783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D14CDC1-6959-C149-A27D-A7BD51AC6599}"/>
                </a:ext>
              </a:extLst>
            </p:cNvPr>
            <p:cNvGrpSpPr/>
            <p:nvPr/>
          </p:nvGrpSpPr>
          <p:grpSpPr>
            <a:xfrm>
              <a:off x="9125112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8079F2D1-FAA8-1E4F-A66A-1962BC72334B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195A2CE0-4BA8-0442-A357-B939C5E8A877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03D1C8C2-E0FD-AA45-AE0D-E89A5BB1AA88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7</a:t>
                  </a:r>
                </a:p>
              </p:txBody>
            </p:sp>
          </p:grpSp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729A7937-E61F-B442-B034-AEC361C64587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1B10C82B-C9CA-AD45-9E1D-0BB12AB8F402}"/>
                </a:ext>
              </a:extLst>
            </p:cNvPr>
            <p:cNvSpPr txBox="1"/>
            <p:nvPr/>
          </p:nvSpPr>
          <p:spPr>
            <a:xfrm>
              <a:off x="10267998" y="3741780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7F4188-FC55-4049-93C6-ECCC518568B4}"/>
                </a:ext>
              </a:extLst>
            </p:cNvPr>
            <p:cNvGrpSpPr/>
            <p:nvPr/>
          </p:nvGrpSpPr>
          <p:grpSpPr>
            <a:xfrm>
              <a:off x="1473898" y="4211982"/>
              <a:ext cx="9143185" cy="532008"/>
              <a:chOff x="1658112" y="2908952"/>
              <a:chExt cx="7556351" cy="708102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6476FD7-AB89-4E48-AB4C-A07C18F88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C356D585-321D-8941-B959-23F5C212DC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E233372F-FDD7-7C41-AD3E-CFB87A3C41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B2FF0596-1C04-3B48-9962-CC4289DE27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7156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E870B22D-FE19-8D44-878A-0D3DCAAFB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FEB491A-DA27-D949-9F0E-13EEC6C7E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4958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45401DB-7CDA-0D42-A857-767586716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338F3983-9CB5-8443-BD9C-143606F9F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2760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8C6C6D84-71D3-0A4D-ACBB-986E94736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E3C34226-C279-DE49-AFBC-CDE27775C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70562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3C2DFF01-08E8-7445-B8C9-0540C30D3125}"/>
                </a:ext>
              </a:extLst>
            </p:cNvPr>
            <p:cNvGrpSpPr/>
            <p:nvPr/>
          </p:nvGrpSpPr>
          <p:grpSpPr>
            <a:xfrm>
              <a:off x="5696463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328DBE3D-1C42-D64B-9307-12DF239DD8E6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85" name="TextBox 184">
                  <a:extLst>
                    <a:ext uri="{FF2B5EF4-FFF2-40B4-BE49-F238E27FC236}">
                      <a16:creationId xmlns:a16="http://schemas.microsoft.com/office/drawing/2014/main" id="{3BBE2408-72F1-DD4D-8ABE-87089D0A09D1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ED91D557-F4D8-7643-9DAF-FEF61FE719DE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</p:grpSp>
          <p:sp>
            <p:nvSpPr>
              <p:cNvPr id="184" name="Rounded Rectangle 183">
                <a:extLst>
                  <a:ext uri="{FF2B5EF4-FFF2-40B4-BE49-F238E27FC236}">
                    <a16:creationId xmlns:a16="http://schemas.microsoft.com/office/drawing/2014/main" id="{0F1EDC5B-E010-B448-B1DE-EF965ACF4EBF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3516B4A9-28C0-EB45-A80D-E5E5907FAE67}"/>
                </a:ext>
              </a:extLst>
            </p:cNvPr>
            <p:cNvSpPr txBox="1"/>
            <p:nvPr/>
          </p:nvSpPr>
          <p:spPr>
            <a:xfrm>
              <a:off x="1149152" y="3713201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1F1A985-BD7B-B84D-9F90-9CF8956C2DD0}"/>
              </a:ext>
            </a:extLst>
          </p:cNvPr>
          <p:cNvGrpSpPr/>
          <p:nvPr/>
        </p:nvGrpSpPr>
        <p:grpSpPr>
          <a:xfrm>
            <a:off x="1146956" y="2018179"/>
            <a:ext cx="9821021" cy="1108448"/>
            <a:chOff x="1144759" y="1317512"/>
            <a:chExt cx="9821021" cy="1475344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5634612D-C6D2-5445-9A29-B52A684DE2D8}"/>
                </a:ext>
              </a:extLst>
            </p:cNvPr>
            <p:cNvGrpSpPr/>
            <p:nvPr/>
          </p:nvGrpSpPr>
          <p:grpSpPr>
            <a:xfrm>
              <a:off x="1473898" y="2260848"/>
              <a:ext cx="9143185" cy="532008"/>
              <a:chOff x="1658112" y="2908952"/>
              <a:chExt cx="7556351" cy="708102"/>
            </a:xfrm>
          </p:grpSpPr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9E065504-DAAF-4C4B-B038-7755399A35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F868C8D0-A4B7-4D46-96BB-C4F111D28F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513B2F39-07EA-304D-9329-93D216144E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DFB1E657-08D2-884D-A8EE-5A53A6E34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53494572-93F9-5945-AA0B-F8FBF5652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289990ED-EE11-DA4D-8996-E380E647F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B216BC1F-1B71-794B-8569-3AD6265E628D}"/>
                </a:ext>
              </a:extLst>
            </p:cNvPr>
            <p:cNvGrpSpPr/>
            <p:nvPr/>
          </p:nvGrpSpPr>
          <p:grpSpPr>
            <a:xfrm>
              <a:off x="3406304" y="1363728"/>
              <a:ext cx="702175" cy="842525"/>
              <a:chOff x="1554512" y="2941139"/>
              <a:chExt cx="772393" cy="1121405"/>
            </a:xfrm>
          </p:grpSpPr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C96CFD23-93FD-D94E-AA4C-FCD4345CD077}"/>
                  </a:ext>
                </a:extLst>
              </p:cNvPr>
              <p:cNvGrpSpPr/>
              <p:nvPr/>
            </p:nvGrpSpPr>
            <p:grpSpPr>
              <a:xfrm>
                <a:off x="1554512" y="2941139"/>
                <a:ext cx="772393" cy="1121405"/>
                <a:chOff x="2774254" y="4427691"/>
                <a:chExt cx="834288" cy="1211268"/>
              </a:xfrm>
            </p:grpSpPr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655ECA7-EB05-E94F-B476-A76F71669513}"/>
                    </a:ext>
                  </a:extLst>
                </p:cNvPr>
                <p:cNvSpPr txBox="1"/>
                <p:nvPr/>
              </p:nvSpPr>
              <p:spPr>
                <a:xfrm>
                  <a:off x="2774254" y="5006213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196" name="TextBox 195">
                  <a:extLst>
                    <a:ext uri="{FF2B5EF4-FFF2-40B4-BE49-F238E27FC236}">
                      <a16:creationId xmlns:a16="http://schemas.microsoft.com/office/drawing/2014/main" id="{B6426FA9-7E20-9546-83B8-52680E256D12}"/>
                    </a:ext>
                  </a:extLst>
                </p:cNvPr>
                <p:cNvSpPr txBox="1"/>
                <p:nvPr/>
              </p:nvSpPr>
              <p:spPr>
                <a:xfrm>
                  <a:off x="2999879" y="4427691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94" name="Rounded Rectangle 193">
                <a:extLst>
                  <a:ext uri="{FF2B5EF4-FFF2-40B4-BE49-F238E27FC236}">
                    <a16:creationId xmlns:a16="http://schemas.microsoft.com/office/drawing/2014/main" id="{7979FD10-39E6-0D4C-A7F2-9E0CEE15B5E2}"/>
                  </a:ext>
                </a:extLst>
              </p:cNvPr>
              <p:cNvSpPr/>
              <p:nvPr/>
            </p:nvSpPr>
            <p:spPr>
              <a:xfrm>
                <a:off x="1728672" y="3458913"/>
                <a:ext cx="424076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37F9CB5F-8191-AF46-BB1E-4CCCA5F7767A}"/>
                </a:ext>
              </a:extLst>
            </p:cNvPr>
            <p:cNvGrpSpPr/>
            <p:nvPr/>
          </p:nvGrpSpPr>
          <p:grpSpPr>
            <a:xfrm>
              <a:off x="7977836" y="1317512"/>
              <a:ext cx="702175" cy="963527"/>
              <a:chOff x="1554512" y="2841587"/>
              <a:chExt cx="772393" cy="1282456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88416EF6-F711-E44E-866B-9B5847BDC6FF}"/>
                  </a:ext>
                </a:extLst>
              </p:cNvPr>
              <p:cNvGrpSpPr/>
              <p:nvPr/>
            </p:nvGrpSpPr>
            <p:grpSpPr>
              <a:xfrm>
                <a:off x="1554512" y="2841587"/>
                <a:ext cx="772393" cy="1282456"/>
                <a:chOff x="2774254" y="4320169"/>
                <a:chExt cx="834288" cy="1385227"/>
              </a:xfrm>
            </p:grpSpPr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0E110DB4-3096-3A47-86D9-65AB93B16C97}"/>
                    </a:ext>
                  </a:extLst>
                </p:cNvPr>
                <p:cNvSpPr txBox="1"/>
                <p:nvPr/>
              </p:nvSpPr>
              <p:spPr>
                <a:xfrm>
                  <a:off x="2774254" y="4939774"/>
                  <a:ext cx="834288" cy="765622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1" name="TextBox 200">
                  <a:extLst>
                    <a:ext uri="{FF2B5EF4-FFF2-40B4-BE49-F238E27FC236}">
                      <a16:creationId xmlns:a16="http://schemas.microsoft.com/office/drawing/2014/main" id="{48552B79-7E10-9E46-B0D6-6E5F1D1DB170}"/>
                    </a:ext>
                  </a:extLst>
                </p:cNvPr>
                <p:cNvSpPr txBox="1"/>
                <p:nvPr/>
              </p:nvSpPr>
              <p:spPr>
                <a:xfrm>
                  <a:off x="2999879" y="4320169"/>
                  <a:ext cx="383046" cy="76562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99" name="Rounded Rectangle 198">
                <a:extLst>
                  <a:ext uri="{FF2B5EF4-FFF2-40B4-BE49-F238E27FC236}">
                    <a16:creationId xmlns:a16="http://schemas.microsoft.com/office/drawing/2014/main" id="{8A2A4D88-E85C-494B-9400-8794697AED21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2523552F-4F44-2042-A08A-1AB45A1EF71E}"/>
                </a:ext>
              </a:extLst>
            </p:cNvPr>
            <p:cNvSpPr txBox="1"/>
            <p:nvPr/>
          </p:nvSpPr>
          <p:spPr>
            <a:xfrm>
              <a:off x="10263605" y="1794708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EEA0B464-B2C5-0C4C-917B-F29A4915452D}"/>
                </a:ext>
              </a:extLst>
            </p:cNvPr>
            <p:cNvGrpSpPr/>
            <p:nvPr/>
          </p:nvGrpSpPr>
          <p:grpSpPr>
            <a:xfrm>
              <a:off x="5692070" y="1317512"/>
              <a:ext cx="702175" cy="963527"/>
              <a:chOff x="1554512" y="2841587"/>
              <a:chExt cx="772393" cy="1282456"/>
            </a:xfrm>
          </p:grpSpPr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38405A89-5896-B34A-A132-D5E87A1DF43C}"/>
                  </a:ext>
                </a:extLst>
              </p:cNvPr>
              <p:cNvGrpSpPr/>
              <p:nvPr/>
            </p:nvGrpSpPr>
            <p:grpSpPr>
              <a:xfrm>
                <a:off x="1554512" y="2841587"/>
                <a:ext cx="772393" cy="1282456"/>
                <a:chOff x="2774254" y="4320169"/>
                <a:chExt cx="834288" cy="1385227"/>
              </a:xfrm>
            </p:grpSpPr>
            <p:sp>
              <p:nvSpPr>
                <p:cNvPr id="206" name="TextBox 205">
                  <a:extLst>
                    <a:ext uri="{FF2B5EF4-FFF2-40B4-BE49-F238E27FC236}">
                      <a16:creationId xmlns:a16="http://schemas.microsoft.com/office/drawing/2014/main" id="{C5173C1B-8DB0-BF4E-B8CF-FFB28A47303C}"/>
                    </a:ext>
                  </a:extLst>
                </p:cNvPr>
                <p:cNvSpPr txBox="1"/>
                <p:nvPr/>
              </p:nvSpPr>
              <p:spPr>
                <a:xfrm>
                  <a:off x="2774254" y="4939774"/>
                  <a:ext cx="834288" cy="765622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7" name="TextBox 206">
                  <a:extLst>
                    <a:ext uri="{FF2B5EF4-FFF2-40B4-BE49-F238E27FC236}">
                      <a16:creationId xmlns:a16="http://schemas.microsoft.com/office/drawing/2014/main" id="{62DAD18C-182A-B648-B8FE-E4544B488279}"/>
                    </a:ext>
                  </a:extLst>
                </p:cNvPr>
                <p:cNvSpPr txBox="1"/>
                <p:nvPr/>
              </p:nvSpPr>
              <p:spPr>
                <a:xfrm>
                  <a:off x="2999879" y="4320169"/>
                  <a:ext cx="383046" cy="76562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205" name="Rounded Rectangle 204">
                <a:extLst>
                  <a:ext uri="{FF2B5EF4-FFF2-40B4-BE49-F238E27FC236}">
                    <a16:creationId xmlns:a16="http://schemas.microsoft.com/office/drawing/2014/main" id="{BBA4D48B-D020-924F-9CE2-81466BF7A89D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132B1E46-2618-8649-B6E2-3A54086A08FC}"/>
                </a:ext>
              </a:extLst>
            </p:cNvPr>
            <p:cNvSpPr txBox="1"/>
            <p:nvPr/>
          </p:nvSpPr>
          <p:spPr>
            <a:xfrm>
              <a:off x="1144759" y="1766132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5D216BC-E7DF-8F4F-A501-C5EF10D30AD6}"/>
              </a:ext>
            </a:extLst>
          </p:cNvPr>
          <p:cNvGrpSpPr/>
          <p:nvPr/>
        </p:nvGrpSpPr>
        <p:grpSpPr>
          <a:xfrm>
            <a:off x="1352470" y="5085876"/>
            <a:ext cx="9514793" cy="991376"/>
            <a:chOff x="1352470" y="5114451"/>
            <a:chExt cx="9514793" cy="991376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0C321CB8-30B3-D649-B114-E7C47A39CAD4}"/>
                </a:ext>
              </a:extLst>
            </p:cNvPr>
            <p:cNvGrpSpPr/>
            <p:nvPr/>
          </p:nvGrpSpPr>
          <p:grpSpPr>
            <a:xfrm>
              <a:off x="1352470" y="5121077"/>
              <a:ext cx="381517" cy="984750"/>
              <a:chOff x="4564541" y="2443569"/>
              <a:chExt cx="315304" cy="813843"/>
            </a:xfrm>
          </p:grpSpPr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2ACC6D2E-828A-D64B-9FD4-65A842140B6E}"/>
                  </a:ext>
                </a:extLst>
              </p:cNvPr>
              <p:cNvSpPr txBox="1"/>
              <p:nvPr/>
            </p:nvSpPr>
            <p:spPr>
              <a:xfrm>
                <a:off x="4634734" y="2864309"/>
                <a:ext cx="17517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8C5520E0-D059-E845-9E79-3A0659B2AD92}"/>
                  </a:ext>
                </a:extLst>
              </p:cNvPr>
              <p:cNvSpPr txBox="1"/>
              <p:nvPr/>
            </p:nvSpPr>
            <p:spPr>
              <a:xfrm>
                <a:off x="4651080" y="2443569"/>
                <a:ext cx="14248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A62E15E0-D9D1-FB4F-B025-183C962CB71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19C9533D-6637-5C44-85D8-72BC63A193A7}"/>
                </a:ext>
              </a:extLst>
            </p:cNvPr>
            <p:cNvGrpSpPr/>
            <p:nvPr/>
          </p:nvGrpSpPr>
          <p:grpSpPr>
            <a:xfrm>
              <a:off x="2204609" y="5114451"/>
              <a:ext cx="381517" cy="984750"/>
              <a:chOff x="4564541" y="2443569"/>
              <a:chExt cx="315304" cy="813843"/>
            </a:xfrm>
          </p:grpSpPr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A7F75686-9C12-A24A-9BD1-D3CA07F19B36}"/>
                  </a:ext>
                </a:extLst>
              </p:cNvPr>
              <p:cNvSpPr txBox="1"/>
              <p:nvPr/>
            </p:nvSpPr>
            <p:spPr>
              <a:xfrm>
                <a:off x="4634734" y="2864309"/>
                <a:ext cx="17517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559671-1173-A840-ACA6-9F4AB6E09EC8}"/>
                  </a:ext>
                </a:extLst>
              </p:cNvPr>
              <p:cNvSpPr txBox="1"/>
              <p:nvPr/>
            </p:nvSpPr>
            <p:spPr>
              <a:xfrm>
                <a:off x="4651080" y="2443569"/>
                <a:ext cx="142485" cy="39310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9A51B4E9-A144-024C-9B22-E8934C48EA09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D32ACA9A-C1C1-B047-A0CA-74A276C7731D}"/>
                </a:ext>
              </a:extLst>
            </p:cNvPr>
            <p:cNvSpPr txBox="1"/>
            <p:nvPr/>
          </p:nvSpPr>
          <p:spPr>
            <a:xfrm>
              <a:off x="1730846" y="5253889"/>
              <a:ext cx="491897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7E524E43-4A3B-244E-A2E7-74A03F3E625A}"/>
                </a:ext>
              </a:extLst>
            </p:cNvPr>
            <p:cNvSpPr/>
            <p:nvPr/>
          </p:nvSpPr>
          <p:spPr>
            <a:xfrm>
              <a:off x="2851927" y="5277334"/>
              <a:ext cx="8015336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500" dirty="0">
                  <a:latin typeface="Comic Sans MS" panose="030F0702030302020204" pitchFamily="66" charset="0"/>
                </a:rPr>
                <a:t>are </a:t>
              </a:r>
              <a:r>
                <a:rPr lang="en-GB" sz="2500" b="1" u="sng" dirty="0">
                  <a:solidFill>
                    <a:srgbClr val="951B81"/>
                  </a:solidFill>
                  <a:latin typeface="Comic Sans MS" panose="030F0702030302020204" pitchFamily="66" charset="0"/>
                </a:rPr>
                <a:t>equivalent fractions</a:t>
              </a:r>
              <a:r>
                <a:rPr lang="en-GB" sz="2500" dirty="0">
                  <a:solidFill>
                    <a:srgbClr val="951B81"/>
                  </a:solidFill>
                  <a:latin typeface="Comic Sans MS" panose="030F0702030302020204" pitchFamily="66" charset="0"/>
                </a:rPr>
                <a:t> </a:t>
              </a:r>
              <a:r>
                <a:rPr lang="en-GB" sz="2500" dirty="0">
                  <a:latin typeface="Comic Sans MS" panose="030F0702030302020204" pitchFamily="66" charset="0"/>
                </a:rPr>
                <a:t>as they have the same value</a:t>
              </a:r>
              <a:endParaRPr lang="en-US" sz="2500" dirty="0">
                <a:latin typeface="Comic Sans MS" panose="030F09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093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76BB79-B9D5-3B4B-BC82-8DC6472287E1}"/>
              </a:ext>
            </a:extLst>
          </p:cNvPr>
          <p:cNvGrpSpPr/>
          <p:nvPr/>
        </p:nvGrpSpPr>
        <p:grpSpPr>
          <a:xfrm>
            <a:off x="1146956" y="2865300"/>
            <a:ext cx="9821021" cy="1076782"/>
            <a:chOff x="1149152" y="3310794"/>
            <a:chExt cx="9821021" cy="1433196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6D1C7DAB-A68D-464E-8763-20BBCB11794A}"/>
                </a:ext>
              </a:extLst>
            </p:cNvPr>
            <p:cNvGrpSpPr/>
            <p:nvPr/>
          </p:nvGrpSpPr>
          <p:grpSpPr>
            <a:xfrm>
              <a:off x="2267814" y="3310794"/>
              <a:ext cx="702175" cy="842526"/>
              <a:chOff x="1554512" y="2941131"/>
              <a:chExt cx="772393" cy="1121407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F668015C-409B-D043-8D2F-50AECD3C249F}"/>
                  </a:ext>
                </a:extLst>
              </p:cNvPr>
              <p:cNvGrpSpPr/>
              <p:nvPr/>
            </p:nvGrpSpPr>
            <p:grpSpPr>
              <a:xfrm>
                <a:off x="1554512" y="2941131"/>
                <a:ext cx="772393" cy="1121407"/>
                <a:chOff x="2774254" y="4427689"/>
                <a:chExt cx="834288" cy="1211272"/>
              </a:xfrm>
            </p:grpSpPr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EDD18975-A51A-3546-AEE2-5AAA354EDE59}"/>
                    </a:ext>
                  </a:extLst>
                </p:cNvPr>
                <p:cNvSpPr txBox="1"/>
                <p:nvPr/>
              </p:nvSpPr>
              <p:spPr>
                <a:xfrm>
                  <a:off x="2774254" y="5006214"/>
                  <a:ext cx="834288" cy="63274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C37C0F03-C448-3143-9D2E-2A752A0F5B6D}"/>
                    </a:ext>
                  </a:extLst>
                </p:cNvPr>
                <p:cNvSpPr txBox="1"/>
                <p:nvPr/>
              </p:nvSpPr>
              <p:spPr>
                <a:xfrm>
                  <a:off x="2999879" y="4427689"/>
                  <a:ext cx="383046" cy="63274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59" name="Rounded Rectangle 158">
                <a:extLst>
                  <a:ext uri="{FF2B5EF4-FFF2-40B4-BE49-F238E27FC236}">
                    <a16:creationId xmlns:a16="http://schemas.microsoft.com/office/drawing/2014/main" id="{EACBBD5E-9504-0343-B4D9-DAD276582E39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543FEB5F-4C8C-9149-A65A-83091A732D4C}"/>
                </a:ext>
              </a:extLst>
            </p:cNvPr>
            <p:cNvGrpSpPr/>
            <p:nvPr/>
          </p:nvGrpSpPr>
          <p:grpSpPr>
            <a:xfrm>
              <a:off x="3410697" y="3310799"/>
              <a:ext cx="702175" cy="842525"/>
              <a:chOff x="1554512" y="2941139"/>
              <a:chExt cx="772393" cy="1121405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82B84639-F80D-5941-A946-252EE22A86CB}"/>
                  </a:ext>
                </a:extLst>
              </p:cNvPr>
              <p:cNvGrpSpPr/>
              <p:nvPr/>
            </p:nvGrpSpPr>
            <p:grpSpPr>
              <a:xfrm>
                <a:off x="1554512" y="2941139"/>
                <a:ext cx="772393" cy="1121405"/>
                <a:chOff x="2774254" y="4427691"/>
                <a:chExt cx="834288" cy="1211268"/>
              </a:xfrm>
            </p:grpSpPr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4D7111AD-AC12-1F45-A365-F4670B4C75D0}"/>
                    </a:ext>
                  </a:extLst>
                </p:cNvPr>
                <p:cNvSpPr txBox="1"/>
                <p:nvPr/>
              </p:nvSpPr>
              <p:spPr>
                <a:xfrm>
                  <a:off x="2774254" y="5006213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262A0329-50DA-AE41-B742-6C83A2A22CE3}"/>
                    </a:ext>
                  </a:extLst>
                </p:cNvPr>
                <p:cNvSpPr txBox="1"/>
                <p:nvPr/>
              </p:nvSpPr>
              <p:spPr>
                <a:xfrm>
                  <a:off x="2999879" y="4427691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155" name="Rounded Rectangle 154">
                <a:extLst>
                  <a:ext uri="{FF2B5EF4-FFF2-40B4-BE49-F238E27FC236}">
                    <a16:creationId xmlns:a16="http://schemas.microsoft.com/office/drawing/2014/main" id="{D3A58D33-BB5C-334A-B053-AA8307C93FD9}"/>
                  </a:ext>
                </a:extLst>
              </p:cNvPr>
              <p:cNvSpPr/>
              <p:nvPr/>
            </p:nvSpPr>
            <p:spPr>
              <a:xfrm>
                <a:off x="1728672" y="3458913"/>
                <a:ext cx="424076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C9079B9-533C-1040-8489-990010BA7939}"/>
                </a:ext>
              </a:extLst>
            </p:cNvPr>
            <p:cNvGrpSpPr/>
            <p:nvPr/>
          </p:nvGrpSpPr>
          <p:grpSpPr>
            <a:xfrm>
              <a:off x="4553580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BDED6170-5760-474A-91B6-AC74C461D3F8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3B0345DF-1A87-454A-B1EE-31581EBE25B9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642A166C-559B-D54B-BA62-7B4C29BCA435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51" name="Rounded Rectangle 150">
                <a:extLst>
                  <a:ext uri="{FF2B5EF4-FFF2-40B4-BE49-F238E27FC236}">
                    <a16:creationId xmlns:a16="http://schemas.microsoft.com/office/drawing/2014/main" id="{80BC6961-95A6-0F45-9934-5416766E1B5B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3FBDABBE-8841-894E-8C95-86AA3A9E7D38}"/>
                </a:ext>
              </a:extLst>
            </p:cNvPr>
            <p:cNvGrpSpPr/>
            <p:nvPr/>
          </p:nvGrpSpPr>
          <p:grpSpPr>
            <a:xfrm>
              <a:off x="6839346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3D1DEFE9-249B-3449-BDC1-AEA528C98B39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BA87A32C-5A78-DE47-90E5-CAE3166A6682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62ACE01C-EDE6-1245-A189-C68F6D92B5D4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5</a:t>
                  </a:r>
                </a:p>
              </p:txBody>
            </p:sp>
          </p:grpSp>
          <p:sp>
            <p:nvSpPr>
              <p:cNvPr id="143" name="Rounded Rectangle 142">
                <a:extLst>
                  <a:ext uri="{FF2B5EF4-FFF2-40B4-BE49-F238E27FC236}">
                    <a16:creationId xmlns:a16="http://schemas.microsoft.com/office/drawing/2014/main" id="{4CEA2BDF-1BD3-AA44-B542-78129EDF6009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2F6593B7-2415-FD4D-8A81-048784A460DE}"/>
                </a:ext>
              </a:extLst>
            </p:cNvPr>
            <p:cNvGrpSpPr/>
            <p:nvPr/>
          </p:nvGrpSpPr>
          <p:grpSpPr>
            <a:xfrm>
              <a:off x="7982229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26A8B4A3-64C6-7B4F-9E96-E989D76B2158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A233D0F2-FA7E-7E49-8C4A-0E7726A37D17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B2AE5929-0C60-BE46-BEDC-086FD7B0820C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6</a:t>
                  </a:r>
                </a:p>
              </p:txBody>
            </p:sp>
          </p:grpSp>
          <p:sp>
            <p:nvSpPr>
              <p:cNvPr id="139" name="Rounded Rectangle 138">
                <a:extLst>
                  <a:ext uri="{FF2B5EF4-FFF2-40B4-BE49-F238E27FC236}">
                    <a16:creationId xmlns:a16="http://schemas.microsoft.com/office/drawing/2014/main" id="{61D4E2CE-C3A0-FE43-975D-D5FA6A386783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D14CDC1-6959-C149-A27D-A7BD51AC6599}"/>
                </a:ext>
              </a:extLst>
            </p:cNvPr>
            <p:cNvGrpSpPr/>
            <p:nvPr/>
          </p:nvGrpSpPr>
          <p:grpSpPr>
            <a:xfrm>
              <a:off x="9125112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8079F2D1-FAA8-1E4F-A66A-1962BC72334B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195A2CE0-4BA8-0442-A357-B939C5E8A877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03D1C8C2-E0FD-AA45-AE0D-E89A5BB1AA88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7</a:t>
                  </a:r>
                </a:p>
              </p:txBody>
            </p:sp>
          </p:grpSp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729A7937-E61F-B442-B034-AEC361C64587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1B10C82B-C9CA-AD45-9E1D-0BB12AB8F402}"/>
                </a:ext>
              </a:extLst>
            </p:cNvPr>
            <p:cNvSpPr txBox="1"/>
            <p:nvPr/>
          </p:nvSpPr>
          <p:spPr>
            <a:xfrm>
              <a:off x="10267998" y="3741780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7F4188-FC55-4049-93C6-ECCC518568B4}"/>
                </a:ext>
              </a:extLst>
            </p:cNvPr>
            <p:cNvGrpSpPr/>
            <p:nvPr/>
          </p:nvGrpSpPr>
          <p:grpSpPr>
            <a:xfrm>
              <a:off x="1473898" y="4211982"/>
              <a:ext cx="9143185" cy="532008"/>
              <a:chOff x="1658112" y="2908952"/>
              <a:chExt cx="7556351" cy="708102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6476FD7-AB89-4E48-AB4C-A07C18F88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C356D585-321D-8941-B959-23F5C212DC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E233372F-FDD7-7C41-AD3E-CFB87A3C41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B2FF0596-1C04-3B48-9962-CC4289DE27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7156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E870B22D-FE19-8D44-878A-0D3DCAAFB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FEB491A-DA27-D949-9F0E-13EEC6C7E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4958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45401DB-7CDA-0D42-A857-767586716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338F3983-9CB5-8443-BD9C-143606F9F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2760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8C6C6D84-71D3-0A4D-ACBB-986E94736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E3C34226-C279-DE49-AFBC-CDE27775C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70562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3C2DFF01-08E8-7445-B8C9-0540C30D3125}"/>
                </a:ext>
              </a:extLst>
            </p:cNvPr>
            <p:cNvGrpSpPr/>
            <p:nvPr/>
          </p:nvGrpSpPr>
          <p:grpSpPr>
            <a:xfrm>
              <a:off x="5696463" y="3310796"/>
              <a:ext cx="702175" cy="871100"/>
              <a:chOff x="1554512" y="2903101"/>
              <a:chExt cx="772393" cy="1159437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328DBE3D-1C42-D64B-9307-12DF239DD8E6}"/>
                  </a:ext>
                </a:extLst>
              </p:cNvPr>
              <p:cNvGrpSpPr/>
              <p:nvPr/>
            </p:nvGrpSpPr>
            <p:grpSpPr>
              <a:xfrm>
                <a:off x="1554512" y="2903101"/>
                <a:ext cx="772393" cy="1159437"/>
                <a:chOff x="2774254" y="4386609"/>
                <a:chExt cx="834288" cy="1252349"/>
              </a:xfrm>
            </p:grpSpPr>
            <p:sp>
              <p:nvSpPr>
                <p:cNvPr id="185" name="TextBox 184">
                  <a:extLst>
                    <a:ext uri="{FF2B5EF4-FFF2-40B4-BE49-F238E27FC236}">
                      <a16:creationId xmlns:a16="http://schemas.microsoft.com/office/drawing/2014/main" id="{3BBE2408-72F1-DD4D-8ABE-87089D0A09D1}"/>
                    </a:ext>
                  </a:extLst>
                </p:cNvPr>
                <p:cNvSpPr txBox="1"/>
                <p:nvPr/>
              </p:nvSpPr>
              <p:spPr>
                <a:xfrm>
                  <a:off x="2774254" y="5006212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ED91D557-F4D8-7643-9DAF-FEF61FE719DE}"/>
                    </a:ext>
                  </a:extLst>
                </p:cNvPr>
                <p:cNvSpPr txBox="1"/>
                <p:nvPr/>
              </p:nvSpPr>
              <p:spPr>
                <a:xfrm>
                  <a:off x="2999879" y="4386609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</p:grpSp>
          <p:sp>
            <p:nvSpPr>
              <p:cNvPr id="184" name="Rounded Rectangle 183">
                <a:extLst>
                  <a:ext uri="{FF2B5EF4-FFF2-40B4-BE49-F238E27FC236}">
                    <a16:creationId xmlns:a16="http://schemas.microsoft.com/office/drawing/2014/main" id="{0F1EDC5B-E010-B448-B1DE-EF965ACF4EBF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3516B4A9-28C0-EB45-A80D-E5E5907FAE67}"/>
                </a:ext>
              </a:extLst>
            </p:cNvPr>
            <p:cNvSpPr txBox="1"/>
            <p:nvPr/>
          </p:nvSpPr>
          <p:spPr>
            <a:xfrm>
              <a:off x="1149152" y="3713201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1F1A985-BD7B-B84D-9F90-9CF8956C2DD0}"/>
              </a:ext>
            </a:extLst>
          </p:cNvPr>
          <p:cNvGrpSpPr/>
          <p:nvPr/>
        </p:nvGrpSpPr>
        <p:grpSpPr>
          <a:xfrm>
            <a:off x="1146956" y="1124379"/>
            <a:ext cx="9821021" cy="1108448"/>
            <a:chOff x="1144759" y="1317512"/>
            <a:chExt cx="9821021" cy="1475344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5634612D-C6D2-5445-9A29-B52A684DE2D8}"/>
                </a:ext>
              </a:extLst>
            </p:cNvPr>
            <p:cNvGrpSpPr/>
            <p:nvPr/>
          </p:nvGrpSpPr>
          <p:grpSpPr>
            <a:xfrm>
              <a:off x="1473898" y="2260848"/>
              <a:ext cx="9143185" cy="532008"/>
              <a:chOff x="1658112" y="2908952"/>
              <a:chExt cx="7556351" cy="708102"/>
            </a:xfrm>
          </p:grpSpPr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9E065504-DAAF-4C4B-B038-7755399A35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F868C8D0-A4B7-4D46-96BB-C4F111D28F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513B2F39-07EA-304D-9329-93D216144E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DFB1E657-08D2-884D-A8EE-5A53A6E34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53494572-93F9-5945-AA0B-F8FBF5652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289990ED-EE11-DA4D-8996-E380E647F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B216BC1F-1B71-794B-8569-3AD6265E628D}"/>
                </a:ext>
              </a:extLst>
            </p:cNvPr>
            <p:cNvGrpSpPr/>
            <p:nvPr/>
          </p:nvGrpSpPr>
          <p:grpSpPr>
            <a:xfrm>
              <a:off x="3406304" y="1363728"/>
              <a:ext cx="702175" cy="842525"/>
              <a:chOff x="1554512" y="2941139"/>
              <a:chExt cx="772393" cy="1121405"/>
            </a:xfrm>
          </p:grpSpPr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C96CFD23-93FD-D94E-AA4C-FCD4345CD077}"/>
                  </a:ext>
                </a:extLst>
              </p:cNvPr>
              <p:cNvGrpSpPr/>
              <p:nvPr/>
            </p:nvGrpSpPr>
            <p:grpSpPr>
              <a:xfrm>
                <a:off x="1554512" y="2941139"/>
                <a:ext cx="772393" cy="1121405"/>
                <a:chOff x="2774254" y="4427691"/>
                <a:chExt cx="834288" cy="1211268"/>
              </a:xfrm>
            </p:grpSpPr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655ECA7-EB05-E94F-B476-A76F71669513}"/>
                    </a:ext>
                  </a:extLst>
                </p:cNvPr>
                <p:cNvSpPr txBox="1"/>
                <p:nvPr/>
              </p:nvSpPr>
              <p:spPr>
                <a:xfrm>
                  <a:off x="2774254" y="5006213"/>
                  <a:ext cx="834288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196" name="TextBox 195">
                  <a:extLst>
                    <a:ext uri="{FF2B5EF4-FFF2-40B4-BE49-F238E27FC236}">
                      <a16:creationId xmlns:a16="http://schemas.microsoft.com/office/drawing/2014/main" id="{B6426FA9-7E20-9546-83B8-52680E256D12}"/>
                    </a:ext>
                  </a:extLst>
                </p:cNvPr>
                <p:cNvSpPr txBox="1"/>
                <p:nvPr/>
              </p:nvSpPr>
              <p:spPr>
                <a:xfrm>
                  <a:off x="2999879" y="4427691"/>
                  <a:ext cx="383046" cy="63274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94" name="Rounded Rectangle 193">
                <a:extLst>
                  <a:ext uri="{FF2B5EF4-FFF2-40B4-BE49-F238E27FC236}">
                    <a16:creationId xmlns:a16="http://schemas.microsoft.com/office/drawing/2014/main" id="{7979FD10-39E6-0D4C-A7F2-9E0CEE15B5E2}"/>
                  </a:ext>
                </a:extLst>
              </p:cNvPr>
              <p:cNvSpPr/>
              <p:nvPr/>
            </p:nvSpPr>
            <p:spPr>
              <a:xfrm>
                <a:off x="1728672" y="3458913"/>
                <a:ext cx="424076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37F9CB5F-8191-AF46-BB1E-4CCCA5F7767A}"/>
                </a:ext>
              </a:extLst>
            </p:cNvPr>
            <p:cNvGrpSpPr/>
            <p:nvPr/>
          </p:nvGrpSpPr>
          <p:grpSpPr>
            <a:xfrm>
              <a:off x="7977836" y="1317512"/>
              <a:ext cx="702175" cy="963527"/>
              <a:chOff x="1554512" y="2841587"/>
              <a:chExt cx="772393" cy="1282456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88416EF6-F711-E44E-866B-9B5847BDC6FF}"/>
                  </a:ext>
                </a:extLst>
              </p:cNvPr>
              <p:cNvGrpSpPr/>
              <p:nvPr/>
            </p:nvGrpSpPr>
            <p:grpSpPr>
              <a:xfrm>
                <a:off x="1554512" y="2841587"/>
                <a:ext cx="772393" cy="1282456"/>
                <a:chOff x="2774254" y="4320169"/>
                <a:chExt cx="834288" cy="1385227"/>
              </a:xfrm>
            </p:grpSpPr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0E110DB4-3096-3A47-86D9-65AB93B16C97}"/>
                    </a:ext>
                  </a:extLst>
                </p:cNvPr>
                <p:cNvSpPr txBox="1"/>
                <p:nvPr/>
              </p:nvSpPr>
              <p:spPr>
                <a:xfrm>
                  <a:off x="2774254" y="4939774"/>
                  <a:ext cx="834288" cy="765622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1" name="TextBox 200">
                  <a:extLst>
                    <a:ext uri="{FF2B5EF4-FFF2-40B4-BE49-F238E27FC236}">
                      <a16:creationId xmlns:a16="http://schemas.microsoft.com/office/drawing/2014/main" id="{48552B79-7E10-9E46-B0D6-6E5F1D1DB170}"/>
                    </a:ext>
                  </a:extLst>
                </p:cNvPr>
                <p:cNvSpPr txBox="1"/>
                <p:nvPr/>
              </p:nvSpPr>
              <p:spPr>
                <a:xfrm>
                  <a:off x="2999879" y="4320169"/>
                  <a:ext cx="383046" cy="76562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99" name="Rounded Rectangle 198">
                <a:extLst>
                  <a:ext uri="{FF2B5EF4-FFF2-40B4-BE49-F238E27FC236}">
                    <a16:creationId xmlns:a16="http://schemas.microsoft.com/office/drawing/2014/main" id="{8A2A4D88-E85C-494B-9400-8794697AED21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2523552F-4F44-2042-A08A-1AB45A1EF71E}"/>
                </a:ext>
              </a:extLst>
            </p:cNvPr>
            <p:cNvSpPr txBox="1"/>
            <p:nvPr/>
          </p:nvSpPr>
          <p:spPr>
            <a:xfrm>
              <a:off x="10263605" y="1794708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EEA0B464-B2C5-0C4C-917B-F29A4915452D}"/>
                </a:ext>
              </a:extLst>
            </p:cNvPr>
            <p:cNvGrpSpPr/>
            <p:nvPr/>
          </p:nvGrpSpPr>
          <p:grpSpPr>
            <a:xfrm>
              <a:off x="5692070" y="1317512"/>
              <a:ext cx="702175" cy="963527"/>
              <a:chOff x="1554512" y="2841587"/>
              <a:chExt cx="772393" cy="1282456"/>
            </a:xfrm>
          </p:grpSpPr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38405A89-5896-B34A-A132-D5E87A1DF43C}"/>
                  </a:ext>
                </a:extLst>
              </p:cNvPr>
              <p:cNvGrpSpPr/>
              <p:nvPr/>
            </p:nvGrpSpPr>
            <p:grpSpPr>
              <a:xfrm>
                <a:off x="1554512" y="2841587"/>
                <a:ext cx="772393" cy="1282456"/>
                <a:chOff x="2774254" y="4320169"/>
                <a:chExt cx="834288" cy="1385227"/>
              </a:xfrm>
            </p:grpSpPr>
            <p:sp>
              <p:nvSpPr>
                <p:cNvPr id="206" name="TextBox 205">
                  <a:extLst>
                    <a:ext uri="{FF2B5EF4-FFF2-40B4-BE49-F238E27FC236}">
                      <a16:creationId xmlns:a16="http://schemas.microsoft.com/office/drawing/2014/main" id="{C5173C1B-8DB0-BF4E-B8CF-FFB28A47303C}"/>
                    </a:ext>
                  </a:extLst>
                </p:cNvPr>
                <p:cNvSpPr txBox="1"/>
                <p:nvPr/>
              </p:nvSpPr>
              <p:spPr>
                <a:xfrm>
                  <a:off x="2774254" y="4939774"/>
                  <a:ext cx="834288" cy="765622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7" name="TextBox 206">
                  <a:extLst>
                    <a:ext uri="{FF2B5EF4-FFF2-40B4-BE49-F238E27FC236}">
                      <a16:creationId xmlns:a16="http://schemas.microsoft.com/office/drawing/2014/main" id="{62DAD18C-182A-B648-B8FE-E4544B488279}"/>
                    </a:ext>
                  </a:extLst>
                </p:cNvPr>
                <p:cNvSpPr txBox="1"/>
                <p:nvPr/>
              </p:nvSpPr>
              <p:spPr>
                <a:xfrm>
                  <a:off x="2999879" y="4320169"/>
                  <a:ext cx="383046" cy="765623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205" name="Rounded Rectangle 204">
                <a:extLst>
                  <a:ext uri="{FF2B5EF4-FFF2-40B4-BE49-F238E27FC236}">
                    <a16:creationId xmlns:a16="http://schemas.microsoft.com/office/drawing/2014/main" id="{BBA4D48B-D020-924F-9CE2-81466BF7A89D}"/>
                  </a:ext>
                </a:extLst>
              </p:cNvPr>
              <p:cNvSpPr/>
              <p:nvPr/>
            </p:nvSpPr>
            <p:spPr>
              <a:xfrm>
                <a:off x="1728672" y="3432456"/>
                <a:ext cx="424076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132B1E46-2618-8649-B6E2-3A54086A08FC}"/>
                </a:ext>
              </a:extLst>
            </p:cNvPr>
            <p:cNvSpPr txBox="1"/>
            <p:nvPr/>
          </p:nvSpPr>
          <p:spPr>
            <a:xfrm>
              <a:off x="1144759" y="1766132"/>
              <a:ext cx="702175" cy="4401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A62E15E0-D9D1-FB4F-B025-183C962CB712}"/>
              </a:ext>
            </a:extLst>
          </p:cNvPr>
          <p:cNvSpPr/>
          <p:nvPr/>
        </p:nvSpPr>
        <p:spPr>
          <a:xfrm>
            <a:off x="2249499" y="5209301"/>
            <a:ext cx="899599" cy="50291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9A51B4E9-A144-024C-9B22-E8934C48EA09}"/>
              </a:ext>
            </a:extLst>
          </p:cNvPr>
          <p:cNvSpPr/>
          <p:nvPr/>
        </p:nvSpPr>
        <p:spPr>
          <a:xfrm>
            <a:off x="3845066" y="5202675"/>
            <a:ext cx="899599" cy="50291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32ACA9A-C1C1-B047-A0CA-74A276C7731D}"/>
              </a:ext>
            </a:extLst>
          </p:cNvPr>
          <p:cNvSpPr txBox="1"/>
          <p:nvPr/>
        </p:nvSpPr>
        <p:spPr>
          <a:xfrm>
            <a:off x="3270822" y="4710437"/>
            <a:ext cx="491897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4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E524E43-4A3B-244E-A2E7-74A03F3E625A}"/>
              </a:ext>
            </a:extLst>
          </p:cNvPr>
          <p:cNvSpPr/>
          <p:nvPr/>
        </p:nvSpPr>
        <p:spPr>
          <a:xfrm>
            <a:off x="4754799" y="4908718"/>
            <a:ext cx="496336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500" dirty="0">
                <a:latin typeface="Comic Sans MS" panose="030F0702030302020204" pitchFamily="66" charset="0"/>
              </a:rPr>
              <a:t>are </a:t>
            </a:r>
            <a:r>
              <a:rPr lang="en-GB" sz="2500" b="1" u="sng" dirty="0">
                <a:solidFill>
                  <a:srgbClr val="951B81"/>
                </a:solidFill>
                <a:latin typeface="Comic Sans MS" panose="030F0702030302020204" pitchFamily="66" charset="0"/>
              </a:rPr>
              <a:t>equivalent fractions</a:t>
            </a:r>
            <a:r>
              <a:rPr lang="en-GB" sz="2500" dirty="0">
                <a:solidFill>
                  <a:srgbClr val="951B81"/>
                </a:solidFill>
                <a:latin typeface="Comic Sans MS" panose="030F0702030302020204" pitchFamily="66" charset="0"/>
              </a:rPr>
              <a:t> </a:t>
            </a:r>
            <a:r>
              <a:rPr lang="en-GB" sz="2500" dirty="0">
                <a:latin typeface="Comic Sans MS" panose="030F0702030302020204" pitchFamily="66" charset="0"/>
              </a:rPr>
              <a:t>as they</a:t>
            </a:r>
          </a:p>
          <a:p>
            <a:pPr algn="ctr"/>
            <a:r>
              <a:rPr lang="en-GB" sz="2500" dirty="0">
                <a:latin typeface="Comic Sans MS" panose="030F0702030302020204" pitchFamily="66" charset="0"/>
              </a:rPr>
              <a:t>have the same value</a:t>
            </a:r>
            <a:endParaRPr lang="en-US" sz="25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5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6" grpId="0" animBg="1"/>
      <p:bldP spid="92" grpId="0"/>
      <p:bldP spid="9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2">
            <a:extLst>
              <a:ext uri="{FF2B5EF4-FFF2-40B4-BE49-F238E27FC236}">
                <a16:creationId xmlns:a16="http://schemas.microsoft.com/office/drawing/2014/main" id="{0B156C6B-6D0A-B14D-A025-ACD91AE30EE5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951B8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28517C-C05B-9747-B905-0972EC12256A}"/>
              </a:ext>
            </a:extLst>
          </p:cNvPr>
          <p:cNvSpPr txBox="1"/>
          <p:nvPr/>
        </p:nvSpPr>
        <p:spPr>
          <a:xfrm>
            <a:off x="8895849" y="671029"/>
            <a:ext cx="27071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latin typeface="Comic Sans MS" panose="030F0702030302020204" pitchFamily="66" charset="0"/>
              </a:rPr>
              <a:t>Handout 1 or a piece of A4 paper</a:t>
            </a:r>
          </a:p>
          <a:p>
            <a:r>
              <a:rPr lang="en-GB" dirty="0">
                <a:latin typeface="Comic Sans MS" panose="030F0702030302020204" pitchFamily="66" charset="0"/>
              </a:rPr>
              <a:t>A colouring pencil</a:t>
            </a:r>
          </a:p>
          <a:p>
            <a:r>
              <a:rPr lang="en-GB" dirty="0">
                <a:latin typeface="Comic Sans MS" panose="030F0702030302020204" pitchFamily="66" charset="0"/>
              </a:rPr>
              <a:t>A pencil</a:t>
            </a:r>
          </a:p>
          <a:p>
            <a:r>
              <a:rPr lang="en-GB" dirty="0">
                <a:latin typeface="Comic Sans MS" panose="030F0702030302020204" pitchFamily="66" charset="0"/>
              </a:rPr>
              <a:t>A ruler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</p:txBody>
      </p:sp>
      <p:pic>
        <p:nvPicPr>
          <p:cNvPr id="20" name="Picture 19" descr="A picture containing measuring stick&#10;&#10;Description automatically generated">
            <a:extLst>
              <a:ext uri="{FF2B5EF4-FFF2-40B4-BE49-F238E27FC236}">
                <a16:creationId xmlns:a16="http://schemas.microsoft.com/office/drawing/2014/main" id="{6F877A52-37AF-3340-83AE-A028BC2CA4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690384">
            <a:off x="9119861" y="2656442"/>
            <a:ext cx="1133330" cy="113333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EA62997A-F0CE-E84D-88D6-37D1CC159F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912282" y="2388766"/>
            <a:ext cx="468463" cy="681518"/>
          </a:xfrm>
          <a:prstGeom prst="rect">
            <a:avLst/>
          </a:prstGeom>
        </p:spPr>
      </p:pic>
      <p:pic>
        <p:nvPicPr>
          <p:cNvPr id="19" name="Picture 18" descr="Shape, rectangle&#10;&#10;Description automatically generated">
            <a:extLst>
              <a:ext uri="{FF2B5EF4-FFF2-40B4-BE49-F238E27FC236}">
                <a16:creationId xmlns:a16="http://schemas.microsoft.com/office/drawing/2014/main" id="{B0E4C209-08C1-EE45-8085-2950686EB35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978807" y="2676844"/>
            <a:ext cx="679143" cy="103348"/>
          </a:xfrm>
          <a:prstGeom prst="rect">
            <a:avLst/>
          </a:prstGeom>
        </p:spPr>
      </p:pic>
      <p:graphicFrame>
        <p:nvGraphicFramePr>
          <p:cNvPr id="22" name="Table 2">
            <a:extLst>
              <a:ext uri="{FF2B5EF4-FFF2-40B4-BE49-F238E27FC236}">
                <a16:creationId xmlns:a16="http://schemas.microsoft.com/office/drawing/2014/main" id="{0DCB2049-63E9-644D-A92E-03A1E56E5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531044"/>
              </p:ext>
            </p:extLst>
          </p:nvPr>
        </p:nvGraphicFramePr>
        <p:xfrm>
          <a:off x="1008986" y="1548409"/>
          <a:ext cx="7023510" cy="33449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702">
                  <a:extLst>
                    <a:ext uri="{9D8B030D-6E8A-4147-A177-3AD203B41FA5}">
                      <a16:colId xmlns:a16="http://schemas.microsoft.com/office/drawing/2014/main" val="188190702"/>
                    </a:ext>
                  </a:extLst>
                </a:gridCol>
                <a:gridCol w="1404702">
                  <a:extLst>
                    <a:ext uri="{9D8B030D-6E8A-4147-A177-3AD203B41FA5}">
                      <a16:colId xmlns:a16="http://schemas.microsoft.com/office/drawing/2014/main" val="3909964156"/>
                    </a:ext>
                  </a:extLst>
                </a:gridCol>
                <a:gridCol w="1404702">
                  <a:extLst>
                    <a:ext uri="{9D8B030D-6E8A-4147-A177-3AD203B41FA5}">
                      <a16:colId xmlns:a16="http://schemas.microsoft.com/office/drawing/2014/main" val="2834445562"/>
                    </a:ext>
                  </a:extLst>
                </a:gridCol>
                <a:gridCol w="1404702">
                  <a:extLst>
                    <a:ext uri="{9D8B030D-6E8A-4147-A177-3AD203B41FA5}">
                      <a16:colId xmlns:a16="http://schemas.microsoft.com/office/drawing/2014/main" val="2570333974"/>
                    </a:ext>
                  </a:extLst>
                </a:gridCol>
                <a:gridCol w="1404702">
                  <a:extLst>
                    <a:ext uri="{9D8B030D-6E8A-4147-A177-3AD203B41FA5}">
                      <a16:colId xmlns:a16="http://schemas.microsoft.com/office/drawing/2014/main" val="2005278525"/>
                    </a:ext>
                  </a:extLst>
                </a:gridCol>
              </a:tblGrid>
              <a:tr h="3344953"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T="31227" marB="31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T="31227" marB="31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T="31227" marB="31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/>
                    </a:p>
                  </a:txBody>
                  <a:tcPr marT="31227" marB="31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300" dirty="0"/>
                    </a:p>
                  </a:txBody>
                  <a:tcPr marT="31227" marB="312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92526"/>
                  </a:ext>
                </a:extLst>
              </a:tr>
            </a:tbl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DFE03580-4C6A-D941-AE4B-76B1D73DECEA}"/>
              </a:ext>
            </a:extLst>
          </p:cNvPr>
          <p:cNvSpPr/>
          <p:nvPr/>
        </p:nvSpPr>
        <p:spPr>
          <a:xfrm>
            <a:off x="1008986" y="1548963"/>
            <a:ext cx="1399459" cy="3344399"/>
          </a:xfrm>
          <a:prstGeom prst="rect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1933005-1DD8-6749-B5A0-0AA189B9EF68}"/>
              </a:ext>
            </a:extLst>
          </p:cNvPr>
          <p:cNvCxnSpPr>
            <a:cxnSpLocks/>
          </p:cNvCxnSpPr>
          <p:nvPr/>
        </p:nvCxnSpPr>
        <p:spPr>
          <a:xfrm>
            <a:off x="1008986" y="3220352"/>
            <a:ext cx="702351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44360F-1A0D-2C40-A49B-C8EAF7B1D6BC}"/>
              </a:ext>
            </a:extLst>
          </p:cNvPr>
          <p:cNvCxnSpPr>
            <a:cxnSpLocks/>
          </p:cNvCxnSpPr>
          <p:nvPr/>
        </p:nvCxnSpPr>
        <p:spPr>
          <a:xfrm>
            <a:off x="1008986" y="2381199"/>
            <a:ext cx="702351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D55D63C-6686-334D-B313-766E3A8E6DBE}"/>
              </a:ext>
            </a:extLst>
          </p:cNvPr>
          <p:cNvCxnSpPr>
            <a:cxnSpLocks/>
          </p:cNvCxnSpPr>
          <p:nvPr/>
        </p:nvCxnSpPr>
        <p:spPr>
          <a:xfrm>
            <a:off x="1008986" y="4059505"/>
            <a:ext cx="702351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E9821D98-43FD-634D-86EE-8A6F23439BA9}"/>
              </a:ext>
            </a:extLst>
          </p:cNvPr>
          <p:cNvSpPr/>
          <p:nvPr/>
        </p:nvSpPr>
        <p:spPr>
          <a:xfrm>
            <a:off x="3515199" y="5419702"/>
            <a:ext cx="708399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are </a:t>
            </a:r>
            <a:r>
              <a:rPr lang="en-GB" sz="2200" b="1" u="sng" dirty="0">
                <a:solidFill>
                  <a:srgbClr val="951B81"/>
                </a:solidFill>
                <a:latin typeface="Comic Sans MS" panose="030F0702030302020204" pitchFamily="66" charset="0"/>
              </a:rPr>
              <a:t>equivalent fractions</a:t>
            </a:r>
            <a:r>
              <a:rPr lang="en-GB" sz="2200" dirty="0">
                <a:solidFill>
                  <a:srgbClr val="951B81"/>
                </a:solidFill>
                <a:latin typeface="Comic Sans MS" panose="030F0702030302020204" pitchFamily="66" charset="0"/>
              </a:rPr>
              <a:t> </a:t>
            </a:r>
            <a:r>
              <a:rPr lang="en-GB" sz="2200" dirty="0">
                <a:latin typeface="Comic Sans MS" panose="030F0702030302020204" pitchFamily="66" charset="0"/>
              </a:rPr>
              <a:t>as they have the same value</a:t>
            </a:r>
            <a:endParaRPr lang="en-US" sz="2200" dirty="0">
              <a:latin typeface="Comic Sans MS" panose="030F0902030302020204" pitchFamily="66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4B606E1-77CF-3F4B-BF01-4068F6E04C04}"/>
              </a:ext>
            </a:extLst>
          </p:cNvPr>
          <p:cNvGrpSpPr/>
          <p:nvPr/>
        </p:nvGrpSpPr>
        <p:grpSpPr>
          <a:xfrm>
            <a:off x="1245348" y="5227654"/>
            <a:ext cx="2155881" cy="1115771"/>
            <a:chOff x="1224083" y="5227654"/>
            <a:chExt cx="2155881" cy="111577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3AB01F2-D6B8-5B48-82EC-8A44509C139E}"/>
                </a:ext>
              </a:extLst>
            </p:cNvPr>
            <p:cNvGrpSpPr/>
            <p:nvPr/>
          </p:nvGrpSpPr>
          <p:grpSpPr>
            <a:xfrm>
              <a:off x="1951674" y="5234280"/>
              <a:ext cx="549775" cy="1109145"/>
              <a:chOff x="4472424" y="2430273"/>
              <a:chExt cx="499795" cy="1008313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9D4CF8C-A75D-424D-8B6A-1948AE62D4C9}"/>
                  </a:ext>
                </a:extLst>
              </p:cNvPr>
              <p:cNvSpPr txBox="1"/>
              <p:nvPr/>
            </p:nvSpPr>
            <p:spPr>
              <a:xfrm>
                <a:off x="4472424" y="2683135"/>
                <a:ext cx="499795" cy="7554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F993BDE-C1E3-D949-9B76-E2665F321737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0AAA8FE3-0E89-5E45-9B01-7044FEFA653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A6355B6-30E8-D549-BE6C-03345BB3BBD0}"/>
                </a:ext>
              </a:extLst>
            </p:cNvPr>
            <p:cNvGrpSpPr/>
            <p:nvPr/>
          </p:nvGrpSpPr>
          <p:grpSpPr>
            <a:xfrm>
              <a:off x="2775214" y="5227654"/>
              <a:ext cx="604750" cy="1109145"/>
              <a:chOff x="4447435" y="2430273"/>
              <a:chExt cx="549773" cy="1008313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326FF8F-94B2-484C-907C-DEC8C53917E7}"/>
                  </a:ext>
                </a:extLst>
              </p:cNvPr>
              <p:cNvSpPr txBox="1"/>
              <p:nvPr/>
            </p:nvSpPr>
            <p:spPr>
              <a:xfrm>
                <a:off x="4447435" y="2683135"/>
                <a:ext cx="549773" cy="7554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20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40AAA48-E7CB-AB4B-8EBF-81B28CFC4439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03C9D085-AF56-A148-9222-ABA0403D9795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18BDAA6-3AEE-2243-887C-4245CDA06E06}"/>
                </a:ext>
              </a:extLst>
            </p:cNvPr>
            <p:cNvSpPr txBox="1"/>
            <p:nvPr/>
          </p:nvSpPr>
          <p:spPr>
            <a:xfrm>
              <a:off x="1560726" y="5345458"/>
              <a:ext cx="491897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4DADD17-F835-C247-936B-3B3BD8D6AC47}"/>
                </a:ext>
              </a:extLst>
            </p:cNvPr>
            <p:cNvGrpSpPr/>
            <p:nvPr/>
          </p:nvGrpSpPr>
          <p:grpSpPr>
            <a:xfrm>
              <a:off x="1224083" y="5227654"/>
              <a:ext cx="346834" cy="924479"/>
              <a:chOff x="4564541" y="2430273"/>
              <a:chExt cx="315304" cy="840435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41D0D3D-EC4D-C148-B083-AF14D8915BE0}"/>
                  </a:ext>
                </a:extLst>
              </p:cNvPr>
              <p:cNvSpPr txBox="1"/>
              <p:nvPr/>
            </p:nvSpPr>
            <p:spPr>
              <a:xfrm>
                <a:off x="4634734" y="2851013"/>
                <a:ext cx="175175" cy="4196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354C3B5-0468-C640-A7A5-E77DC3B4B5DE}"/>
                  </a:ext>
                </a:extLst>
              </p:cNvPr>
              <p:cNvSpPr txBox="1"/>
              <p:nvPr/>
            </p:nvSpPr>
            <p:spPr>
              <a:xfrm>
                <a:off x="4651080" y="2430273"/>
                <a:ext cx="142485" cy="4196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C4C7059C-4F8B-B548-9D02-FDB0FDF16C76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35FBF60-2E02-F44A-979A-A9741901C7EA}"/>
                </a:ext>
              </a:extLst>
            </p:cNvPr>
            <p:cNvSpPr txBox="1"/>
            <p:nvPr/>
          </p:nvSpPr>
          <p:spPr>
            <a:xfrm>
              <a:off x="2419933" y="5345458"/>
              <a:ext cx="491897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</p:grp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4EBB168-3C30-204E-99BA-04D0E0CD4C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86858" y="2232837"/>
            <a:ext cx="791285" cy="10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DB6326-AB35-43F7-B1C9-D2373B8808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690234"/>
              </p:ext>
            </p:extLst>
          </p:nvPr>
        </p:nvGraphicFramePr>
        <p:xfrm>
          <a:off x="1196912" y="1257972"/>
          <a:ext cx="4591220" cy="3579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244">
                  <a:extLst>
                    <a:ext uri="{9D8B030D-6E8A-4147-A177-3AD203B41FA5}">
                      <a16:colId xmlns:a16="http://schemas.microsoft.com/office/drawing/2014/main" val="188190702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3909964156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834445562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570333974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005278525"/>
                    </a:ext>
                  </a:extLst>
                </a:gridCol>
              </a:tblGrid>
              <a:tr h="3579998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92526"/>
                  </a:ext>
                </a:extLst>
              </a:tr>
            </a:tbl>
          </a:graphicData>
        </a:graphic>
      </p:graphicFrame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5CF5B757-0B41-43EF-ACF4-ED0CC32EE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279050"/>
              </p:ext>
            </p:extLst>
          </p:nvPr>
        </p:nvGraphicFramePr>
        <p:xfrm>
          <a:off x="6398596" y="1257972"/>
          <a:ext cx="4591220" cy="3579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244">
                  <a:extLst>
                    <a:ext uri="{9D8B030D-6E8A-4147-A177-3AD203B41FA5}">
                      <a16:colId xmlns:a16="http://schemas.microsoft.com/office/drawing/2014/main" val="188190702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3909964156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834445562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570333974"/>
                    </a:ext>
                  </a:extLst>
                </a:gridCol>
                <a:gridCol w="918244">
                  <a:extLst>
                    <a:ext uri="{9D8B030D-6E8A-4147-A177-3AD203B41FA5}">
                      <a16:colId xmlns:a16="http://schemas.microsoft.com/office/drawing/2014/main" val="2005278525"/>
                    </a:ext>
                  </a:extLst>
                </a:gridCol>
              </a:tblGrid>
              <a:tr h="3579998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T="50292" marB="5029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92526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07338EA9-3EF0-46C0-A512-BB722B6628AC}"/>
              </a:ext>
            </a:extLst>
          </p:cNvPr>
          <p:cNvSpPr/>
          <p:nvPr/>
        </p:nvSpPr>
        <p:spPr>
          <a:xfrm>
            <a:off x="1201165" y="1260886"/>
            <a:ext cx="921264" cy="3579998"/>
          </a:xfrm>
          <a:prstGeom prst="rect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951B8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FD5483-DEA5-4A59-BDCA-B24294DA22D6}"/>
              </a:ext>
            </a:extLst>
          </p:cNvPr>
          <p:cNvSpPr/>
          <p:nvPr/>
        </p:nvSpPr>
        <p:spPr>
          <a:xfrm>
            <a:off x="6398388" y="1263667"/>
            <a:ext cx="921264" cy="3579998"/>
          </a:xfrm>
          <a:prstGeom prst="rect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rgbClr val="951B81"/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645DCF7-2BA1-4E7C-A99F-D38A774061A1}"/>
              </a:ext>
            </a:extLst>
          </p:cNvPr>
          <p:cNvCxnSpPr>
            <a:cxnSpLocks/>
            <a:stCxn id="4" idx="1"/>
            <a:endCxn id="4" idx="3"/>
          </p:cNvCxnSpPr>
          <p:nvPr/>
        </p:nvCxnSpPr>
        <p:spPr>
          <a:xfrm>
            <a:off x="6398596" y="3047971"/>
            <a:ext cx="45912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2FDC809-7184-D34E-ABAA-1E1A76F965A9}"/>
              </a:ext>
            </a:extLst>
          </p:cNvPr>
          <p:cNvSpPr/>
          <p:nvPr/>
        </p:nvSpPr>
        <p:spPr>
          <a:xfrm>
            <a:off x="0" y="541915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would happen if I folded my fifths into thirds?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FE26C6-01CA-9C46-A8B8-71C7E1ACCB74}"/>
              </a:ext>
            </a:extLst>
          </p:cNvPr>
          <p:cNvGrpSpPr/>
          <p:nvPr/>
        </p:nvGrpSpPr>
        <p:grpSpPr>
          <a:xfrm>
            <a:off x="6453601" y="2346231"/>
            <a:ext cx="804926" cy="1768473"/>
            <a:chOff x="4472424" y="2440330"/>
            <a:chExt cx="499795" cy="99825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F297A59-CCAD-D24E-BC4D-460BFED5EBDB}"/>
                </a:ext>
              </a:extLst>
            </p:cNvPr>
            <p:cNvSpPr txBox="1"/>
            <p:nvPr/>
          </p:nvSpPr>
          <p:spPr>
            <a:xfrm>
              <a:off x="4472424" y="2683135"/>
              <a:ext cx="499795" cy="7554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81B672C-BFF9-884C-B970-0FF91224D905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95B1325E-47A3-B946-B42D-8EC589717022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BFEDDCA-47E5-994D-B39D-D53E5EEB9C0E}"/>
              </a:ext>
            </a:extLst>
          </p:cNvPr>
          <p:cNvGrpSpPr/>
          <p:nvPr/>
        </p:nvGrpSpPr>
        <p:grpSpPr>
          <a:xfrm>
            <a:off x="1421236" y="2277442"/>
            <a:ext cx="507800" cy="1453251"/>
            <a:chOff x="4564541" y="2440330"/>
            <a:chExt cx="315304" cy="82032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3C2FFE-9392-E042-A8B4-863AE911C4B9}"/>
                </a:ext>
              </a:extLst>
            </p:cNvPr>
            <p:cNvSpPr txBox="1"/>
            <p:nvPr/>
          </p:nvSpPr>
          <p:spPr>
            <a:xfrm>
              <a:off x="4634734" y="2861069"/>
              <a:ext cx="17517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B52BBC2-5818-AA49-AB8A-71CF63D4D605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034410F9-E8DF-5448-A5AF-88A8D7665F4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298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able 2">
            <a:extLst>
              <a:ext uri="{FF2B5EF4-FFF2-40B4-BE49-F238E27FC236}">
                <a16:creationId xmlns:a16="http://schemas.microsoft.com/office/drawing/2014/main" id="{0DCB2049-63E9-644D-A92E-03A1E56E51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319239"/>
              </p:ext>
            </p:extLst>
          </p:nvPr>
        </p:nvGraphicFramePr>
        <p:xfrm>
          <a:off x="2167633" y="1123796"/>
          <a:ext cx="7725860" cy="3679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5172">
                  <a:extLst>
                    <a:ext uri="{9D8B030D-6E8A-4147-A177-3AD203B41FA5}">
                      <a16:colId xmlns:a16="http://schemas.microsoft.com/office/drawing/2014/main" val="188190702"/>
                    </a:ext>
                  </a:extLst>
                </a:gridCol>
                <a:gridCol w="1545172">
                  <a:extLst>
                    <a:ext uri="{9D8B030D-6E8A-4147-A177-3AD203B41FA5}">
                      <a16:colId xmlns:a16="http://schemas.microsoft.com/office/drawing/2014/main" val="3909964156"/>
                    </a:ext>
                  </a:extLst>
                </a:gridCol>
                <a:gridCol w="1545172">
                  <a:extLst>
                    <a:ext uri="{9D8B030D-6E8A-4147-A177-3AD203B41FA5}">
                      <a16:colId xmlns:a16="http://schemas.microsoft.com/office/drawing/2014/main" val="2834445562"/>
                    </a:ext>
                  </a:extLst>
                </a:gridCol>
                <a:gridCol w="1545172">
                  <a:extLst>
                    <a:ext uri="{9D8B030D-6E8A-4147-A177-3AD203B41FA5}">
                      <a16:colId xmlns:a16="http://schemas.microsoft.com/office/drawing/2014/main" val="2570333974"/>
                    </a:ext>
                  </a:extLst>
                </a:gridCol>
                <a:gridCol w="1545172">
                  <a:extLst>
                    <a:ext uri="{9D8B030D-6E8A-4147-A177-3AD203B41FA5}">
                      <a16:colId xmlns:a16="http://schemas.microsoft.com/office/drawing/2014/main" val="2005278525"/>
                    </a:ext>
                  </a:extLst>
                </a:gridCol>
              </a:tblGrid>
              <a:tr h="3679448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100584" marR="100584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100584" marR="100584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100584" marR="100584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100584" marR="100584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100584" marR="100584" marT="34350" marB="343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4992526"/>
                  </a:ext>
                </a:extLst>
              </a:tr>
            </a:tbl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DFE03580-4C6A-D941-AE4B-76B1D73DECEA}"/>
              </a:ext>
            </a:extLst>
          </p:cNvPr>
          <p:cNvSpPr/>
          <p:nvPr/>
        </p:nvSpPr>
        <p:spPr>
          <a:xfrm>
            <a:off x="2172390" y="1124378"/>
            <a:ext cx="1539405" cy="3678839"/>
          </a:xfrm>
          <a:prstGeom prst="rect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1933005-1DD8-6749-B5A0-0AA189B9EF68}"/>
              </a:ext>
            </a:extLst>
          </p:cNvPr>
          <p:cNvCxnSpPr>
            <a:cxnSpLocks/>
          </p:cNvCxnSpPr>
          <p:nvPr/>
        </p:nvCxnSpPr>
        <p:spPr>
          <a:xfrm>
            <a:off x="2167633" y="3576912"/>
            <a:ext cx="7725860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87DB9C1-E851-AD43-8872-3A8B30EC9A2E}"/>
              </a:ext>
            </a:extLst>
          </p:cNvPr>
          <p:cNvCxnSpPr>
            <a:cxnSpLocks/>
          </p:cNvCxnSpPr>
          <p:nvPr/>
        </p:nvCxnSpPr>
        <p:spPr>
          <a:xfrm>
            <a:off x="2167633" y="2353333"/>
            <a:ext cx="7725861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95C7E9A4-9C94-0E46-84D3-4D43D73109FB}"/>
              </a:ext>
            </a:extLst>
          </p:cNvPr>
          <p:cNvGrpSpPr/>
          <p:nvPr/>
        </p:nvGrpSpPr>
        <p:grpSpPr>
          <a:xfrm>
            <a:off x="917666" y="5271685"/>
            <a:ext cx="10385036" cy="813378"/>
            <a:chOff x="858233" y="676240"/>
            <a:chExt cx="10385036" cy="813378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9821D98-43FD-634D-86EE-8A6F23439BA9}"/>
                </a:ext>
              </a:extLst>
            </p:cNvPr>
            <p:cNvSpPr/>
            <p:nvPr/>
          </p:nvSpPr>
          <p:spPr>
            <a:xfrm>
              <a:off x="4418965" y="847703"/>
              <a:ext cx="6824304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are equivalent fractions as they have the same value.</a:t>
              </a:r>
              <a:endPara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3AB01F2-D6B8-5B48-82EC-8A44509C139E}"/>
                </a:ext>
              </a:extLst>
            </p:cNvPr>
            <p:cNvGrpSpPr/>
            <p:nvPr/>
          </p:nvGrpSpPr>
          <p:grpSpPr>
            <a:xfrm>
              <a:off x="1759851" y="676240"/>
              <a:ext cx="604753" cy="813378"/>
              <a:chOff x="4472424" y="2403133"/>
              <a:chExt cx="499795" cy="89471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9D4CF8C-A75D-424D-8B6A-1948AE62D4C9}"/>
                  </a:ext>
                </a:extLst>
              </p:cNvPr>
              <p:cNvSpPr txBox="1"/>
              <p:nvPr/>
            </p:nvSpPr>
            <p:spPr>
              <a:xfrm>
                <a:off x="4472424" y="2823873"/>
                <a:ext cx="49979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F993BDE-C1E3-D949-9B76-E2665F321737}"/>
                  </a:ext>
                </a:extLst>
              </p:cNvPr>
              <p:cNvSpPr txBox="1"/>
              <p:nvPr/>
            </p:nvSpPr>
            <p:spPr>
              <a:xfrm>
                <a:off x="4651080" y="2403133"/>
                <a:ext cx="14248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0AAA8FE3-0E89-5E45-9B01-7044FEFA653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A6355B6-30E8-D549-BE6C-03345BB3BBD0}"/>
                </a:ext>
              </a:extLst>
            </p:cNvPr>
            <p:cNvGrpSpPr/>
            <p:nvPr/>
          </p:nvGrpSpPr>
          <p:grpSpPr>
            <a:xfrm>
              <a:off x="2817382" y="676240"/>
              <a:ext cx="604750" cy="813378"/>
              <a:chOff x="4447435" y="2403133"/>
              <a:chExt cx="549773" cy="894716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326FF8F-94B2-484C-907C-DEC8C53917E7}"/>
                  </a:ext>
                </a:extLst>
              </p:cNvPr>
              <p:cNvSpPr txBox="1"/>
              <p:nvPr/>
            </p:nvSpPr>
            <p:spPr>
              <a:xfrm>
                <a:off x="4447435" y="2823873"/>
                <a:ext cx="549773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15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40AAA48-E7CB-AB4B-8EBF-81B28CFC4439}"/>
                  </a:ext>
                </a:extLst>
              </p:cNvPr>
              <p:cNvSpPr txBox="1"/>
              <p:nvPr/>
            </p:nvSpPr>
            <p:spPr>
              <a:xfrm>
                <a:off x="4651080" y="2403133"/>
                <a:ext cx="14248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03C9D085-AF56-A148-9222-ABA0403D9795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18BDAA6-3AEE-2243-887C-4245CDA06E06}"/>
                </a:ext>
              </a:extLst>
            </p:cNvPr>
            <p:cNvSpPr txBox="1"/>
            <p:nvPr/>
          </p:nvSpPr>
          <p:spPr>
            <a:xfrm>
              <a:off x="1237527" y="852222"/>
              <a:ext cx="6547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and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4DADD17-F835-C247-936B-3B3BD8D6AC47}"/>
                </a:ext>
              </a:extLst>
            </p:cNvPr>
            <p:cNvGrpSpPr/>
            <p:nvPr/>
          </p:nvGrpSpPr>
          <p:grpSpPr>
            <a:xfrm>
              <a:off x="858233" y="676240"/>
              <a:ext cx="381517" cy="813378"/>
              <a:chOff x="4564541" y="2403133"/>
              <a:chExt cx="315304" cy="894716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41D0D3D-EC4D-C148-B083-AF14D8915BE0}"/>
                  </a:ext>
                </a:extLst>
              </p:cNvPr>
              <p:cNvSpPr txBox="1"/>
              <p:nvPr/>
            </p:nvSpPr>
            <p:spPr>
              <a:xfrm>
                <a:off x="4634734" y="2823873"/>
                <a:ext cx="17517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354C3B5-0468-C640-A7A5-E77DC3B4B5DE}"/>
                  </a:ext>
                </a:extLst>
              </p:cNvPr>
              <p:cNvSpPr txBox="1"/>
              <p:nvPr/>
            </p:nvSpPr>
            <p:spPr>
              <a:xfrm>
                <a:off x="4651080" y="2403133"/>
                <a:ext cx="14248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C4C7059C-4F8B-B548-9D02-FDB0FDF16C76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EED69B8-9D62-3942-BA30-3CBB99AF4D19}"/>
                </a:ext>
              </a:extLst>
            </p:cNvPr>
            <p:cNvSpPr txBox="1"/>
            <p:nvPr/>
          </p:nvSpPr>
          <p:spPr>
            <a:xfrm>
              <a:off x="2272899" y="852222"/>
              <a:ext cx="6547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and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F85DC5F-6D93-A944-BDD7-CCA05BB3709D}"/>
                </a:ext>
              </a:extLst>
            </p:cNvPr>
            <p:cNvGrpSpPr/>
            <p:nvPr/>
          </p:nvGrpSpPr>
          <p:grpSpPr>
            <a:xfrm>
              <a:off x="3885465" y="676240"/>
              <a:ext cx="604750" cy="813378"/>
              <a:chOff x="4447435" y="2403133"/>
              <a:chExt cx="549773" cy="894716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707F4CC1-5AFD-164A-AC3E-647BD8CFB60F}"/>
                  </a:ext>
                </a:extLst>
              </p:cNvPr>
              <p:cNvSpPr txBox="1"/>
              <p:nvPr/>
            </p:nvSpPr>
            <p:spPr>
              <a:xfrm>
                <a:off x="4447435" y="2823873"/>
                <a:ext cx="549773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20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B9247DF0-8325-2B4B-B87B-A71697339237}"/>
                  </a:ext>
                </a:extLst>
              </p:cNvPr>
              <p:cNvSpPr txBox="1"/>
              <p:nvPr/>
            </p:nvSpPr>
            <p:spPr>
              <a:xfrm>
                <a:off x="4651080" y="2403133"/>
                <a:ext cx="142485" cy="4739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52" name="Rounded Rectangle 51">
                <a:extLst>
                  <a:ext uri="{FF2B5EF4-FFF2-40B4-BE49-F238E27FC236}">
                    <a16:creationId xmlns:a16="http://schemas.microsoft.com/office/drawing/2014/main" id="{E27FD4B8-1837-114D-B9FE-C94458B63C6A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C86C23C-ABD1-2640-8602-4E294175C399}"/>
                </a:ext>
              </a:extLst>
            </p:cNvPr>
            <p:cNvSpPr txBox="1"/>
            <p:nvPr/>
          </p:nvSpPr>
          <p:spPr>
            <a:xfrm>
              <a:off x="3325203" y="852222"/>
              <a:ext cx="654716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1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733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4F8E7A8-3CE4-FF4F-AC97-B7B54A22DEA4}"/>
              </a:ext>
            </a:extLst>
          </p:cNvPr>
          <p:cNvGrpSpPr/>
          <p:nvPr/>
        </p:nvGrpSpPr>
        <p:grpSpPr>
          <a:xfrm>
            <a:off x="3336059" y="2694422"/>
            <a:ext cx="804926" cy="1768473"/>
            <a:chOff x="4472424" y="2440330"/>
            <a:chExt cx="499795" cy="99825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82F065D-E5F1-984F-B67B-FE0533DCFA13}"/>
                </a:ext>
              </a:extLst>
            </p:cNvPr>
            <p:cNvSpPr txBox="1"/>
            <p:nvPr/>
          </p:nvSpPr>
          <p:spPr>
            <a:xfrm>
              <a:off x="4472424" y="2683135"/>
              <a:ext cx="499795" cy="7554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A6ECC34-0046-6245-B431-7804D94AA0F4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rgbClr val="FF0000"/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23BB64B3-34C4-2549-86C2-868CE57F14FC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CBA2E18-3310-CF4B-A735-CF5845DAAC47}"/>
              </a:ext>
            </a:extLst>
          </p:cNvPr>
          <p:cNvGrpSpPr/>
          <p:nvPr/>
        </p:nvGrpSpPr>
        <p:grpSpPr>
          <a:xfrm>
            <a:off x="1867804" y="2694422"/>
            <a:ext cx="507800" cy="1453251"/>
            <a:chOff x="4564541" y="2440330"/>
            <a:chExt cx="315304" cy="82032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6160C21-F357-0248-87E3-B31BC456FE35}"/>
                </a:ext>
              </a:extLst>
            </p:cNvPr>
            <p:cNvSpPr txBox="1"/>
            <p:nvPr/>
          </p:nvSpPr>
          <p:spPr>
            <a:xfrm>
              <a:off x="4634734" y="2861069"/>
              <a:ext cx="17517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D814BD-EE42-224E-BB33-3CCFBD2E4F12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rgbClr val="FF0000"/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53D2F92-1960-1845-99ED-7D133F9F7414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AE72014-6734-D541-B7D1-F400B5590738}"/>
              </a:ext>
            </a:extLst>
          </p:cNvPr>
          <p:cNvGrpSpPr/>
          <p:nvPr/>
        </p:nvGrpSpPr>
        <p:grpSpPr>
          <a:xfrm>
            <a:off x="4931320" y="2694422"/>
            <a:ext cx="804926" cy="1453252"/>
            <a:chOff x="4472424" y="2440330"/>
            <a:chExt cx="499795" cy="82032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FA2F132-50C9-9344-8710-D14E2AB44266}"/>
                </a:ext>
              </a:extLst>
            </p:cNvPr>
            <p:cNvSpPr txBox="1"/>
            <p:nvPr/>
          </p:nvSpPr>
          <p:spPr>
            <a:xfrm>
              <a:off x="4472424" y="2861069"/>
              <a:ext cx="49979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15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36F847D-2363-7147-9663-A22D34A1E89F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rgbClr val="FF0000"/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027ACD3F-958B-944B-B76F-951F4F7E4D38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701376C-5EAA-E641-8490-352F7661C613}"/>
              </a:ext>
            </a:extLst>
          </p:cNvPr>
          <p:cNvGrpSpPr/>
          <p:nvPr/>
        </p:nvGrpSpPr>
        <p:grpSpPr>
          <a:xfrm>
            <a:off x="6569110" y="2694422"/>
            <a:ext cx="804926" cy="1453252"/>
            <a:chOff x="4472424" y="2440330"/>
            <a:chExt cx="499795" cy="82032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7776D4-45D8-C447-90AA-81B544B9FBFF}"/>
                </a:ext>
              </a:extLst>
            </p:cNvPr>
            <p:cNvSpPr txBox="1"/>
            <p:nvPr/>
          </p:nvSpPr>
          <p:spPr>
            <a:xfrm>
              <a:off x="4472424" y="2861069"/>
              <a:ext cx="49979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C83012D-53E4-4D4E-86C2-1913D23C77D2}"/>
                </a:ext>
              </a:extLst>
            </p:cNvPr>
            <p:cNvSpPr txBox="1"/>
            <p:nvPr/>
          </p:nvSpPr>
          <p:spPr>
            <a:xfrm>
              <a:off x="4651080" y="2440330"/>
              <a:ext cx="142485" cy="3995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b="1" dirty="0">
                  <a:solidFill>
                    <a:srgbClr val="FF0000"/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2B3277F3-E06D-AA48-8B28-E00CD849E0AB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3" name="Speech Bubble: Rectangle with Corners Rounded 2">
            <a:extLst>
              <a:ext uri="{FF2B5EF4-FFF2-40B4-BE49-F238E27FC236}">
                <a16:creationId xmlns:a16="http://schemas.microsoft.com/office/drawing/2014/main" id="{94C37CBA-5A99-8C4A-9623-2CBBE4CD0587}"/>
              </a:ext>
            </a:extLst>
          </p:cNvPr>
          <p:cNvSpPr/>
          <p:nvPr/>
        </p:nvSpPr>
        <p:spPr>
          <a:xfrm flipH="1">
            <a:off x="8119965" y="1525749"/>
            <a:ext cx="2981922" cy="1481192"/>
          </a:xfrm>
          <a:prstGeom prst="wedgeRoundRectCallout">
            <a:avLst>
              <a:gd name="adj1" fmla="val 1319"/>
              <a:gd name="adj2" fmla="val 69906"/>
              <a:gd name="adj3" fmla="val 16667"/>
            </a:avLst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Can you find another equivalent fraction?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2A1CAD4-5CB8-9349-BF48-27D20FE08D73}"/>
              </a:ext>
            </a:extLst>
          </p:cNvPr>
          <p:cNvGrpSpPr/>
          <p:nvPr/>
        </p:nvGrpSpPr>
        <p:grpSpPr>
          <a:xfrm>
            <a:off x="8825843" y="3176605"/>
            <a:ext cx="1973824" cy="1667410"/>
            <a:chOff x="4540559" y="2378539"/>
            <a:chExt cx="4566620" cy="3733483"/>
          </a:xfrm>
        </p:grpSpPr>
        <p:pic>
          <p:nvPicPr>
            <p:cNvPr id="25" name="Picture 2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348C6020-F8EC-9E44-B251-199FED0ED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DC50CE37-EA8D-2F40-B8AD-BB376A0A4C9C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9C9FD35E-9530-1142-8669-D865950FF9BF}"/>
              </a:ext>
            </a:extLst>
          </p:cNvPr>
          <p:cNvSpPr/>
          <p:nvPr/>
        </p:nvSpPr>
        <p:spPr>
          <a:xfrm>
            <a:off x="1399662" y="739392"/>
            <a:ext cx="6335389" cy="419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do you notice about the numerators?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358AF9C-F115-3149-BDDC-147E963BE3E4}"/>
              </a:ext>
            </a:extLst>
          </p:cNvPr>
          <p:cNvSpPr/>
          <p:nvPr/>
        </p:nvSpPr>
        <p:spPr>
          <a:xfrm>
            <a:off x="1257796" y="5620348"/>
            <a:ext cx="66191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do you notice about the denominators?</a:t>
            </a:r>
          </a:p>
        </p:txBody>
      </p:sp>
      <p:sp>
        <p:nvSpPr>
          <p:cNvPr id="29" name="Arrow: Left 2">
            <a:extLst>
              <a:ext uri="{FF2B5EF4-FFF2-40B4-BE49-F238E27FC236}">
                <a16:creationId xmlns:a16="http://schemas.microsoft.com/office/drawing/2014/main" id="{AF6623CC-D7C9-E747-AFC4-8219F6F58F54}"/>
              </a:ext>
            </a:extLst>
          </p:cNvPr>
          <p:cNvSpPr/>
          <p:nvPr/>
        </p:nvSpPr>
        <p:spPr>
          <a:xfrm rot="16200000">
            <a:off x="4230822" y="1377387"/>
            <a:ext cx="673069" cy="760450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34C0A2E-1185-EE43-915C-B92208116BFD}"/>
              </a:ext>
            </a:extLst>
          </p:cNvPr>
          <p:cNvGrpSpPr/>
          <p:nvPr/>
        </p:nvGrpSpPr>
        <p:grpSpPr>
          <a:xfrm>
            <a:off x="2145625" y="2197331"/>
            <a:ext cx="4843463" cy="390267"/>
            <a:chOff x="2143125" y="1799770"/>
            <a:chExt cx="4843463" cy="390267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21B49DC-5B95-9F43-B1A1-66830F9B02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43125" y="1799770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4F470F93-2A89-DC48-91D8-4D7FD0D7EA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86588" y="1799770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11C71A-F98A-404A-95EF-2751AD7DB1AD}"/>
                </a:ext>
              </a:extLst>
            </p:cNvPr>
            <p:cNvCxnSpPr>
              <a:cxnSpLocks/>
            </p:cNvCxnSpPr>
            <p:nvPr/>
          </p:nvCxnSpPr>
          <p:spPr>
            <a:xfrm>
              <a:off x="2143125" y="1814513"/>
              <a:ext cx="4843463" cy="0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BE6F2B78-0815-0847-874A-736E0F3815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2101" y="1807265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D2CC8D78-D4E7-AD47-B6CD-E618225F96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7613" y="1807265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Arrow: Left 2">
            <a:extLst>
              <a:ext uri="{FF2B5EF4-FFF2-40B4-BE49-F238E27FC236}">
                <a16:creationId xmlns:a16="http://schemas.microsoft.com/office/drawing/2014/main" id="{9C109107-4D08-BD4B-9422-5F4A9D4235B4}"/>
              </a:ext>
            </a:extLst>
          </p:cNvPr>
          <p:cNvSpPr/>
          <p:nvPr/>
        </p:nvSpPr>
        <p:spPr>
          <a:xfrm rot="5400000">
            <a:off x="4230822" y="4733380"/>
            <a:ext cx="673069" cy="760450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152D6E4-0BDC-944E-8E7D-BE4003E2FDCE}"/>
              </a:ext>
            </a:extLst>
          </p:cNvPr>
          <p:cNvGrpSpPr/>
          <p:nvPr/>
        </p:nvGrpSpPr>
        <p:grpSpPr>
          <a:xfrm rot="10800000">
            <a:off x="2145625" y="4277070"/>
            <a:ext cx="4843463" cy="390267"/>
            <a:chOff x="2143125" y="1799770"/>
            <a:chExt cx="4843463" cy="390267"/>
          </a:xfrm>
        </p:grpSpPr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71BBDFC-21F4-A34B-AEDE-8C6C83BFF0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43125" y="1799770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20B34F10-6F9B-2845-93B7-64E75C0937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86588" y="1799770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0D8C326-9DCF-7B42-BD21-5A1EF51C9161}"/>
                </a:ext>
              </a:extLst>
            </p:cNvPr>
            <p:cNvCxnSpPr>
              <a:cxnSpLocks/>
            </p:cNvCxnSpPr>
            <p:nvPr/>
          </p:nvCxnSpPr>
          <p:spPr>
            <a:xfrm>
              <a:off x="2143125" y="1814513"/>
              <a:ext cx="4843463" cy="0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D004B80-9380-D44B-88B8-0150C99B6B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2101" y="1807265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2F673C7-83CD-3C4E-8152-072BA8EE46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57613" y="1807265"/>
              <a:ext cx="0" cy="382772"/>
            </a:xfrm>
            <a:prstGeom prst="line">
              <a:avLst/>
            </a:prstGeom>
            <a:ln w="31750">
              <a:solidFill>
                <a:srgbClr val="951B81">
                  <a:alpha val="55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3831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" grpId="0"/>
      <p:bldP spid="27" grpId="0"/>
      <p:bldP spid="2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llout: Bent Line 1">
            <a:extLst>
              <a:ext uri="{FF2B5EF4-FFF2-40B4-BE49-F238E27FC236}">
                <a16:creationId xmlns:a16="http://schemas.microsoft.com/office/drawing/2014/main" id="{0F7D233C-F8B9-454A-BD82-3D077C031E77}"/>
              </a:ext>
            </a:extLst>
          </p:cNvPr>
          <p:cNvSpPr/>
          <p:nvPr/>
        </p:nvSpPr>
        <p:spPr>
          <a:xfrm>
            <a:off x="1559496" y="4114517"/>
            <a:ext cx="1692667" cy="76084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8543"/>
              <a:gd name="adj6" fmla="val 62960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1 x </a:t>
            </a:r>
            <a:r>
              <a:rPr lang="en-GB" sz="2400" b="1" dirty="0">
                <a:solidFill>
                  <a:srgbClr val="FF0000"/>
                </a:solidFill>
                <a:latin typeface="Comic Sans MS" panose="030F0902030302020204" pitchFamily="66" charset="0"/>
              </a:rPr>
              <a:t>5</a:t>
            </a:r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 = 5</a:t>
            </a:r>
          </a:p>
        </p:txBody>
      </p:sp>
      <p:sp>
        <p:nvSpPr>
          <p:cNvPr id="7" name="Callout: Bent Line 6">
            <a:extLst>
              <a:ext uri="{FF2B5EF4-FFF2-40B4-BE49-F238E27FC236}">
                <a16:creationId xmlns:a16="http://schemas.microsoft.com/office/drawing/2014/main" id="{7CAC1E99-B7C8-4063-B07A-B8608FB2BF36}"/>
              </a:ext>
            </a:extLst>
          </p:cNvPr>
          <p:cNvSpPr/>
          <p:nvPr/>
        </p:nvSpPr>
        <p:spPr>
          <a:xfrm>
            <a:off x="3933140" y="4114516"/>
            <a:ext cx="1820118" cy="76084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3415"/>
              <a:gd name="adj6" fmla="val 47666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2 x </a:t>
            </a:r>
            <a:r>
              <a:rPr lang="en-GB" sz="2400" b="1" dirty="0">
                <a:solidFill>
                  <a:srgbClr val="FF0000"/>
                </a:solidFill>
                <a:latin typeface="Comic Sans MS" panose="030F0902030302020204" pitchFamily="66" charset="0"/>
              </a:rPr>
              <a:t>5</a:t>
            </a:r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 = 10</a:t>
            </a:r>
          </a:p>
        </p:txBody>
      </p:sp>
      <p:sp>
        <p:nvSpPr>
          <p:cNvPr id="9" name="Callout: Bent Line 8">
            <a:extLst>
              <a:ext uri="{FF2B5EF4-FFF2-40B4-BE49-F238E27FC236}">
                <a16:creationId xmlns:a16="http://schemas.microsoft.com/office/drawing/2014/main" id="{CD531950-7FD8-401C-B43F-5C95F3B665C0}"/>
              </a:ext>
            </a:extLst>
          </p:cNvPr>
          <p:cNvSpPr/>
          <p:nvPr/>
        </p:nvSpPr>
        <p:spPr>
          <a:xfrm>
            <a:off x="6328974" y="4114515"/>
            <a:ext cx="1820118" cy="76084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1791"/>
              <a:gd name="adj6" fmla="val 40437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3 x </a:t>
            </a:r>
            <a:r>
              <a:rPr lang="en-GB" sz="2400" b="1" dirty="0">
                <a:solidFill>
                  <a:srgbClr val="FF0000"/>
                </a:solidFill>
                <a:latin typeface="Comic Sans MS" panose="030F0902030302020204" pitchFamily="66" charset="0"/>
              </a:rPr>
              <a:t>5</a:t>
            </a:r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 = 15</a:t>
            </a:r>
          </a:p>
        </p:txBody>
      </p:sp>
      <p:sp>
        <p:nvSpPr>
          <p:cNvPr id="10" name="Callout: Bent Line 9">
            <a:extLst>
              <a:ext uri="{FF2B5EF4-FFF2-40B4-BE49-F238E27FC236}">
                <a16:creationId xmlns:a16="http://schemas.microsoft.com/office/drawing/2014/main" id="{2CB8576C-CA11-4C0B-867B-55FA845017A8}"/>
              </a:ext>
            </a:extLst>
          </p:cNvPr>
          <p:cNvSpPr/>
          <p:nvPr/>
        </p:nvSpPr>
        <p:spPr>
          <a:xfrm>
            <a:off x="8719422" y="4114515"/>
            <a:ext cx="1820118" cy="76084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0167"/>
              <a:gd name="adj6" fmla="val 25076"/>
            </a:avLst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4 x </a:t>
            </a:r>
            <a:r>
              <a:rPr lang="en-GB" sz="2400" b="1" dirty="0">
                <a:solidFill>
                  <a:srgbClr val="FF0000"/>
                </a:solidFill>
                <a:latin typeface="Comic Sans MS" panose="030F0902030302020204" pitchFamily="66" charset="0"/>
              </a:rPr>
              <a:t>5</a:t>
            </a:r>
            <a:r>
              <a:rPr lang="en-GB" sz="2400" b="1" dirty="0">
                <a:solidFill>
                  <a:schemeClr val="tx1"/>
                </a:solidFill>
                <a:latin typeface="Comic Sans MS" panose="030F0902030302020204" pitchFamily="66" charset="0"/>
              </a:rPr>
              <a:t> = 20</a:t>
            </a:r>
          </a:p>
        </p:txBody>
      </p:sp>
      <p:sp>
        <p:nvSpPr>
          <p:cNvPr id="11" name="Speech Bubble: Rectangle with Corners Rounded 2">
            <a:extLst>
              <a:ext uri="{FF2B5EF4-FFF2-40B4-BE49-F238E27FC236}">
                <a16:creationId xmlns:a16="http://schemas.microsoft.com/office/drawing/2014/main" id="{6A2E55E6-EC23-C64F-B7B5-51F0DEEDE2CA}"/>
              </a:ext>
            </a:extLst>
          </p:cNvPr>
          <p:cNvSpPr/>
          <p:nvPr/>
        </p:nvSpPr>
        <p:spPr>
          <a:xfrm flipH="1">
            <a:off x="2854800" y="892095"/>
            <a:ext cx="5282657" cy="919704"/>
          </a:xfrm>
          <a:prstGeom prst="wedgeRoundRectCallout">
            <a:avLst>
              <a:gd name="adj1" fmla="val 58892"/>
              <a:gd name="adj2" fmla="val -31679"/>
              <a:gd name="adj3" fmla="val 16667"/>
            </a:avLst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/>
                </a:solidFill>
                <a:latin typeface="Comic Sans MS" panose="030F0702030302020204" pitchFamily="66" charset="0"/>
              </a:rPr>
              <a:t>Can you spot a pattern between the numerators and the denominators?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E767C3-DA4A-CB41-91B5-85687C1E0527}"/>
              </a:ext>
            </a:extLst>
          </p:cNvPr>
          <p:cNvGrpSpPr/>
          <p:nvPr/>
        </p:nvGrpSpPr>
        <p:grpSpPr>
          <a:xfrm>
            <a:off x="727876" y="697369"/>
            <a:ext cx="1631259" cy="1378025"/>
            <a:chOff x="4540559" y="2378539"/>
            <a:chExt cx="4566620" cy="3733483"/>
          </a:xfrm>
        </p:grpSpPr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C43A600-45C2-0B47-B13F-123835903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93A3BAA-8265-724D-90FC-E917FC56733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E681F3D-BEE7-AA46-895F-34D7681E4A3F}"/>
              </a:ext>
            </a:extLst>
          </p:cNvPr>
          <p:cNvGrpSpPr/>
          <p:nvPr/>
        </p:nvGrpSpPr>
        <p:grpSpPr>
          <a:xfrm>
            <a:off x="4449243" y="2275610"/>
            <a:ext cx="804926" cy="1164658"/>
            <a:chOff x="4472424" y="2420447"/>
            <a:chExt cx="499795" cy="87502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F84E96-7F71-F740-9C5A-7F5CA59A9BAD}"/>
                </a:ext>
              </a:extLst>
            </p:cNvPr>
            <p:cNvSpPr txBox="1"/>
            <p:nvPr/>
          </p:nvSpPr>
          <p:spPr>
            <a:xfrm>
              <a:off x="4472424" y="2856121"/>
              <a:ext cx="49979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740DBFF-3881-854E-AA28-650C7696BCAE}"/>
                </a:ext>
              </a:extLst>
            </p:cNvPr>
            <p:cNvSpPr txBox="1"/>
            <p:nvPr/>
          </p:nvSpPr>
          <p:spPr>
            <a:xfrm>
              <a:off x="4651080" y="2420447"/>
              <a:ext cx="14248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E8F4A406-294D-B94B-8C8C-805E2474016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8104BA3-4D7E-3C4D-8442-411B2810FA71}"/>
              </a:ext>
            </a:extLst>
          </p:cNvPr>
          <p:cNvGrpSpPr/>
          <p:nvPr/>
        </p:nvGrpSpPr>
        <p:grpSpPr>
          <a:xfrm>
            <a:off x="2185862" y="2275610"/>
            <a:ext cx="507800" cy="1164658"/>
            <a:chOff x="4564541" y="2420447"/>
            <a:chExt cx="315304" cy="87502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FF130A9-2026-3741-BE9B-DCB0586B8306}"/>
                </a:ext>
              </a:extLst>
            </p:cNvPr>
            <p:cNvSpPr txBox="1"/>
            <p:nvPr/>
          </p:nvSpPr>
          <p:spPr>
            <a:xfrm>
              <a:off x="4634734" y="2856121"/>
              <a:ext cx="17517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F141C7B-4CCE-7541-9500-4950773422DD}"/>
                </a:ext>
              </a:extLst>
            </p:cNvPr>
            <p:cNvSpPr txBox="1"/>
            <p:nvPr/>
          </p:nvSpPr>
          <p:spPr>
            <a:xfrm>
              <a:off x="4651080" y="2420447"/>
              <a:ext cx="14248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DE2F2708-522E-D946-B9E6-121328FCA32D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AC2B2AC-E987-9D47-B5A3-700164D52916}"/>
              </a:ext>
            </a:extLst>
          </p:cNvPr>
          <p:cNvGrpSpPr/>
          <p:nvPr/>
        </p:nvGrpSpPr>
        <p:grpSpPr>
          <a:xfrm>
            <a:off x="6839632" y="2275610"/>
            <a:ext cx="804926" cy="1164658"/>
            <a:chOff x="4472424" y="2420447"/>
            <a:chExt cx="499795" cy="87502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553CD76-AF19-7541-9B9D-E033E2614DD9}"/>
                </a:ext>
              </a:extLst>
            </p:cNvPr>
            <p:cNvSpPr txBox="1"/>
            <p:nvPr/>
          </p:nvSpPr>
          <p:spPr>
            <a:xfrm>
              <a:off x="4472424" y="2856121"/>
              <a:ext cx="49979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15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FF8C9DB-809E-944A-AFFC-6255AA10E894}"/>
                </a:ext>
              </a:extLst>
            </p:cNvPr>
            <p:cNvSpPr txBox="1"/>
            <p:nvPr/>
          </p:nvSpPr>
          <p:spPr>
            <a:xfrm>
              <a:off x="4651080" y="2420447"/>
              <a:ext cx="14248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23797333-6A8A-7149-AE5C-A5F9B4150184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9CFCD70-B23E-FF4A-A169-E47C4E1E93D9}"/>
              </a:ext>
            </a:extLst>
          </p:cNvPr>
          <p:cNvGrpSpPr/>
          <p:nvPr/>
        </p:nvGrpSpPr>
        <p:grpSpPr>
          <a:xfrm>
            <a:off x="9232793" y="2275610"/>
            <a:ext cx="804926" cy="1164658"/>
            <a:chOff x="4472424" y="2420447"/>
            <a:chExt cx="499795" cy="87502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BFBC42B-ADF5-1C4B-8DFB-260653B4CFCB}"/>
                </a:ext>
              </a:extLst>
            </p:cNvPr>
            <p:cNvSpPr txBox="1"/>
            <p:nvPr/>
          </p:nvSpPr>
          <p:spPr>
            <a:xfrm>
              <a:off x="4472424" y="2856121"/>
              <a:ext cx="49979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20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02229E6-FA74-9B47-B33B-2794E3F1F957}"/>
                </a:ext>
              </a:extLst>
            </p:cNvPr>
            <p:cNvSpPr txBox="1"/>
            <p:nvPr/>
          </p:nvSpPr>
          <p:spPr>
            <a:xfrm>
              <a:off x="4651080" y="2420447"/>
              <a:ext cx="142485" cy="43934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5E3636D3-EFEE-2F4F-BC10-98335C722327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34D0A5BC-FF23-2545-85FE-08335F26139E}"/>
              </a:ext>
            </a:extLst>
          </p:cNvPr>
          <p:cNvSpPr/>
          <p:nvPr/>
        </p:nvSpPr>
        <p:spPr>
          <a:xfrm>
            <a:off x="2849216" y="520142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The numerator and the denominator have been scaled by a factor of </a:t>
            </a:r>
            <a:r>
              <a:rPr lang="en-GB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5.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3349BB1-8E03-E744-A19B-EE57881144EC}"/>
              </a:ext>
            </a:extLst>
          </p:cNvPr>
          <p:cNvSpPr/>
          <p:nvPr/>
        </p:nvSpPr>
        <p:spPr>
          <a:xfrm>
            <a:off x="8766309" y="4089446"/>
            <a:ext cx="1749287" cy="795130"/>
          </a:xfrm>
          <a:prstGeom prst="rect">
            <a:avLst/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9D5E98A-1199-6443-B94B-0371FCFFF63C}"/>
              </a:ext>
            </a:extLst>
          </p:cNvPr>
          <p:cNvSpPr/>
          <p:nvPr/>
        </p:nvSpPr>
        <p:spPr>
          <a:xfrm>
            <a:off x="1559496" y="4089446"/>
            <a:ext cx="1749287" cy="795130"/>
          </a:xfrm>
          <a:prstGeom prst="rect">
            <a:avLst/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B99EC3A-DB8E-3144-B5E7-ED86E23923EA}"/>
              </a:ext>
            </a:extLst>
          </p:cNvPr>
          <p:cNvSpPr/>
          <p:nvPr/>
        </p:nvSpPr>
        <p:spPr>
          <a:xfrm>
            <a:off x="6364038" y="4089446"/>
            <a:ext cx="1749287" cy="795130"/>
          </a:xfrm>
          <a:prstGeom prst="rect">
            <a:avLst/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692AF02-4D8C-9141-8CA8-8FE27B75B1AC}"/>
              </a:ext>
            </a:extLst>
          </p:cNvPr>
          <p:cNvSpPr/>
          <p:nvPr/>
        </p:nvSpPr>
        <p:spPr>
          <a:xfrm>
            <a:off x="3961767" y="4089446"/>
            <a:ext cx="1749287" cy="795130"/>
          </a:xfrm>
          <a:prstGeom prst="rect">
            <a:avLst/>
          </a:prstGeom>
          <a:noFill/>
          <a:ln w="31750">
            <a:solidFill>
              <a:srgbClr val="951B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Left 2">
            <a:extLst>
              <a:ext uri="{FF2B5EF4-FFF2-40B4-BE49-F238E27FC236}">
                <a16:creationId xmlns:a16="http://schemas.microsoft.com/office/drawing/2014/main" id="{A8CCE445-F147-8544-8C9D-012B71828A67}"/>
              </a:ext>
            </a:extLst>
          </p:cNvPr>
          <p:cNvSpPr/>
          <p:nvPr/>
        </p:nvSpPr>
        <p:spPr>
          <a:xfrm rot="16200000">
            <a:off x="2218892" y="3427536"/>
            <a:ext cx="468628" cy="640655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Arrow: Left 2">
            <a:extLst>
              <a:ext uri="{FF2B5EF4-FFF2-40B4-BE49-F238E27FC236}">
                <a16:creationId xmlns:a16="http://schemas.microsoft.com/office/drawing/2014/main" id="{4C62E1C5-9341-0F4C-871C-5703486C18E0}"/>
              </a:ext>
            </a:extLst>
          </p:cNvPr>
          <p:cNvSpPr/>
          <p:nvPr/>
        </p:nvSpPr>
        <p:spPr>
          <a:xfrm rot="16200000">
            <a:off x="4620053" y="3427536"/>
            <a:ext cx="468628" cy="640655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Arrow: Left 2">
            <a:extLst>
              <a:ext uri="{FF2B5EF4-FFF2-40B4-BE49-F238E27FC236}">
                <a16:creationId xmlns:a16="http://schemas.microsoft.com/office/drawing/2014/main" id="{142882A4-9B0B-0944-8089-EE7CAC17566E}"/>
              </a:ext>
            </a:extLst>
          </p:cNvPr>
          <p:cNvSpPr/>
          <p:nvPr/>
        </p:nvSpPr>
        <p:spPr>
          <a:xfrm rot="16200000">
            <a:off x="7021214" y="3427536"/>
            <a:ext cx="468628" cy="640655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Arrow: Left 2">
            <a:extLst>
              <a:ext uri="{FF2B5EF4-FFF2-40B4-BE49-F238E27FC236}">
                <a16:creationId xmlns:a16="http://schemas.microsoft.com/office/drawing/2014/main" id="{D716EF34-C901-5E49-8A94-8D661EF8B184}"/>
              </a:ext>
            </a:extLst>
          </p:cNvPr>
          <p:cNvSpPr/>
          <p:nvPr/>
        </p:nvSpPr>
        <p:spPr>
          <a:xfrm rot="16200000">
            <a:off x="9422374" y="3427536"/>
            <a:ext cx="468628" cy="640655"/>
          </a:xfrm>
          <a:prstGeom prst="leftArrow">
            <a:avLst/>
          </a:prstGeom>
          <a:solidFill>
            <a:srgbClr val="951B81">
              <a:alpha val="55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87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6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20871</TotalTime>
  <Words>603</Words>
  <Application>Microsoft Office PowerPoint</Application>
  <PresentationFormat>Widescreen</PresentationFormat>
  <Paragraphs>279</Paragraphs>
  <Slides>16</Slides>
  <Notes>14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360</cp:revision>
  <cp:lastPrinted>2021-10-20T19:07:37Z</cp:lastPrinted>
  <dcterms:created xsi:type="dcterms:W3CDTF">2021-01-11T17:47:06Z</dcterms:created>
  <dcterms:modified xsi:type="dcterms:W3CDTF">2022-03-14T18:43:34Z</dcterms:modified>
</cp:coreProperties>
</file>