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6"/>
  </p:notesMasterIdLst>
  <p:handoutMasterIdLst>
    <p:handoutMasterId r:id="rId17"/>
  </p:handoutMasterIdLst>
  <p:sldIdLst>
    <p:sldId id="291" r:id="rId3"/>
    <p:sldId id="299" r:id="rId4"/>
    <p:sldId id="318" r:id="rId5"/>
    <p:sldId id="359" r:id="rId6"/>
    <p:sldId id="322" r:id="rId7"/>
    <p:sldId id="361" r:id="rId8"/>
    <p:sldId id="328" r:id="rId9"/>
    <p:sldId id="329" r:id="rId10"/>
    <p:sldId id="362" r:id="rId11"/>
    <p:sldId id="330" r:id="rId12"/>
    <p:sldId id="331" r:id="rId13"/>
    <p:sldId id="307" r:id="rId14"/>
    <p:sldId id="306" r:id="rId15"/>
  </p:sldIdLst>
  <p:sldSz cx="12192000" cy="6858000"/>
  <p:notesSz cx="6888163" cy="9671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7" orient="horz" pos="3521" userDrawn="1">
          <p15:clr>
            <a:srgbClr val="A4A3A4"/>
          </p15:clr>
        </p15:guide>
        <p15:guide id="14" pos="665" userDrawn="1">
          <p15:clr>
            <a:srgbClr val="A4A3A4"/>
          </p15:clr>
        </p15:guide>
        <p15:guide id="15" pos="5382" userDrawn="1">
          <p15:clr>
            <a:srgbClr val="A4A3A4"/>
          </p15:clr>
        </p15:guide>
        <p15:guide id="16" pos="4021" userDrawn="1">
          <p15:clr>
            <a:srgbClr val="A4A3A4"/>
          </p15:clr>
        </p15:guide>
        <p15:guide id="17" orient="horz" pos="2478" userDrawn="1">
          <p15:clr>
            <a:srgbClr val="A4A3A4"/>
          </p15:clr>
        </p15:guide>
        <p15:guide id="18" orient="horz" pos="3362" userDrawn="1">
          <p15:clr>
            <a:srgbClr val="A4A3A4"/>
          </p15:clr>
        </p15:guide>
        <p15:guide id="19" orient="horz" pos="37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1A22"/>
    <a:srgbClr val="70AD46"/>
    <a:srgbClr val="FDDE0D"/>
    <a:srgbClr val="FBC715"/>
    <a:srgbClr val="00B5D0"/>
    <a:srgbClr val="E15D29"/>
    <a:srgbClr val="84BF40"/>
    <a:srgbClr val="E32113"/>
    <a:srgbClr val="E7257E"/>
    <a:srgbClr val="951B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59" autoAdjust="0"/>
    <p:restoredTop sz="89373" autoAdjust="0"/>
  </p:normalViewPr>
  <p:slideViewPr>
    <p:cSldViewPr snapToGrid="0" snapToObjects="1">
      <p:cViewPr varScale="1">
        <p:scale>
          <a:sx n="73" d="100"/>
          <a:sy n="73" d="100"/>
        </p:scale>
        <p:origin x="533" y="67"/>
      </p:cViewPr>
      <p:guideLst>
        <p:guide orient="horz" pos="3521"/>
        <p:guide pos="665"/>
        <p:guide pos="5382"/>
        <p:guide pos="4021"/>
        <p:guide orient="horz" pos="2478"/>
        <p:guide orient="horz" pos="3362"/>
        <p:guide orient="horz" pos="3702"/>
      </p:guideLst>
    </p:cSldViewPr>
  </p:slideViewPr>
  <p:outlineViewPr>
    <p:cViewPr>
      <p:scale>
        <a:sx n="45" d="100"/>
        <a:sy n="45" d="100"/>
      </p:scale>
      <p:origin x="0" y="0"/>
    </p:cViewPr>
  </p:outlineViewPr>
  <p:notesTextViewPr>
    <p:cViewPr>
      <p:scale>
        <a:sx n="85" d="100"/>
        <a:sy n="85" d="100"/>
      </p:scale>
      <p:origin x="0" y="0"/>
    </p:cViewPr>
  </p:notesTextViewPr>
  <p:sorterViewPr>
    <p:cViewPr>
      <p:scale>
        <a:sx n="100" d="100"/>
        <a:sy n="100" d="100"/>
      </p:scale>
      <p:origin x="0" y="0"/>
    </p:cViewPr>
  </p:sorterViewPr>
  <p:notesViewPr>
    <p:cSldViewPr snapToGrid="0" snapToObjects="1" showGuides="1">
      <p:cViewPr varScale="1">
        <p:scale>
          <a:sx n="59" d="100"/>
          <a:sy n="59" d="100"/>
        </p:scale>
        <p:origin x="259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6BB6-374F-B8C1-56FE64655F45}"/>
              </c:ext>
            </c:extLst>
          </c:dPt>
          <c:dPt>
            <c:idx val="1"/>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3-6BB6-374F-B8C1-56FE64655F45}"/>
              </c:ext>
            </c:extLst>
          </c:dPt>
          <c:dPt>
            <c:idx val="2"/>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5-6BB6-374F-B8C1-56FE64655F45}"/>
              </c:ext>
            </c:extLst>
          </c:dPt>
          <c:dPt>
            <c:idx val="3"/>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7-6BB6-374F-B8C1-56FE64655F45}"/>
              </c:ext>
            </c:extLst>
          </c:dPt>
          <c:dPt>
            <c:idx val="4"/>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9-6BB6-374F-B8C1-56FE64655F45}"/>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B-6BB6-374F-B8C1-56FE64655F45}"/>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D-6BB6-374F-B8C1-56FE64655F45}"/>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F-6BB6-374F-B8C1-56FE64655F45}"/>
              </c:ext>
            </c:extLst>
          </c:dPt>
          <c:cat>
            <c:strRef>
              <c:f>Sheet1!$A$2:$A$9</c:f>
              <c:strCache>
                <c:ptCount val="2"/>
                <c:pt idx="0">
                  <c:v>1st half</c:v>
                </c:pt>
                <c:pt idx="1">
                  <c:v>2nd half</c:v>
                </c:pt>
              </c:strCache>
            </c:strRef>
          </c:cat>
          <c:val>
            <c:numRef>
              <c:f>Sheet1!$B$2:$B$9</c:f>
              <c:numCache>
                <c:formatCode>General</c:formatCode>
                <c:ptCount val="8"/>
                <c:pt idx="0">
                  <c:v>2</c:v>
                </c:pt>
                <c:pt idx="1">
                  <c:v>2</c:v>
                </c:pt>
              </c:numCache>
            </c:numRef>
          </c:val>
          <c:extLst>
            <c:ext xmlns:c16="http://schemas.microsoft.com/office/drawing/2014/chart" uri="{C3380CC4-5D6E-409C-BE32-E72D297353CC}">
              <c16:uniqueId val="{00000010-6BB6-374F-B8C1-56FE64655F4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8AA2-3242-951C-753B0674AF45}"/>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8AA2-3242-951C-753B0674AF45}"/>
              </c:ext>
            </c:extLst>
          </c:dPt>
          <c:dPt>
            <c:idx val="2"/>
            <c:bubble3D val="0"/>
            <c:spPr>
              <a:noFill/>
              <a:ln w="19050">
                <a:solidFill>
                  <a:schemeClr val="tx1">
                    <a:lumMod val="95000"/>
                    <a:lumOff val="5000"/>
                  </a:schemeClr>
                </a:solidFill>
              </a:ln>
              <a:effectLst/>
            </c:spPr>
            <c:extLst>
              <c:ext xmlns:c16="http://schemas.microsoft.com/office/drawing/2014/chart" uri="{C3380CC4-5D6E-409C-BE32-E72D297353CC}">
                <c16:uniqueId val="{00000005-8AA2-3242-951C-753B0674AF45}"/>
              </c:ext>
            </c:extLst>
          </c:dPt>
          <c:dPt>
            <c:idx val="3"/>
            <c:bubble3D val="0"/>
            <c:spPr>
              <a:noFill/>
              <a:ln w="19050">
                <a:solidFill>
                  <a:schemeClr val="tx1">
                    <a:lumMod val="95000"/>
                    <a:lumOff val="5000"/>
                  </a:schemeClr>
                </a:solidFill>
              </a:ln>
              <a:effectLst/>
            </c:spPr>
            <c:extLst>
              <c:ext xmlns:c16="http://schemas.microsoft.com/office/drawing/2014/chart" uri="{C3380CC4-5D6E-409C-BE32-E72D297353CC}">
                <c16:uniqueId val="{00000007-8AA2-3242-951C-753B0674AF45}"/>
              </c:ext>
            </c:extLst>
          </c:dPt>
          <c:dPt>
            <c:idx val="4"/>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9-8AA2-3242-951C-753B0674AF45}"/>
              </c:ext>
            </c:extLst>
          </c:dPt>
          <c:dPt>
            <c:idx val="5"/>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B-8AA2-3242-951C-753B0674AF45}"/>
              </c:ext>
            </c:extLst>
          </c:dPt>
          <c:dPt>
            <c:idx val="6"/>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D-8AA2-3242-951C-753B0674AF45}"/>
              </c:ext>
            </c:extLst>
          </c:dPt>
          <c:dPt>
            <c:idx val="7"/>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F-8AA2-3242-951C-753B0674AF45}"/>
              </c:ext>
            </c:extLst>
          </c:dPt>
          <c:cat>
            <c:strRef>
              <c:f>Sheet1!$A$2:$A$9</c:f>
              <c:strCache>
                <c:ptCount val="8"/>
                <c:pt idx="0">
                  <c:v>1st Qtr</c:v>
                </c:pt>
                <c:pt idx="1">
                  <c:v>2nd Qtr</c:v>
                </c:pt>
                <c:pt idx="2">
                  <c:v>3rd Qtr</c:v>
                </c:pt>
                <c:pt idx="3">
                  <c:v>4th Qtr</c:v>
                </c:pt>
                <c:pt idx="4">
                  <c:v>5th Qtr</c:v>
                </c:pt>
                <c:pt idx="5">
                  <c:v>6th Qtr</c:v>
                </c:pt>
                <c:pt idx="6">
                  <c:v>7th Qtr</c:v>
                </c:pt>
                <c:pt idx="7">
                  <c:v>8th Qtr</c:v>
                </c:pt>
              </c:strCache>
            </c:strRef>
          </c:cat>
          <c:val>
            <c:numRef>
              <c:f>Sheet1!$B$2:$B$9</c:f>
              <c:numCache>
                <c:formatCode>General</c:formatCode>
                <c:ptCount val="8"/>
                <c:pt idx="0">
                  <c:v>2</c:v>
                </c:pt>
                <c:pt idx="1">
                  <c:v>2</c:v>
                </c:pt>
                <c:pt idx="2">
                  <c:v>2</c:v>
                </c:pt>
                <c:pt idx="3">
                  <c:v>2</c:v>
                </c:pt>
                <c:pt idx="4">
                  <c:v>2</c:v>
                </c:pt>
                <c:pt idx="5">
                  <c:v>2</c:v>
                </c:pt>
                <c:pt idx="6">
                  <c:v>2</c:v>
                </c:pt>
                <c:pt idx="7">
                  <c:v>2</c:v>
                </c:pt>
              </c:numCache>
            </c:numRef>
          </c:val>
          <c:extLst>
            <c:ext xmlns:c16="http://schemas.microsoft.com/office/drawing/2014/chart" uri="{C3380CC4-5D6E-409C-BE32-E72D297353CC}">
              <c16:uniqueId val="{00000010-8AA2-3242-951C-753B0674AF4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rgbClr val="2D89BE"/>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B89C-9845-9199-3917DB91F61A}"/>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B89C-9845-9199-3917DB91F61A}"/>
              </c:ext>
            </c:extLst>
          </c:dPt>
          <c:dPt>
            <c:idx val="2"/>
            <c:bubble3D val="0"/>
            <c:spPr>
              <a:noFill/>
              <a:ln w="19050">
                <a:solidFill>
                  <a:schemeClr val="tx1">
                    <a:lumMod val="95000"/>
                    <a:lumOff val="5000"/>
                  </a:schemeClr>
                </a:solidFill>
              </a:ln>
              <a:effectLst/>
            </c:spPr>
            <c:extLst>
              <c:ext xmlns:c16="http://schemas.microsoft.com/office/drawing/2014/chart" uri="{C3380CC4-5D6E-409C-BE32-E72D297353CC}">
                <c16:uniqueId val="{00000005-B89C-9845-9199-3917DB91F61A}"/>
              </c:ext>
            </c:extLst>
          </c:dPt>
          <c:dPt>
            <c:idx val="3"/>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7-B89C-9845-9199-3917DB91F61A}"/>
              </c:ext>
            </c:extLst>
          </c:dPt>
          <c:dPt>
            <c:idx val="4"/>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9-B89C-9845-9199-3917DB91F61A}"/>
              </c:ext>
            </c:extLst>
          </c:dPt>
          <c:dPt>
            <c:idx val="5"/>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B-B89C-9845-9199-3917DB91F61A}"/>
              </c:ext>
            </c:extLst>
          </c:dPt>
          <c:dPt>
            <c:idx val="6"/>
            <c:bubble3D val="0"/>
            <c:spPr>
              <a:solidFill>
                <a:srgbClr val="2D89BE"/>
              </a:solidFill>
              <a:ln w="19050">
                <a:solidFill>
                  <a:schemeClr val="tx1">
                    <a:lumMod val="95000"/>
                    <a:lumOff val="5000"/>
                  </a:schemeClr>
                </a:solidFill>
              </a:ln>
              <a:effectLst/>
            </c:spPr>
            <c:extLst>
              <c:ext xmlns:c16="http://schemas.microsoft.com/office/drawing/2014/chart" uri="{C3380CC4-5D6E-409C-BE32-E72D297353CC}">
                <c16:uniqueId val="{0000000D-B89C-9845-9199-3917DB91F61A}"/>
              </c:ext>
            </c:extLst>
          </c:dPt>
          <c:dPt>
            <c:idx val="7"/>
            <c:bubble3D val="0"/>
            <c:spPr>
              <a:solidFill>
                <a:srgbClr val="2D89BE"/>
              </a:solidFill>
              <a:ln w="19050">
                <a:solidFill>
                  <a:schemeClr val="tx1">
                    <a:lumMod val="95000"/>
                    <a:lumOff val="5000"/>
                  </a:schemeClr>
                </a:solidFill>
              </a:ln>
              <a:effectLst/>
            </c:spPr>
            <c:extLst>
              <c:ext xmlns:c16="http://schemas.microsoft.com/office/drawing/2014/chart" uri="{C3380CC4-5D6E-409C-BE32-E72D297353CC}">
                <c16:uniqueId val="{0000000F-B89C-9845-9199-3917DB91F61A}"/>
              </c:ext>
            </c:extLst>
          </c:dPt>
          <c:cat>
            <c:strRef>
              <c:f>Sheet1!$A$2:$A$9</c:f>
              <c:strCache>
                <c:ptCount val="6"/>
                <c:pt idx="0">
                  <c:v>1st sixth</c:v>
                </c:pt>
                <c:pt idx="1">
                  <c:v>2nd sixth</c:v>
                </c:pt>
                <c:pt idx="2">
                  <c:v>3rd sixth</c:v>
                </c:pt>
                <c:pt idx="3">
                  <c:v>4th sixth</c:v>
                </c:pt>
                <c:pt idx="4">
                  <c:v>5th sixth</c:v>
                </c:pt>
                <c:pt idx="5">
                  <c:v>6th sixth</c:v>
                </c:pt>
              </c:strCache>
            </c:strRef>
          </c:cat>
          <c:val>
            <c:numRef>
              <c:f>Sheet1!$B$2:$B$9</c:f>
              <c:numCache>
                <c:formatCode>General</c:formatCode>
                <c:ptCount val="8"/>
                <c:pt idx="0">
                  <c:v>2</c:v>
                </c:pt>
                <c:pt idx="1">
                  <c:v>2</c:v>
                </c:pt>
                <c:pt idx="2">
                  <c:v>2</c:v>
                </c:pt>
                <c:pt idx="3">
                  <c:v>2</c:v>
                </c:pt>
                <c:pt idx="4">
                  <c:v>2</c:v>
                </c:pt>
                <c:pt idx="5">
                  <c:v>2</c:v>
                </c:pt>
              </c:numCache>
            </c:numRef>
          </c:val>
          <c:extLst>
            <c:ext xmlns:c16="http://schemas.microsoft.com/office/drawing/2014/chart" uri="{C3380CC4-5D6E-409C-BE32-E72D297353CC}">
              <c16:uniqueId val="{00000010-B89C-9845-9199-3917DB91F61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799A-A848-9B03-1A7A2D650F50}"/>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799A-A848-9B03-1A7A2D650F50}"/>
              </c:ext>
            </c:extLst>
          </c:dPt>
          <c:dPt>
            <c:idx val="2"/>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5-799A-A848-9B03-1A7A2D650F50}"/>
              </c:ext>
            </c:extLst>
          </c:dPt>
          <c:dPt>
            <c:idx val="3"/>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7-799A-A848-9B03-1A7A2D650F50}"/>
              </c:ext>
            </c:extLst>
          </c:dPt>
          <c:dPt>
            <c:idx val="4"/>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9-799A-A848-9B03-1A7A2D650F50}"/>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B-799A-A848-9B03-1A7A2D650F50}"/>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D-799A-A848-9B03-1A7A2D650F50}"/>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F-799A-A848-9B03-1A7A2D650F50}"/>
              </c:ext>
            </c:extLst>
          </c:dPt>
          <c:cat>
            <c:strRef>
              <c:f>Sheet1!$A$2:$A$9</c:f>
              <c:strCache>
                <c:ptCount val="4"/>
                <c:pt idx="0">
                  <c:v>1st Qtr</c:v>
                </c:pt>
                <c:pt idx="1">
                  <c:v>2nd Qtr</c:v>
                </c:pt>
                <c:pt idx="2">
                  <c:v>3rd Qtr</c:v>
                </c:pt>
                <c:pt idx="3">
                  <c:v>4th Qtr</c:v>
                </c:pt>
              </c:strCache>
            </c:strRef>
          </c:cat>
          <c:val>
            <c:numRef>
              <c:f>Sheet1!$B$2:$B$9</c:f>
              <c:numCache>
                <c:formatCode>General</c:formatCode>
                <c:ptCount val="8"/>
                <c:pt idx="0">
                  <c:v>2</c:v>
                </c:pt>
                <c:pt idx="1">
                  <c:v>2</c:v>
                </c:pt>
                <c:pt idx="2">
                  <c:v>2</c:v>
                </c:pt>
                <c:pt idx="3">
                  <c:v>2</c:v>
                </c:pt>
              </c:numCache>
            </c:numRef>
          </c:val>
          <c:extLst>
            <c:ext xmlns:c16="http://schemas.microsoft.com/office/drawing/2014/chart" uri="{C3380CC4-5D6E-409C-BE32-E72D297353CC}">
              <c16:uniqueId val="{00000010-799A-A848-9B03-1A7A2D650F5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C54D-7047-B8AC-93DD129EC6B7}"/>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C54D-7047-B8AC-93DD129EC6B7}"/>
              </c:ext>
            </c:extLst>
          </c:dPt>
          <c:dPt>
            <c:idx val="2"/>
            <c:bubble3D val="0"/>
            <c:spPr>
              <a:noFill/>
              <a:ln w="19050">
                <a:solidFill>
                  <a:schemeClr val="tx1">
                    <a:lumMod val="95000"/>
                    <a:lumOff val="5000"/>
                  </a:schemeClr>
                </a:solidFill>
              </a:ln>
              <a:effectLst/>
            </c:spPr>
            <c:extLst>
              <c:ext xmlns:c16="http://schemas.microsoft.com/office/drawing/2014/chart" uri="{C3380CC4-5D6E-409C-BE32-E72D297353CC}">
                <c16:uniqueId val="{00000005-C54D-7047-B8AC-93DD129EC6B7}"/>
              </c:ext>
            </c:extLst>
          </c:dPt>
          <c:dPt>
            <c:idx val="3"/>
            <c:bubble3D val="0"/>
            <c:spPr>
              <a:noFill/>
              <a:ln w="19050">
                <a:solidFill>
                  <a:schemeClr val="tx1">
                    <a:lumMod val="95000"/>
                    <a:lumOff val="5000"/>
                  </a:schemeClr>
                </a:solidFill>
              </a:ln>
              <a:effectLst/>
            </c:spPr>
            <c:extLst>
              <c:ext xmlns:c16="http://schemas.microsoft.com/office/drawing/2014/chart" uri="{C3380CC4-5D6E-409C-BE32-E72D297353CC}">
                <c16:uniqueId val="{00000007-C54D-7047-B8AC-93DD129EC6B7}"/>
              </c:ext>
            </c:extLst>
          </c:dPt>
          <c:dPt>
            <c:idx val="4"/>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9-C54D-7047-B8AC-93DD129EC6B7}"/>
              </c:ext>
            </c:extLst>
          </c:dPt>
          <c:dPt>
            <c:idx val="5"/>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B-C54D-7047-B8AC-93DD129EC6B7}"/>
              </c:ext>
            </c:extLst>
          </c:dPt>
          <c:dPt>
            <c:idx val="6"/>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D-C54D-7047-B8AC-93DD129EC6B7}"/>
              </c:ext>
            </c:extLst>
          </c:dPt>
          <c:dPt>
            <c:idx val="7"/>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F-C54D-7047-B8AC-93DD129EC6B7}"/>
              </c:ext>
            </c:extLst>
          </c:dPt>
          <c:cat>
            <c:strRef>
              <c:f>Sheet1!$A$2:$A$9</c:f>
              <c:strCache>
                <c:ptCount val="8"/>
                <c:pt idx="0">
                  <c:v>1st Qtr</c:v>
                </c:pt>
                <c:pt idx="1">
                  <c:v>2nd Qtr</c:v>
                </c:pt>
                <c:pt idx="2">
                  <c:v>3rd Qtr</c:v>
                </c:pt>
                <c:pt idx="3">
                  <c:v>4th Qtr</c:v>
                </c:pt>
                <c:pt idx="4">
                  <c:v>5th Qtr</c:v>
                </c:pt>
                <c:pt idx="5">
                  <c:v>6th Qtr</c:v>
                </c:pt>
                <c:pt idx="6">
                  <c:v>7th Qtr</c:v>
                </c:pt>
                <c:pt idx="7">
                  <c:v>8th Qtr</c:v>
                </c:pt>
              </c:strCache>
            </c:strRef>
          </c:cat>
          <c:val>
            <c:numRef>
              <c:f>Sheet1!$B$2:$B$9</c:f>
              <c:numCache>
                <c:formatCode>General</c:formatCode>
                <c:ptCount val="8"/>
                <c:pt idx="0">
                  <c:v>2</c:v>
                </c:pt>
                <c:pt idx="1">
                  <c:v>2</c:v>
                </c:pt>
                <c:pt idx="2">
                  <c:v>2</c:v>
                </c:pt>
                <c:pt idx="3">
                  <c:v>2</c:v>
                </c:pt>
                <c:pt idx="4">
                  <c:v>2</c:v>
                </c:pt>
                <c:pt idx="5">
                  <c:v>2</c:v>
                </c:pt>
                <c:pt idx="6">
                  <c:v>2</c:v>
                </c:pt>
                <c:pt idx="7">
                  <c:v>2</c:v>
                </c:pt>
              </c:numCache>
            </c:numRef>
          </c:val>
          <c:extLst>
            <c:ext xmlns:c16="http://schemas.microsoft.com/office/drawing/2014/chart" uri="{C3380CC4-5D6E-409C-BE32-E72D297353CC}">
              <c16:uniqueId val="{00000010-C54D-7047-B8AC-93DD129EC6B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rgbClr val="2D89BE"/>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AAB6-CD48-BE4F-F4C8EECA1959}"/>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AAB6-CD48-BE4F-F4C8EECA1959}"/>
              </c:ext>
            </c:extLst>
          </c:dPt>
          <c:dPt>
            <c:idx val="2"/>
            <c:bubble3D val="0"/>
            <c:spPr>
              <a:noFill/>
              <a:ln w="19050">
                <a:solidFill>
                  <a:schemeClr val="tx1">
                    <a:lumMod val="95000"/>
                    <a:lumOff val="5000"/>
                  </a:schemeClr>
                </a:solidFill>
              </a:ln>
              <a:effectLst/>
            </c:spPr>
            <c:extLst>
              <c:ext xmlns:c16="http://schemas.microsoft.com/office/drawing/2014/chart" uri="{C3380CC4-5D6E-409C-BE32-E72D297353CC}">
                <c16:uniqueId val="{00000005-AAB6-CD48-BE4F-F4C8EECA1959}"/>
              </c:ext>
            </c:extLst>
          </c:dPt>
          <c:dPt>
            <c:idx val="3"/>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7-AAB6-CD48-BE4F-F4C8EECA1959}"/>
              </c:ext>
            </c:extLst>
          </c:dPt>
          <c:dPt>
            <c:idx val="4"/>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9-AAB6-CD48-BE4F-F4C8EECA1959}"/>
              </c:ext>
            </c:extLst>
          </c:dPt>
          <c:dPt>
            <c:idx val="5"/>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B-AAB6-CD48-BE4F-F4C8EECA1959}"/>
              </c:ext>
            </c:extLst>
          </c:dPt>
          <c:dPt>
            <c:idx val="6"/>
            <c:bubble3D val="0"/>
            <c:spPr>
              <a:solidFill>
                <a:srgbClr val="2D89BE"/>
              </a:solidFill>
              <a:ln w="19050">
                <a:solidFill>
                  <a:schemeClr val="tx1">
                    <a:lumMod val="95000"/>
                    <a:lumOff val="5000"/>
                  </a:schemeClr>
                </a:solidFill>
              </a:ln>
              <a:effectLst/>
            </c:spPr>
            <c:extLst>
              <c:ext xmlns:c16="http://schemas.microsoft.com/office/drawing/2014/chart" uri="{C3380CC4-5D6E-409C-BE32-E72D297353CC}">
                <c16:uniqueId val="{0000000D-AAB6-CD48-BE4F-F4C8EECA1959}"/>
              </c:ext>
            </c:extLst>
          </c:dPt>
          <c:dPt>
            <c:idx val="7"/>
            <c:bubble3D val="0"/>
            <c:spPr>
              <a:solidFill>
                <a:srgbClr val="2D89BE"/>
              </a:solidFill>
              <a:ln w="19050">
                <a:solidFill>
                  <a:schemeClr val="tx1">
                    <a:lumMod val="95000"/>
                    <a:lumOff val="5000"/>
                  </a:schemeClr>
                </a:solidFill>
              </a:ln>
              <a:effectLst/>
            </c:spPr>
            <c:extLst>
              <c:ext xmlns:c16="http://schemas.microsoft.com/office/drawing/2014/chart" uri="{C3380CC4-5D6E-409C-BE32-E72D297353CC}">
                <c16:uniqueId val="{0000000F-AAB6-CD48-BE4F-F4C8EECA1959}"/>
              </c:ext>
            </c:extLst>
          </c:dPt>
          <c:cat>
            <c:strRef>
              <c:f>Sheet1!$A$2:$A$9</c:f>
              <c:strCache>
                <c:ptCount val="6"/>
                <c:pt idx="0">
                  <c:v>1st sixth</c:v>
                </c:pt>
                <c:pt idx="1">
                  <c:v>2nd sixth</c:v>
                </c:pt>
                <c:pt idx="2">
                  <c:v>3rd sixth</c:v>
                </c:pt>
                <c:pt idx="3">
                  <c:v>4th sixth</c:v>
                </c:pt>
                <c:pt idx="4">
                  <c:v>5th sixth</c:v>
                </c:pt>
                <c:pt idx="5">
                  <c:v>6th sixth</c:v>
                </c:pt>
              </c:strCache>
            </c:strRef>
          </c:cat>
          <c:val>
            <c:numRef>
              <c:f>Sheet1!$B$2:$B$9</c:f>
              <c:numCache>
                <c:formatCode>General</c:formatCode>
                <c:ptCount val="8"/>
                <c:pt idx="0">
                  <c:v>2</c:v>
                </c:pt>
                <c:pt idx="1">
                  <c:v>2</c:v>
                </c:pt>
                <c:pt idx="2">
                  <c:v>2</c:v>
                </c:pt>
                <c:pt idx="3">
                  <c:v>2</c:v>
                </c:pt>
                <c:pt idx="4">
                  <c:v>2</c:v>
                </c:pt>
                <c:pt idx="5">
                  <c:v>2</c:v>
                </c:pt>
              </c:numCache>
            </c:numRef>
          </c:val>
          <c:extLst>
            <c:ext xmlns:c16="http://schemas.microsoft.com/office/drawing/2014/chart" uri="{C3380CC4-5D6E-409C-BE32-E72D297353CC}">
              <c16:uniqueId val="{00000010-AAB6-CD48-BE4F-F4C8EECA195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0098-B941-A3C9-AFC1113A07F2}"/>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0098-B941-A3C9-AFC1113A07F2}"/>
              </c:ext>
            </c:extLst>
          </c:dPt>
          <c:dPt>
            <c:idx val="2"/>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5-0098-B941-A3C9-AFC1113A07F2}"/>
              </c:ext>
            </c:extLst>
          </c:dPt>
          <c:dPt>
            <c:idx val="3"/>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7-0098-B941-A3C9-AFC1113A07F2}"/>
              </c:ext>
            </c:extLst>
          </c:dPt>
          <c:dPt>
            <c:idx val="4"/>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9-0098-B941-A3C9-AFC1113A07F2}"/>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B-0098-B941-A3C9-AFC1113A07F2}"/>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D-0098-B941-A3C9-AFC1113A07F2}"/>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F-0098-B941-A3C9-AFC1113A07F2}"/>
              </c:ext>
            </c:extLst>
          </c:dPt>
          <c:cat>
            <c:strRef>
              <c:f>Sheet1!$A$2:$A$9</c:f>
              <c:strCache>
                <c:ptCount val="4"/>
                <c:pt idx="0">
                  <c:v>1st Qtr</c:v>
                </c:pt>
                <c:pt idx="1">
                  <c:v>2nd Qtr</c:v>
                </c:pt>
                <c:pt idx="2">
                  <c:v>3rd Qtr</c:v>
                </c:pt>
                <c:pt idx="3">
                  <c:v>4th Qtr</c:v>
                </c:pt>
              </c:strCache>
            </c:strRef>
          </c:cat>
          <c:val>
            <c:numRef>
              <c:f>Sheet1!$B$2:$B$9</c:f>
              <c:numCache>
                <c:formatCode>General</c:formatCode>
                <c:ptCount val="8"/>
                <c:pt idx="0">
                  <c:v>2</c:v>
                </c:pt>
                <c:pt idx="1">
                  <c:v>2</c:v>
                </c:pt>
                <c:pt idx="2">
                  <c:v>2</c:v>
                </c:pt>
                <c:pt idx="3">
                  <c:v>2</c:v>
                </c:pt>
              </c:numCache>
            </c:numRef>
          </c:val>
          <c:extLst>
            <c:ext xmlns:c16="http://schemas.microsoft.com/office/drawing/2014/chart" uri="{C3380CC4-5D6E-409C-BE32-E72D297353CC}">
              <c16:uniqueId val="{00000010-0098-B941-A3C9-AFC1113A07F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1D3A-7840-8D52-DCCE1494A9CB}"/>
              </c:ext>
            </c:extLst>
          </c:dPt>
          <c:dPt>
            <c:idx val="1"/>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3-1D3A-7840-8D52-DCCE1494A9CB}"/>
              </c:ext>
            </c:extLst>
          </c:dPt>
          <c:dPt>
            <c:idx val="2"/>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5-1D3A-7840-8D52-DCCE1494A9CB}"/>
              </c:ext>
            </c:extLst>
          </c:dPt>
          <c:dPt>
            <c:idx val="3"/>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7-1D3A-7840-8D52-DCCE1494A9CB}"/>
              </c:ext>
            </c:extLst>
          </c:dPt>
          <c:dPt>
            <c:idx val="4"/>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9-1D3A-7840-8D52-DCCE1494A9CB}"/>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B-1D3A-7840-8D52-DCCE1494A9CB}"/>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D-1D3A-7840-8D52-DCCE1494A9CB}"/>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F-1D3A-7840-8D52-DCCE1494A9CB}"/>
              </c:ext>
            </c:extLst>
          </c:dPt>
          <c:cat>
            <c:strRef>
              <c:f>Sheet1!$A$2:$A$9</c:f>
              <c:strCache>
                <c:ptCount val="2"/>
                <c:pt idx="0">
                  <c:v>1st half</c:v>
                </c:pt>
                <c:pt idx="1">
                  <c:v>2nd half</c:v>
                </c:pt>
              </c:strCache>
            </c:strRef>
          </c:cat>
          <c:val>
            <c:numRef>
              <c:f>Sheet1!$B$2:$B$9</c:f>
              <c:numCache>
                <c:formatCode>General</c:formatCode>
                <c:ptCount val="8"/>
                <c:pt idx="0">
                  <c:v>2</c:v>
                </c:pt>
                <c:pt idx="1">
                  <c:v>2</c:v>
                </c:pt>
              </c:numCache>
            </c:numRef>
          </c:val>
          <c:extLst>
            <c:ext xmlns:c16="http://schemas.microsoft.com/office/drawing/2014/chart" uri="{C3380CC4-5D6E-409C-BE32-E72D297353CC}">
              <c16:uniqueId val="{00000010-1D3A-7840-8D52-DCCE1494A9C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21AB-2243-B67A-441515055A05}"/>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21AB-2243-B67A-441515055A05}"/>
              </c:ext>
            </c:extLst>
          </c:dPt>
          <c:dPt>
            <c:idx val="2"/>
            <c:bubble3D val="0"/>
            <c:spPr>
              <a:noFill/>
              <a:ln w="19050">
                <a:solidFill>
                  <a:schemeClr val="tx1">
                    <a:lumMod val="95000"/>
                    <a:lumOff val="5000"/>
                  </a:schemeClr>
                </a:solidFill>
              </a:ln>
              <a:effectLst/>
            </c:spPr>
            <c:extLst>
              <c:ext xmlns:c16="http://schemas.microsoft.com/office/drawing/2014/chart" uri="{C3380CC4-5D6E-409C-BE32-E72D297353CC}">
                <c16:uniqueId val="{00000005-21AB-2243-B67A-441515055A05}"/>
              </c:ext>
            </c:extLst>
          </c:dPt>
          <c:dPt>
            <c:idx val="3"/>
            <c:bubble3D val="0"/>
            <c:spPr>
              <a:noFill/>
              <a:ln w="19050">
                <a:solidFill>
                  <a:schemeClr val="tx1">
                    <a:lumMod val="95000"/>
                    <a:lumOff val="5000"/>
                  </a:schemeClr>
                </a:solidFill>
              </a:ln>
              <a:effectLst/>
            </c:spPr>
            <c:extLst>
              <c:ext xmlns:c16="http://schemas.microsoft.com/office/drawing/2014/chart" uri="{C3380CC4-5D6E-409C-BE32-E72D297353CC}">
                <c16:uniqueId val="{00000007-21AB-2243-B67A-441515055A05}"/>
              </c:ext>
            </c:extLst>
          </c:dPt>
          <c:dPt>
            <c:idx val="4"/>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9-21AB-2243-B67A-441515055A05}"/>
              </c:ext>
            </c:extLst>
          </c:dPt>
          <c:dPt>
            <c:idx val="5"/>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B-21AB-2243-B67A-441515055A05}"/>
              </c:ext>
            </c:extLst>
          </c:dPt>
          <c:dPt>
            <c:idx val="6"/>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D-21AB-2243-B67A-441515055A05}"/>
              </c:ext>
            </c:extLst>
          </c:dPt>
          <c:dPt>
            <c:idx val="7"/>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F-21AB-2243-B67A-441515055A05}"/>
              </c:ext>
            </c:extLst>
          </c:dPt>
          <c:cat>
            <c:strRef>
              <c:f>Sheet1!$A$2:$A$9</c:f>
              <c:strCache>
                <c:ptCount val="8"/>
                <c:pt idx="0">
                  <c:v>1st Qtr</c:v>
                </c:pt>
                <c:pt idx="1">
                  <c:v>2nd Qtr</c:v>
                </c:pt>
                <c:pt idx="2">
                  <c:v>3rd Qtr</c:v>
                </c:pt>
                <c:pt idx="3">
                  <c:v>4th Qtr</c:v>
                </c:pt>
                <c:pt idx="4">
                  <c:v>5th Qtr</c:v>
                </c:pt>
                <c:pt idx="5">
                  <c:v>6th Qtr</c:v>
                </c:pt>
                <c:pt idx="6">
                  <c:v>7th Qtr</c:v>
                </c:pt>
                <c:pt idx="7">
                  <c:v>8th Qtr</c:v>
                </c:pt>
              </c:strCache>
            </c:strRef>
          </c:cat>
          <c:val>
            <c:numRef>
              <c:f>Sheet1!$B$2:$B$9</c:f>
              <c:numCache>
                <c:formatCode>General</c:formatCode>
                <c:ptCount val="8"/>
                <c:pt idx="0">
                  <c:v>2</c:v>
                </c:pt>
                <c:pt idx="1">
                  <c:v>2</c:v>
                </c:pt>
                <c:pt idx="2">
                  <c:v>2</c:v>
                </c:pt>
                <c:pt idx="3">
                  <c:v>2</c:v>
                </c:pt>
                <c:pt idx="4">
                  <c:v>2</c:v>
                </c:pt>
                <c:pt idx="5">
                  <c:v>2</c:v>
                </c:pt>
                <c:pt idx="6">
                  <c:v>2</c:v>
                </c:pt>
                <c:pt idx="7">
                  <c:v>2</c:v>
                </c:pt>
              </c:numCache>
            </c:numRef>
          </c:val>
          <c:extLst>
            <c:ext xmlns:c16="http://schemas.microsoft.com/office/drawing/2014/chart" uri="{C3380CC4-5D6E-409C-BE32-E72D297353CC}">
              <c16:uniqueId val="{00000010-21AB-2243-B67A-441515055A0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rgbClr val="2D89BE"/>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8F2E-0040-8C4D-072C4197B4F5}"/>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8F2E-0040-8C4D-072C4197B4F5}"/>
              </c:ext>
            </c:extLst>
          </c:dPt>
          <c:dPt>
            <c:idx val="2"/>
            <c:bubble3D val="0"/>
            <c:spPr>
              <a:noFill/>
              <a:ln w="19050">
                <a:solidFill>
                  <a:schemeClr val="tx1">
                    <a:lumMod val="95000"/>
                    <a:lumOff val="5000"/>
                  </a:schemeClr>
                </a:solidFill>
              </a:ln>
              <a:effectLst/>
            </c:spPr>
            <c:extLst>
              <c:ext xmlns:c16="http://schemas.microsoft.com/office/drawing/2014/chart" uri="{C3380CC4-5D6E-409C-BE32-E72D297353CC}">
                <c16:uniqueId val="{00000005-8F2E-0040-8C4D-072C4197B4F5}"/>
              </c:ext>
            </c:extLst>
          </c:dPt>
          <c:dPt>
            <c:idx val="3"/>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7-8F2E-0040-8C4D-072C4197B4F5}"/>
              </c:ext>
            </c:extLst>
          </c:dPt>
          <c:dPt>
            <c:idx val="4"/>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9-8F2E-0040-8C4D-072C4197B4F5}"/>
              </c:ext>
            </c:extLst>
          </c:dPt>
          <c:dPt>
            <c:idx val="5"/>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B-8F2E-0040-8C4D-072C4197B4F5}"/>
              </c:ext>
            </c:extLst>
          </c:dPt>
          <c:dPt>
            <c:idx val="6"/>
            <c:bubble3D val="0"/>
            <c:spPr>
              <a:solidFill>
                <a:srgbClr val="2D89BE"/>
              </a:solidFill>
              <a:ln w="19050">
                <a:solidFill>
                  <a:schemeClr val="tx1">
                    <a:lumMod val="95000"/>
                    <a:lumOff val="5000"/>
                  </a:schemeClr>
                </a:solidFill>
              </a:ln>
              <a:effectLst/>
            </c:spPr>
            <c:extLst>
              <c:ext xmlns:c16="http://schemas.microsoft.com/office/drawing/2014/chart" uri="{C3380CC4-5D6E-409C-BE32-E72D297353CC}">
                <c16:uniqueId val="{0000000D-8F2E-0040-8C4D-072C4197B4F5}"/>
              </c:ext>
            </c:extLst>
          </c:dPt>
          <c:dPt>
            <c:idx val="7"/>
            <c:bubble3D val="0"/>
            <c:spPr>
              <a:solidFill>
                <a:srgbClr val="2D89BE"/>
              </a:solidFill>
              <a:ln w="19050">
                <a:solidFill>
                  <a:schemeClr val="tx1">
                    <a:lumMod val="95000"/>
                    <a:lumOff val="5000"/>
                  </a:schemeClr>
                </a:solidFill>
              </a:ln>
              <a:effectLst/>
            </c:spPr>
            <c:extLst>
              <c:ext xmlns:c16="http://schemas.microsoft.com/office/drawing/2014/chart" uri="{C3380CC4-5D6E-409C-BE32-E72D297353CC}">
                <c16:uniqueId val="{0000000F-8F2E-0040-8C4D-072C4197B4F5}"/>
              </c:ext>
            </c:extLst>
          </c:dPt>
          <c:cat>
            <c:strRef>
              <c:f>Sheet1!$A$2:$A$9</c:f>
              <c:strCache>
                <c:ptCount val="6"/>
                <c:pt idx="0">
                  <c:v>1st sixth</c:v>
                </c:pt>
                <c:pt idx="1">
                  <c:v>2nd sixth</c:v>
                </c:pt>
                <c:pt idx="2">
                  <c:v>3rd sixth</c:v>
                </c:pt>
                <c:pt idx="3">
                  <c:v>4th sixth</c:v>
                </c:pt>
                <c:pt idx="4">
                  <c:v>5th sixth</c:v>
                </c:pt>
                <c:pt idx="5">
                  <c:v>6th sixth</c:v>
                </c:pt>
              </c:strCache>
            </c:strRef>
          </c:cat>
          <c:val>
            <c:numRef>
              <c:f>Sheet1!$B$2:$B$9</c:f>
              <c:numCache>
                <c:formatCode>General</c:formatCode>
                <c:ptCount val="8"/>
                <c:pt idx="0">
                  <c:v>2</c:v>
                </c:pt>
                <c:pt idx="1">
                  <c:v>2</c:v>
                </c:pt>
                <c:pt idx="2">
                  <c:v>2</c:v>
                </c:pt>
                <c:pt idx="3">
                  <c:v>2</c:v>
                </c:pt>
                <c:pt idx="4">
                  <c:v>2</c:v>
                </c:pt>
                <c:pt idx="5">
                  <c:v>2</c:v>
                </c:pt>
              </c:numCache>
            </c:numRef>
          </c:val>
          <c:extLst>
            <c:ext xmlns:c16="http://schemas.microsoft.com/office/drawing/2014/chart" uri="{C3380CC4-5D6E-409C-BE32-E72D297353CC}">
              <c16:uniqueId val="{00000010-8F2E-0040-8C4D-072C4197B4F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8518-EE4A-BA5B-99622A7324E2}"/>
              </c:ext>
            </c:extLst>
          </c:dPt>
          <c:dPt>
            <c:idx val="1"/>
            <c:bubble3D val="0"/>
            <c:spPr>
              <a:noFill/>
              <a:ln w="19050">
                <a:solidFill>
                  <a:schemeClr val="tx1">
                    <a:lumMod val="95000"/>
                    <a:lumOff val="5000"/>
                  </a:schemeClr>
                </a:solidFill>
              </a:ln>
              <a:effectLst/>
            </c:spPr>
            <c:extLst>
              <c:ext xmlns:c16="http://schemas.microsoft.com/office/drawing/2014/chart" uri="{C3380CC4-5D6E-409C-BE32-E72D297353CC}">
                <c16:uniqueId val="{00000003-8518-EE4A-BA5B-99622A7324E2}"/>
              </c:ext>
            </c:extLst>
          </c:dPt>
          <c:dPt>
            <c:idx val="2"/>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5-8518-EE4A-BA5B-99622A7324E2}"/>
              </c:ext>
            </c:extLst>
          </c:dPt>
          <c:dPt>
            <c:idx val="3"/>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7-8518-EE4A-BA5B-99622A7324E2}"/>
              </c:ext>
            </c:extLst>
          </c:dPt>
          <c:dPt>
            <c:idx val="4"/>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9-8518-EE4A-BA5B-99622A7324E2}"/>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B-8518-EE4A-BA5B-99622A7324E2}"/>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D-8518-EE4A-BA5B-99622A7324E2}"/>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F-8518-EE4A-BA5B-99622A7324E2}"/>
              </c:ext>
            </c:extLst>
          </c:dPt>
          <c:cat>
            <c:strRef>
              <c:f>Sheet1!$A$2:$A$9</c:f>
              <c:strCache>
                <c:ptCount val="4"/>
                <c:pt idx="0">
                  <c:v>1st Qtr</c:v>
                </c:pt>
                <c:pt idx="1">
                  <c:v>2nd Qtr</c:v>
                </c:pt>
                <c:pt idx="2">
                  <c:v>3rd Qtr</c:v>
                </c:pt>
                <c:pt idx="3">
                  <c:v>4th Qtr</c:v>
                </c:pt>
              </c:strCache>
            </c:strRef>
          </c:cat>
          <c:val>
            <c:numRef>
              <c:f>Sheet1!$B$2:$B$9</c:f>
              <c:numCache>
                <c:formatCode>General</c:formatCode>
                <c:ptCount val="8"/>
                <c:pt idx="0">
                  <c:v>2</c:v>
                </c:pt>
                <c:pt idx="1">
                  <c:v>2</c:v>
                </c:pt>
                <c:pt idx="2">
                  <c:v>2</c:v>
                </c:pt>
                <c:pt idx="3">
                  <c:v>2</c:v>
                </c:pt>
              </c:numCache>
            </c:numRef>
          </c:val>
          <c:extLst>
            <c:ext xmlns:c16="http://schemas.microsoft.com/office/drawing/2014/chart" uri="{C3380CC4-5D6E-409C-BE32-E72D297353CC}">
              <c16:uniqueId val="{00000010-8518-EE4A-BA5B-99622A7324E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0"/>
        <c:ser>
          <c:idx val="0"/>
          <c:order val="0"/>
          <c:tx>
            <c:strRef>
              <c:f>Sheet1!$B$1</c:f>
              <c:strCache>
                <c:ptCount val="1"/>
                <c:pt idx="0">
                  <c:v>Sales</c:v>
                </c:pt>
              </c:strCache>
            </c:strRef>
          </c:tx>
          <c:spPr>
            <a:solidFill>
              <a:schemeClr val="accent1"/>
            </a:solidFill>
            <a:ln w="19050">
              <a:solidFill>
                <a:schemeClr val="tx1">
                  <a:lumMod val="95000"/>
                  <a:lumOff val="5000"/>
                </a:schemeClr>
              </a:solidFill>
            </a:ln>
            <a:effectLst/>
          </c:spPr>
          <c:dPt>
            <c:idx val="0"/>
            <c:bubble3D val="0"/>
            <c:spPr>
              <a:noFill/>
              <a:ln w="19050">
                <a:solidFill>
                  <a:schemeClr val="tx1">
                    <a:lumMod val="95000"/>
                    <a:lumOff val="5000"/>
                  </a:schemeClr>
                </a:solidFill>
              </a:ln>
              <a:effectLst/>
            </c:spPr>
            <c:extLst>
              <c:ext xmlns:c16="http://schemas.microsoft.com/office/drawing/2014/chart" uri="{C3380CC4-5D6E-409C-BE32-E72D297353CC}">
                <c16:uniqueId val="{00000001-E87E-C44D-A652-48371E8DF9B4}"/>
              </c:ext>
            </c:extLst>
          </c:dPt>
          <c:dPt>
            <c:idx val="1"/>
            <c:bubble3D val="0"/>
            <c:spPr>
              <a:solidFill>
                <a:srgbClr val="FBC715"/>
              </a:solidFill>
              <a:ln w="19050">
                <a:solidFill>
                  <a:schemeClr val="tx1">
                    <a:lumMod val="95000"/>
                    <a:lumOff val="5000"/>
                  </a:schemeClr>
                </a:solidFill>
              </a:ln>
              <a:effectLst/>
            </c:spPr>
            <c:extLst>
              <c:ext xmlns:c16="http://schemas.microsoft.com/office/drawing/2014/chart" uri="{C3380CC4-5D6E-409C-BE32-E72D297353CC}">
                <c16:uniqueId val="{00000003-E87E-C44D-A652-48371E8DF9B4}"/>
              </c:ext>
            </c:extLst>
          </c:dPt>
          <c:dPt>
            <c:idx val="2"/>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5-E87E-C44D-A652-48371E8DF9B4}"/>
              </c:ext>
            </c:extLst>
          </c:dPt>
          <c:dPt>
            <c:idx val="3"/>
            <c:bubble3D val="0"/>
            <c:spPr>
              <a:solidFill>
                <a:schemeClr val="bg1"/>
              </a:solidFill>
              <a:ln w="19050">
                <a:solidFill>
                  <a:schemeClr val="tx1">
                    <a:lumMod val="95000"/>
                    <a:lumOff val="5000"/>
                  </a:schemeClr>
                </a:solidFill>
              </a:ln>
              <a:effectLst/>
            </c:spPr>
            <c:extLst>
              <c:ext xmlns:c16="http://schemas.microsoft.com/office/drawing/2014/chart" uri="{C3380CC4-5D6E-409C-BE32-E72D297353CC}">
                <c16:uniqueId val="{00000007-E87E-C44D-A652-48371E8DF9B4}"/>
              </c:ext>
            </c:extLst>
          </c:dPt>
          <c:dPt>
            <c:idx val="4"/>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9-E87E-C44D-A652-48371E8DF9B4}"/>
              </c:ext>
            </c:extLst>
          </c:dPt>
          <c:dPt>
            <c:idx val="5"/>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B-E87E-C44D-A652-48371E8DF9B4}"/>
              </c:ext>
            </c:extLst>
          </c:dPt>
          <c:dPt>
            <c:idx val="6"/>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D-E87E-C44D-A652-48371E8DF9B4}"/>
              </c:ext>
            </c:extLst>
          </c:dPt>
          <c:dPt>
            <c:idx val="7"/>
            <c:bubble3D val="0"/>
            <c:spPr>
              <a:solidFill>
                <a:srgbClr val="DB2A6E"/>
              </a:solidFill>
              <a:ln w="19050">
                <a:solidFill>
                  <a:schemeClr val="tx1">
                    <a:lumMod val="95000"/>
                    <a:lumOff val="5000"/>
                  </a:schemeClr>
                </a:solidFill>
              </a:ln>
              <a:effectLst/>
            </c:spPr>
            <c:extLst>
              <c:ext xmlns:c16="http://schemas.microsoft.com/office/drawing/2014/chart" uri="{C3380CC4-5D6E-409C-BE32-E72D297353CC}">
                <c16:uniqueId val="{0000000F-E87E-C44D-A652-48371E8DF9B4}"/>
              </c:ext>
            </c:extLst>
          </c:dPt>
          <c:cat>
            <c:strRef>
              <c:f>Sheet1!$A$2:$A$9</c:f>
              <c:strCache>
                <c:ptCount val="2"/>
                <c:pt idx="0">
                  <c:v>1st half</c:v>
                </c:pt>
                <c:pt idx="1">
                  <c:v>2nd half</c:v>
                </c:pt>
              </c:strCache>
            </c:strRef>
          </c:cat>
          <c:val>
            <c:numRef>
              <c:f>Sheet1!$B$2:$B$9</c:f>
              <c:numCache>
                <c:formatCode>General</c:formatCode>
                <c:ptCount val="8"/>
                <c:pt idx="0">
                  <c:v>2</c:v>
                </c:pt>
                <c:pt idx="1">
                  <c:v>2</c:v>
                </c:pt>
              </c:numCache>
            </c:numRef>
          </c:val>
          <c:extLst>
            <c:ext xmlns:c16="http://schemas.microsoft.com/office/drawing/2014/chart" uri="{C3380CC4-5D6E-409C-BE32-E72D297353CC}">
              <c16:uniqueId val="{00000010-E87E-C44D-A652-48371E8DF9B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D1ABC3-ABF7-3C45-901D-7863A61EAD0D}"/>
              </a:ext>
            </a:extLst>
          </p:cNvPr>
          <p:cNvSpPr>
            <a:spLocks noGrp="1"/>
          </p:cNvSpPr>
          <p:nvPr>
            <p:ph type="hdr" sz="quarter"/>
          </p:nvPr>
        </p:nvSpPr>
        <p:spPr>
          <a:xfrm>
            <a:off x="0" y="0"/>
            <a:ext cx="2984500" cy="4841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52BB852-D5BF-044D-9FCD-75BDD301E6FE}"/>
              </a:ext>
            </a:extLst>
          </p:cNvPr>
          <p:cNvSpPr>
            <a:spLocks noGrp="1"/>
          </p:cNvSpPr>
          <p:nvPr>
            <p:ph type="dt" sz="quarter" idx="1"/>
          </p:nvPr>
        </p:nvSpPr>
        <p:spPr>
          <a:xfrm>
            <a:off x="3902075" y="0"/>
            <a:ext cx="2984500" cy="484188"/>
          </a:xfrm>
          <a:prstGeom prst="rect">
            <a:avLst/>
          </a:prstGeom>
        </p:spPr>
        <p:txBody>
          <a:bodyPr vert="horz" lIns="91440" tIns="45720" rIns="91440" bIns="45720" rtlCol="0"/>
          <a:lstStyle>
            <a:lvl1pPr algn="r">
              <a:defRPr sz="1200"/>
            </a:lvl1pPr>
          </a:lstStyle>
          <a:p>
            <a:fld id="{052CBCB8-5CE5-DD46-8E66-3796751C1E1F}" type="datetimeFigureOut">
              <a:rPr lang="en-US" smtClean="0"/>
              <a:t>3/17/2022</a:t>
            </a:fld>
            <a:endParaRPr lang="en-US"/>
          </a:p>
        </p:txBody>
      </p:sp>
      <p:sp>
        <p:nvSpPr>
          <p:cNvPr id="4" name="Footer Placeholder 3">
            <a:extLst>
              <a:ext uri="{FF2B5EF4-FFF2-40B4-BE49-F238E27FC236}">
                <a16:creationId xmlns:a16="http://schemas.microsoft.com/office/drawing/2014/main" id="{4A3A088D-8677-5149-BCE9-5F824941FA72}"/>
              </a:ext>
            </a:extLst>
          </p:cNvPr>
          <p:cNvSpPr>
            <a:spLocks noGrp="1"/>
          </p:cNvSpPr>
          <p:nvPr>
            <p:ph type="ftr" sz="quarter" idx="2"/>
          </p:nvPr>
        </p:nvSpPr>
        <p:spPr>
          <a:xfrm>
            <a:off x="0" y="9186863"/>
            <a:ext cx="2984500" cy="4841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D2094DE-C216-9F47-9042-7504183E2C3B}"/>
              </a:ext>
            </a:extLst>
          </p:cNvPr>
          <p:cNvSpPr>
            <a:spLocks noGrp="1"/>
          </p:cNvSpPr>
          <p:nvPr>
            <p:ph type="sldNum" sz="quarter" idx="3"/>
          </p:nvPr>
        </p:nvSpPr>
        <p:spPr>
          <a:xfrm>
            <a:off x="3902075" y="9186863"/>
            <a:ext cx="2984500" cy="484187"/>
          </a:xfrm>
          <a:prstGeom prst="rect">
            <a:avLst/>
          </a:prstGeom>
        </p:spPr>
        <p:txBody>
          <a:bodyPr vert="horz" lIns="91440" tIns="45720" rIns="91440" bIns="45720" rtlCol="0" anchor="b"/>
          <a:lstStyle>
            <a:lvl1pPr algn="r">
              <a:defRPr sz="1200"/>
            </a:lvl1pPr>
          </a:lstStyle>
          <a:p>
            <a:fld id="{3C973494-AD92-5B46-A892-F75DE19E1C55}" type="slidenum">
              <a:rPr lang="en-US" smtClean="0"/>
              <a:t>‹#›</a:t>
            </a:fld>
            <a:endParaRPr lang="en-US"/>
          </a:p>
        </p:txBody>
      </p:sp>
    </p:spTree>
    <p:extLst>
      <p:ext uri="{BB962C8B-B14F-4D97-AF65-F5344CB8AC3E}">
        <p14:creationId xmlns:p14="http://schemas.microsoft.com/office/powerpoint/2010/main" val="21541292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485232"/>
          </a:xfrm>
          <a:prstGeom prst="rect">
            <a:avLst/>
          </a:prstGeom>
        </p:spPr>
        <p:txBody>
          <a:bodyPr vert="horz" lIns="94622" tIns="47311" rIns="94622" bIns="47311" rtlCol="0"/>
          <a:lstStyle>
            <a:lvl1pPr algn="l">
              <a:defRPr sz="1200"/>
            </a:lvl1pPr>
          </a:lstStyle>
          <a:p>
            <a:endParaRPr lang="en-US"/>
          </a:p>
        </p:txBody>
      </p:sp>
      <p:sp>
        <p:nvSpPr>
          <p:cNvPr id="3" name="Date Placeholder 2"/>
          <p:cNvSpPr>
            <a:spLocks noGrp="1"/>
          </p:cNvSpPr>
          <p:nvPr>
            <p:ph type="dt" idx="1"/>
          </p:nvPr>
        </p:nvSpPr>
        <p:spPr>
          <a:xfrm>
            <a:off x="3901698" y="0"/>
            <a:ext cx="2984871" cy="485232"/>
          </a:xfrm>
          <a:prstGeom prst="rect">
            <a:avLst/>
          </a:prstGeom>
        </p:spPr>
        <p:txBody>
          <a:bodyPr vert="horz" lIns="94622" tIns="47311" rIns="94622" bIns="47311" rtlCol="0"/>
          <a:lstStyle>
            <a:lvl1pPr algn="r">
              <a:defRPr sz="1200"/>
            </a:lvl1pPr>
          </a:lstStyle>
          <a:p>
            <a:fld id="{8E157A62-84B4-8648-A3B4-77B6ADAB1D91}" type="datetimeFigureOut">
              <a:rPr lang="en-US" smtClean="0"/>
              <a:t>3/17/2022</a:t>
            </a:fld>
            <a:endParaRPr lang="en-US"/>
          </a:p>
        </p:txBody>
      </p:sp>
      <p:sp>
        <p:nvSpPr>
          <p:cNvPr id="4" name="Slide Image Placeholder 3"/>
          <p:cNvSpPr>
            <a:spLocks noGrp="1" noRot="1" noChangeAspect="1"/>
          </p:cNvSpPr>
          <p:nvPr>
            <p:ph type="sldImg" idx="2"/>
          </p:nvPr>
        </p:nvSpPr>
        <p:spPr>
          <a:xfrm>
            <a:off x="542925" y="1208088"/>
            <a:ext cx="5802313" cy="3265487"/>
          </a:xfrm>
          <a:prstGeom prst="rect">
            <a:avLst/>
          </a:prstGeom>
          <a:noFill/>
          <a:ln w="12700">
            <a:solidFill>
              <a:prstClr val="black"/>
            </a:solidFill>
          </a:ln>
        </p:spPr>
        <p:txBody>
          <a:bodyPr vert="horz" lIns="94622" tIns="47311" rIns="94622" bIns="47311" rtlCol="0" anchor="ctr"/>
          <a:lstStyle/>
          <a:p>
            <a:endParaRPr lang="en-US"/>
          </a:p>
        </p:txBody>
      </p:sp>
      <p:sp>
        <p:nvSpPr>
          <p:cNvPr id="5" name="Notes Placeholder 4"/>
          <p:cNvSpPr>
            <a:spLocks noGrp="1"/>
          </p:cNvSpPr>
          <p:nvPr>
            <p:ph type="body" sz="quarter" idx="3"/>
          </p:nvPr>
        </p:nvSpPr>
        <p:spPr>
          <a:xfrm>
            <a:off x="688817" y="4654193"/>
            <a:ext cx="5510530" cy="3807976"/>
          </a:xfrm>
          <a:prstGeom prst="rect">
            <a:avLst/>
          </a:prstGeom>
        </p:spPr>
        <p:txBody>
          <a:bodyPr vert="horz" lIns="94622" tIns="47311" rIns="94622" bIns="47311"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185820"/>
            <a:ext cx="2984871" cy="485231"/>
          </a:xfrm>
          <a:prstGeom prst="rect">
            <a:avLst/>
          </a:prstGeom>
        </p:spPr>
        <p:txBody>
          <a:bodyPr vert="horz" lIns="94622" tIns="47311" rIns="94622" bIns="47311" rtlCol="0" anchor="b"/>
          <a:lstStyle>
            <a:lvl1pPr algn="l">
              <a:defRPr sz="1200"/>
            </a:lvl1pPr>
          </a:lstStyle>
          <a:p>
            <a:endParaRPr lang="en-US"/>
          </a:p>
        </p:txBody>
      </p:sp>
      <p:sp>
        <p:nvSpPr>
          <p:cNvPr id="7" name="Slide Number Placeholder 6"/>
          <p:cNvSpPr>
            <a:spLocks noGrp="1"/>
          </p:cNvSpPr>
          <p:nvPr>
            <p:ph type="sldNum" sz="quarter" idx="5"/>
          </p:nvPr>
        </p:nvSpPr>
        <p:spPr>
          <a:xfrm>
            <a:off x="3901698" y="9185820"/>
            <a:ext cx="2984871" cy="485231"/>
          </a:xfrm>
          <a:prstGeom prst="rect">
            <a:avLst/>
          </a:prstGeom>
        </p:spPr>
        <p:txBody>
          <a:bodyPr vert="horz" lIns="94622" tIns="47311" rIns="94622" bIns="47311"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3790101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3719722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208824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870664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DF763-A172-7848-B1DD-29B575014684}"/>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F194B4-6454-1E4F-896C-B646A8B091A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B840D95E-5919-564F-A0B0-F3053BDE257E}"/>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5" name="Footer Placeholder 4">
            <a:extLst>
              <a:ext uri="{FF2B5EF4-FFF2-40B4-BE49-F238E27FC236}">
                <a16:creationId xmlns:a16="http://schemas.microsoft.com/office/drawing/2014/main" id="{4FABC20B-F03F-5A4A-9DD4-01BEF6A4496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C0B30CB-10C8-2B4C-B44A-969AAB8DC815}"/>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8361041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F57B2-4FAA-3E4F-9169-8A9EC138BFA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01DFA9-F55F-264C-B9BD-7191EB93820F}"/>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4F7842-D5AE-6D49-9388-39F65C98CA25}"/>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5" name="Footer Placeholder 4">
            <a:extLst>
              <a:ext uri="{FF2B5EF4-FFF2-40B4-BE49-F238E27FC236}">
                <a16:creationId xmlns:a16="http://schemas.microsoft.com/office/drawing/2014/main" id="{982FBDE3-AE08-1149-B822-97049F68589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68AF181-2AA0-704A-894F-20897E79E4F1}"/>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172517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69A54-4C38-794E-A4D2-11719656ACF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13D4F5B-024E-1846-A067-E8EAD84F386B}"/>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804BFE2-DD51-7646-BFC5-DB0A07B1A6DA}"/>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5" name="Footer Placeholder 4">
            <a:extLst>
              <a:ext uri="{FF2B5EF4-FFF2-40B4-BE49-F238E27FC236}">
                <a16:creationId xmlns:a16="http://schemas.microsoft.com/office/drawing/2014/main" id="{42C5B735-0911-C14D-921C-1096B26D225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0C3A25-C5F5-8B46-AB02-FBA97D0A0BD6}"/>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3832406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F9A30-910F-884B-A4F6-C8660BC74F3D}"/>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674E627-94B7-8849-B6AA-4DAE8CB7B59F}"/>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2B859C2-5182-1446-A2A3-C3B6FF374F6A}"/>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F1A9742-75F1-CF49-B39A-3DEDAF898D84}"/>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6" name="Footer Placeholder 5">
            <a:extLst>
              <a:ext uri="{FF2B5EF4-FFF2-40B4-BE49-F238E27FC236}">
                <a16:creationId xmlns:a16="http://schemas.microsoft.com/office/drawing/2014/main" id="{CAD45109-A5A1-B545-BA26-D9743984D6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9EECF606-3E83-0F49-B6B1-E30E5333CDDC}"/>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2206205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CFE7C-684A-B044-AA84-65A406F28768}"/>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8D07990-348D-C945-B220-916BF2DB4AD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E27239A-360E-D443-900C-0F3A78BAE3AD}"/>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9C17307-6FC7-694D-BFDA-57BBED5DFCA4}"/>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0791B279-1E68-5346-9569-D9AD88241440}"/>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04475F30-107E-A649-B69D-614D5955B764}"/>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8" name="Footer Placeholder 7">
            <a:extLst>
              <a:ext uri="{FF2B5EF4-FFF2-40B4-BE49-F238E27FC236}">
                <a16:creationId xmlns:a16="http://schemas.microsoft.com/office/drawing/2014/main" id="{5EC028F5-44F5-0B4C-9FD2-F46EB2997F5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9FCF3C85-9F9F-0949-A1FF-030FA5A64B3C}"/>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36922357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C315A-EAED-4744-BC1C-B2189B69FFBF}"/>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C719196-1E08-AF46-9C04-578AF09E6F20}"/>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4" name="Footer Placeholder 3">
            <a:extLst>
              <a:ext uri="{FF2B5EF4-FFF2-40B4-BE49-F238E27FC236}">
                <a16:creationId xmlns:a16="http://schemas.microsoft.com/office/drawing/2014/main" id="{5EDFF614-EB55-AD46-8310-9DBD684B3F6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848A193-3FB6-3B40-B837-11981AD13806}"/>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4020060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BE1A22"/>
        </a:solid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FD4EEE-C63E-3741-99D5-BD7B3E778B02}"/>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3" name="Footer Placeholder 2">
            <a:extLst>
              <a:ext uri="{FF2B5EF4-FFF2-40B4-BE49-F238E27FC236}">
                <a16:creationId xmlns:a16="http://schemas.microsoft.com/office/drawing/2014/main" id="{21E13947-78DA-5B4F-A075-D17D0F93759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8712FEC3-509F-AF4A-94B3-8E6E03B89573}"/>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734554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8CF35-3033-1F49-ADBD-CFDB7917458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2F28040-B39B-0F46-8E65-50C076F5A71D}"/>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A311E672-FC2A-684E-95CA-86EFC6359A6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621C2AA-AA83-434E-9F2F-9F73814DDB3C}"/>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6" name="Footer Placeholder 5">
            <a:extLst>
              <a:ext uri="{FF2B5EF4-FFF2-40B4-BE49-F238E27FC236}">
                <a16:creationId xmlns:a16="http://schemas.microsoft.com/office/drawing/2014/main" id="{65E08D96-A9A5-904A-859A-0B35783F939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279B9FDA-76B0-C247-BE5D-130C5ED93707}"/>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3302936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25693-63CF-534D-9284-AD96D194A7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6D95B1B-4E1D-FE46-8A5E-B9D20932DD7E}"/>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B721F6-0D2F-9B4C-888D-B87134ED00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522588-F29C-CF48-B149-95D960CEAD19}"/>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6" name="Footer Placeholder 5">
            <a:extLst>
              <a:ext uri="{FF2B5EF4-FFF2-40B4-BE49-F238E27FC236}">
                <a16:creationId xmlns:a16="http://schemas.microsoft.com/office/drawing/2014/main" id="{7DE72C4C-7E24-1242-9208-531EA4A8AF3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0AB853B-C1DC-654C-9291-D3455E71DD0D}"/>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13840628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B4719-05EA-814D-B28F-3ACA3795E16D}"/>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003CD9C-BEAA-5C4B-8FD5-C1744E7004CF}"/>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EDB89EF-5E8D-0640-B9A4-6851BE404B9B}"/>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5" name="Footer Placeholder 4">
            <a:extLst>
              <a:ext uri="{FF2B5EF4-FFF2-40B4-BE49-F238E27FC236}">
                <a16:creationId xmlns:a16="http://schemas.microsoft.com/office/drawing/2014/main" id="{E71049F9-5C20-074D-A06D-132616CBF67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E0C15F3-23EA-824F-852D-111CA9ACAF65}"/>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2543622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28D3F3-E871-2D45-AFAF-008477CD0377}"/>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6B14E60-3307-864F-90A6-4EE48BA76CA7}"/>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68A79D-9FDD-7A48-B785-6CA75FFD0C56}"/>
              </a:ext>
            </a:extLst>
          </p:cNvPr>
          <p:cNvSpPr>
            <a:spLocks noGrp="1"/>
          </p:cNvSpPr>
          <p:nvPr>
            <p:ph type="dt" sz="half" idx="10"/>
          </p:nvPr>
        </p:nvSpPr>
        <p:spPr>
          <a:xfrm>
            <a:off x="838200" y="6356350"/>
            <a:ext cx="2743200" cy="365125"/>
          </a:xfrm>
          <a:prstGeom prst="rect">
            <a:avLst/>
          </a:prstGeom>
        </p:spPr>
        <p:txBody>
          <a:bodyPr/>
          <a:lstStyle/>
          <a:p>
            <a:fld id="{0EB4F50B-7DF8-914F-9CA0-99B12FE60D0A}" type="datetimeFigureOut">
              <a:rPr lang="en-US" smtClean="0"/>
              <a:t>3/17/2022</a:t>
            </a:fld>
            <a:endParaRPr lang="en-US"/>
          </a:p>
        </p:txBody>
      </p:sp>
      <p:sp>
        <p:nvSpPr>
          <p:cNvPr id="5" name="Footer Placeholder 4">
            <a:extLst>
              <a:ext uri="{FF2B5EF4-FFF2-40B4-BE49-F238E27FC236}">
                <a16:creationId xmlns:a16="http://schemas.microsoft.com/office/drawing/2014/main" id="{4ED5898F-933D-0644-9D1B-938874C60B8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3DC3A70-29A4-9A44-ADCA-D3F28FB7A8D1}"/>
              </a:ext>
            </a:extLst>
          </p:cNvPr>
          <p:cNvSpPr>
            <a:spLocks noGrp="1"/>
          </p:cNvSpPr>
          <p:nvPr>
            <p:ph type="sldNum" sz="quarter" idx="12"/>
          </p:nvPr>
        </p:nvSpPr>
        <p:spPr>
          <a:xfrm>
            <a:off x="8610600" y="6356350"/>
            <a:ext cx="2743200" cy="365125"/>
          </a:xfrm>
          <a:prstGeom prst="rect">
            <a:avLst/>
          </a:prstGeom>
        </p:spPr>
        <p:txBody>
          <a:bodyPr/>
          <a:lstStyle/>
          <a:p>
            <a:fld id="{B2DEF3E6-16D1-B047-AEE7-7930E1A978F2}" type="slidenum">
              <a:rPr lang="en-US" smtClean="0"/>
              <a:t>‹#›</a:t>
            </a:fld>
            <a:endParaRPr lang="en-US"/>
          </a:p>
        </p:txBody>
      </p:sp>
    </p:spTree>
    <p:extLst>
      <p:ext uri="{BB962C8B-B14F-4D97-AF65-F5344CB8AC3E}">
        <p14:creationId xmlns:p14="http://schemas.microsoft.com/office/powerpoint/2010/main" val="1631019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7DF595D-181F-E349-8919-983737DD3A6A}"/>
              </a:ext>
            </a:extLst>
          </p:cNvPr>
          <p:cNvSpPr/>
          <p:nvPr userDrawn="1"/>
        </p:nvSpPr>
        <p:spPr>
          <a:xfrm>
            <a:off x="0" y="0"/>
            <a:ext cx="12192000" cy="6858000"/>
          </a:xfrm>
          <a:prstGeom prst="rect">
            <a:avLst/>
          </a:prstGeom>
          <a:solidFill>
            <a:srgbClr val="BE1A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B54ED281-B169-6849-96DC-CDFCD866FF1F}"/>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3/17/2022</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3/17/2022</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E1A2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1107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1.png"/><Relationship Id="rId7"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2.png"/><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chart" Target="../charts/chart1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2.xml.rels><?xml version="1.0" encoding="UTF-8" standalone="yes"?>
<Relationships xmlns="http://schemas.openxmlformats.org/package/2006/relationships"><Relationship Id="rId8" Type="http://schemas.openxmlformats.org/officeDocument/2006/relationships/chart" Target="../charts/chart8.xml"/><Relationship Id="rId3" Type="http://schemas.openxmlformats.org/officeDocument/2006/relationships/image" Target="../media/image4.png"/><Relationship Id="rId7" Type="http://schemas.openxmlformats.org/officeDocument/2006/relationships/chart" Target="../charts/chart7.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Graphical user interface, text, application, chat or text message&#10;&#10;Description automatically generated">
            <a:extLst>
              <a:ext uri="{FF2B5EF4-FFF2-40B4-BE49-F238E27FC236}">
                <a16:creationId xmlns:a16="http://schemas.microsoft.com/office/drawing/2014/main" id="{395F8DB7-EDD8-BF41-B997-8137034C26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918" y="5735456"/>
            <a:ext cx="1690777" cy="965741"/>
          </a:xfrm>
          <a:prstGeom prst="rect">
            <a:avLst/>
          </a:prstGeom>
        </p:spPr>
      </p:pic>
      <p:sp>
        <p:nvSpPr>
          <p:cNvPr id="30" name="Title 1">
            <a:extLst>
              <a:ext uri="{FF2B5EF4-FFF2-40B4-BE49-F238E27FC236}">
                <a16:creationId xmlns:a16="http://schemas.microsoft.com/office/drawing/2014/main" id="{4486AF12-16EE-0E4B-8568-FE5E8478BDE7}"/>
              </a:ext>
            </a:extLst>
          </p:cNvPr>
          <p:cNvSpPr txBox="1">
            <a:spLocks/>
          </p:cNvSpPr>
          <p:nvPr/>
        </p:nvSpPr>
        <p:spPr>
          <a:xfrm>
            <a:off x="-2" y="337343"/>
            <a:ext cx="12192002" cy="1440657"/>
          </a:xfrm>
          <a:prstGeom prst="rect">
            <a:avLst/>
          </a:prstGeom>
        </p:spPr>
        <p:txBody>
          <a:bodyPr wrap="square">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400"/>
              </a:spcBef>
            </a:pPr>
            <a:r>
              <a:rPr lang="en-GB" sz="3500" b="1" dirty="0">
                <a:solidFill>
                  <a:schemeClr val="bg1"/>
                </a:solidFill>
                <a:latin typeface="Comic Sans MS" panose="030F0902030302020204" pitchFamily="66" charset="0"/>
                <a:cs typeface="Arial" panose="020B0604020202020204" pitchFamily="34" charset="0"/>
              </a:rPr>
              <a:t>Understanding Fractions</a:t>
            </a:r>
          </a:p>
          <a:p>
            <a:pPr algn="ctr">
              <a:lnSpc>
                <a:spcPct val="100000"/>
              </a:lnSpc>
              <a:spcBef>
                <a:spcPts val="0"/>
              </a:spcBef>
            </a:pPr>
            <a:r>
              <a:rPr lang="en-GB" sz="2400" b="1" dirty="0">
                <a:solidFill>
                  <a:schemeClr val="bg1"/>
                </a:solidFill>
                <a:latin typeface="Comic Sans MS" panose="030F0702030302020204" pitchFamily="66" charset="0"/>
              </a:rPr>
              <a:t>Lesson 5: </a:t>
            </a:r>
            <a:r>
              <a:rPr lang="en-GB" sz="2400" dirty="0">
                <a:solidFill>
                  <a:schemeClr val="bg1"/>
                </a:solidFill>
                <a:latin typeface="Comic Sans MS" panose="030F0902030302020204" pitchFamily="66" charset="0"/>
              </a:rPr>
              <a:t>Multiplying Fractions</a:t>
            </a:r>
            <a:endParaRPr lang="en-US" sz="2400" b="1" dirty="0">
              <a:solidFill>
                <a:schemeClr val="bg1"/>
              </a:solidFill>
              <a:latin typeface="Comic Sans MS" panose="030F0902030302020204" pitchFamily="66" charset="0"/>
              <a:cs typeface="Arial" panose="020B0604020202020204" pitchFamily="34" charset="0"/>
            </a:endParaRPr>
          </a:p>
          <a:p>
            <a:pPr lvl="0" algn="ctr">
              <a:lnSpc>
                <a:spcPct val="100000"/>
              </a:lnSpc>
              <a:spcBef>
                <a:spcPts val="400"/>
              </a:spcBef>
              <a:defRPr/>
            </a:pPr>
            <a:endParaRPr lang="en-GB" sz="2400" dirty="0">
              <a:solidFill>
                <a:schemeClr val="bg1"/>
              </a:solidFill>
              <a:latin typeface="Comic Sans MS" panose="030F0702030302020204" pitchFamily="66" charset="0"/>
            </a:endParaRPr>
          </a:p>
        </p:txBody>
      </p:sp>
      <p:sp>
        <p:nvSpPr>
          <p:cNvPr id="40" name="Title 1">
            <a:extLst>
              <a:ext uri="{FF2B5EF4-FFF2-40B4-BE49-F238E27FC236}">
                <a16:creationId xmlns:a16="http://schemas.microsoft.com/office/drawing/2014/main" id="{8DDE906F-DF78-1940-9995-CC98CA5E2017}"/>
              </a:ext>
            </a:extLst>
          </p:cNvPr>
          <p:cNvSpPr txBox="1">
            <a:spLocks/>
          </p:cNvSpPr>
          <p:nvPr/>
        </p:nvSpPr>
        <p:spPr>
          <a:xfrm>
            <a:off x="10299302" y="6022650"/>
            <a:ext cx="1690779"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Maths</a:t>
            </a:r>
            <a:endParaRPr lang="en-US" sz="2000" b="1" dirty="0">
              <a:solidFill>
                <a:schemeClr val="bg1"/>
              </a:solidFill>
              <a:latin typeface="Arial" panose="020B0604020202020204" pitchFamily="34" charset="0"/>
              <a:cs typeface="Arial" panose="020B0604020202020204" pitchFamily="34" charset="0"/>
            </a:endParaRPr>
          </a:p>
        </p:txBody>
      </p:sp>
      <p:pic>
        <p:nvPicPr>
          <p:cNvPr id="41" name="Picture 40" descr="A picture containing text, clipart&#10;&#10;Description automatically generated">
            <a:extLst>
              <a:ext uri="{FF2B5EF4-FFF2-40B4-BE49-F238E27FC236}">
                <a16:creationId xmlns:a16="http://schemas.microsoft.com/office/drawing/2014/main" id="{35A280D6-E126-4446-AC52-FB6F70E979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42" name="Title 1">
            <a:extLst>
              <a:ext uri="{FF2B5EF4-FFF2-40B4-BE49-F238E27FC236}">
                <a16:creationId xmlns:a16="http://schemas.microsoft.com/office/drawing/2014/main" id="{6CAE54CF-BF9E-6542-87FB-45337826E06E}"/>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
        <p:nvSpPr>
          <p:cNvPr id="52" name="Title 1">
            <a:extLst>
              <a:ext uri="{FF2B5EF4-FFF2-40B4-BE49-F238E27FC236}">
                <a16:creationId xmlns:a16="http://schemas.microsoft.com/office/drawing/2014/main" id="{D4299BA3-C266-4145-92BE-CB0F53E32E7D}"/>
              </a:ext>
            </a:extLst>
          </p:cNvPr>
          <p:cNvSpPr txBox="1">
            <a:spLocks/>
          </p:cNvSpPr>
          <p:nvPr/>
        </p:nvSpPr>
        <p:spPr>
          <a:xfrm rot="21151972">
            <a:off x="9219422" y="409163"/>
            <a:ext cx="2821576" cy="104644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Equivalent</a:t>
            </a:r>
          </a:p>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fractions</a:t>
            </a:r>
          </a:p>
        </p:txBody>
      </p:sp>
      <p:sp>
        <p:nvSpPr>
          <p:cNvPr id="53" name="Title 1">
            <a:extLst>
              <a:ext uri="{FF2B5EF4-FFF2-40B4-BE49-F238E27FC236}">
                <a16:creationId xmlns:a16="http://schemas.microsoft.com/office/drawing/2014/main" id="{73FA4664-13FA-9044-A2D3-7DA3D1F63A05}"/>
              </a:ext>
            </a:extLst>
          </p:cNvPr>
          <p:cNvSpPr txBox="1">
            <a:spLocks/>
          </p:cNvSpPr>
          <p:nvPr/>
        </p:nvSpPr>
        <p:spPr>
          <a:xfrm rot="21292886">
            <a:off x="313579" y="824671"/>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Numerator</a:t>
            </a:r>
            <a:endParaRPr lang="en-US" sz="3000" dirty="0">
              <a:solidFill>
                <a:schemeClr val="bg1">
                  <a:alpha val="25000"/>
                </a:schemeClr>
              </a:solidFill>
              <a:latin typeface="Comic Sans MS" panose="030F0902030302020204" pitchFamily="66" charset="0"/>
            </a:endParaRPr>
          </a:p>
        </p:txBody>
      </p:sp>
      <p:sp>
        <p:nvSpPr>
          <p:cNvPr id="55" name="Title 1">
            <a:extLst>
              <a:ext uri="{FF2B5EF4-FFF2-40B4-BE49-F238E27FC236}">
                <a16:creationId xmlns:a16="http://schemas.microsoft.com/office/drawing/2014/main" id="{1F9887BE-6659-9F4A-AE05-36F4EF091688}"/>
              </a:ext>
            </a:extLst>
          </p:cNvPr>
          <p:cNvSpPr txBox="1">
            <a:spLocks/>
          </p:cNvSpPr>
          <p:nvPr/>
        </p:nvSpPr>
        <p:spPr>
          <a:xfrm rot="641827">
            <a:off x="-44033" y="2404226"/>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Factor</a:t>
            </a:r>
          </a:p>
        </p:txBody>
      </p:sp>
      <p:sp>
        <p:nvSpPr>
          <p:cNvPr id="16" name="Title 1">
            <a:extLst>
              <a:ext uri="{FF2B5EF4-FFF2-40B4-BE49-F238E27FC236}">
                <a16:creationId xmlns:a16="http://schemas.microsoft.com/office/drawing/2014/main" id="{D54D2608-7F87-DD47-A7EA-BF572AC2DA17}"/>
              </a:ext>
            </a:extLst>
          </p:cNvPr>
          <p:cNvSpPr txBox="1">
            <a:spLocks/>
          </p:cNvSpPr>
          <p:nvPr/>
        </p:nvSpPr>
        <p:spPr>
          <a:xfrm rot="582012">
            <a:off x="9761793" y="2647001"/>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Product</a:t>
            </a:r>
            <a:endParaRPr lang="en-US" sz="3000" dirty="0">
              <a:solidFill>
                <a:schemeClr val="bg1">
                  <a:alpha val="25000"/>
                </a:schemeClr>
              </a:solidFill>
              <a:latin typeface="Comic Sans MS" panose="030F0902030302020204" pitchFamily="66" charset="0"/>
            </a:endParaRPr>
          </a:p>
        </p:txBody>
      </p:sp>
      <p:grpSp>
        <p:nvGrpSpPr>
          <p:cNvPr id="8" name="Group 7">
            <a:extLst>
              <a:ext uri="{FF2B5EF4-FFF2-40B4-BE49-F238E27FC236}">
                <a16:creationId xmlns:a16="http://schemas.microsoft.com/office/drawing/2014/main" id="{642280A4-0801-F344-BD57-2C0B6A666841}"/>
              </a:ext>
            </a:extLst>
          </p:cNvPr>
          <p:cNvGrpSpPr/>
          <p:nvPr/>
        </p:nvGrpSpPr>
        <p:grpSpPr>
          <a:xfrm>
            <a:off x="6289014" y="4305808"/>
            <a:ext cx="4194345" cy="1640745"/>
            <a:chOff x="6289014" y="4478350"/>
            <a:chExt cx="4194345" cy="1640745"/>
          </a:xfrm>
        </p:grpSpPr>
        <p:cxnSp>
          <p:nvCxnSpPr>
            <p:cNvPr id="178" name="Straight Connector 177">
              <a:extLst>
                <a:ext uri="{FF2B5EF4-FFF2-40B4-BE49-F238E27FC236}">
                  <a16:creationId xmlns:a16="http://schemas.microsoft.com/office/drawing/2014/main" id="{F2A2A738-43A4-2841-8D2F-284C5008B6BD}"/>
                </a:ext>
              </a:extLst>
            </p:cNvPr>
            <p:cNvCxnSpPr>
              <a:cxnSpLocks/>
              <a:endCxn id="202" idx="2"/>
            </p:cNvCxnSpPr>
            <p:nvPr/>
          </p:nvCxnSpPr>
          <p:spPr>
            <a:xfrm>
              <a:off x="9030781" y="4478350"/>
              <a:ext cx="0" cy="1640745"/>
            </a:xfrm>
            <a:prstGeom prst="line">
              <a:avLst/>
            </a:prstGeom>
            <a:ln w="273050" cap="rnd" cmpd="sng">
              <a:solidFill>
                <a:srgbClr val="FBC715"/>
              </a:solidFill>
              <a:prstDash val="solid"/>
            </a:ln>
          </p:spPr>
          <p:style>
            <a:lnRef idx="1">
              <a:schemeClr val="accent1"/>
            </a:lnRef>
            <a:fillRef idx="0">
              <a:schemeClr val="accent1"/>
            </a:fillRef>
            <a:effectRef idx="0">
              <a:schemeClr val="accent1"/>
            </a:effectRef>
            <a:fontRef idx="minor">
              <a:schemeClr val="tx1"/>
            </a:fontRef>
          </p:style>
        </p:cxnSp>
        <p:grpSp>
          <p:nvGrpSpPr>
            <p:cNvPr id="179" name="Group 178">
              <a:extLst>
                <a:ext uri="{FF2B5EF4-FFF2-40B4-BE49-F238E27FC236}">
                  <a16:creationId xmlns:a16="http://schemas.microsoft.com/office/drawing/2014/main" id="{4214E5EC-45EC-7940-BFC5-915B767048D3}"/>
                </a:ext>
              </a:extLst>
            </p:cNvPr>
            <p:cNvGrpSpPr/>
            <p:nvPr/>
          </p:nvGrpSpPr>
          <p:grpSpPr>
            <a:xfrm>
              <a:off x="6289014" y="5343363"/>
              <a:ext cx="4191357" cy="775732"/>
              <a:chOff x="921883" y="4498991"/>
              <a:chExt cx="4191357" cy="775732"/>
            </a:xfrm>
          </p:grpSpPr>
          <p:sp>
            <p:nvSpPr>
              <p:cNvPr id="180" name="TextBox 179">
                <a:extLst>
                  <a:ext uri="{FF2B5EF4-FFF2-40B4-BE49-F238E27FC236}">
                    <a16:creationId xmlns:a16="http://schemas.microsoft.com/office/drawing/2014/main" id="{A9989649-3BB5-1A4C-847B-41BDC75E1626}"/>
                  </a:ext>
                </a:extLst>
              </p:cNvPr>
              <p:cNvSpPr txBox="1"/>
              <p:nvPr/>
            </p:nvSpPr>
            <p:spPr>
              <a:xfrm>
                <a:off x="921883"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0</a:t>
                </a:r>
              </a:p>
            </p:txBody>
          </p:sp>
          <p:grpSp>
            <p:nvGrpSpPr>
              <p:cNvPr id="181" name="Group 180">
                <a:extLst>
                  <a:ext uri="{FF2B5EF4-FFF2-40B4-BE49-F238E27FC236}">
                    <a16:creationId xmlns:a16="http://schemas.microsoft.com/office/drawing/2014/main" id="{6C125BEB-9D93-EF4D-AD26-8940415A7E87}"/>
                  </a:ext>
                </a:extLst>
              </p:cNvPr>
              <p:cNvGrpSpPr/>
              <p:nvPr/>
            </p:nvGrpSpPr>
            <p:grpSpPr>
              <a:xfrm>
                <a:off x="1570144" y="4776562"/>
                <a:ext cx="327569" cy="498161"/>
                <a:chOff x="1554512" y="2836765"/>
                <a:chExt cx="772393" cy="1292101"/>
              </a:xfrm>
            </p:grpSpPr>
            <p:grpSp>
              <p:nvGrpSpPr>
                <p:cNvPr id="212" name="Group 211">
                  <a:extLst>
                    <a:ext uri="{FF2B5EF4-FFF2-40B4-BE49-F238E27FC236}">
                      <a16:creationId xmlns:a16="http://schemas.microsoft.com/office/drawing/2014/main" id="{BC0C8E2D-0AE9-334D-ACA3-3072F1285DDB}"/>
                    </a:ext>
                  </a:extLst>
                </p:cNvPr>
                <p:cNvGrpSpPr/>
                <p:nvPr/>
              </p:nvGrpSpPr>
              <p:grpSpPr>
                <a:xfrm>
                  <a:off x="1554512" y="2836765"/>
                  <a:ext cx="772393" cy="1292101"/>
                  <a:chOff x="2774254" y="4314960"/>
                  <a:chExt cx="834288" cy="1395645"/>
                </a:xfrm>
              </p:grpSpPr>
              <p:sp>
                <p:nvSpPr>
                  <p:cNvPr id="214" name="TextBox 213">
                    <a:extLst>
                      <a:ext uri="{FF2B5EF4-FFF2-40B4-BE49-F238E27FC236}">
                        <a16:creationId xmlns:a16="http://schemas.microsoft.com/office/drawing/2014/main" id="{784F5CA3-F5D3-BA46-B28B-37233BB4DB47}"/>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15" name="TextBox 214">
                    <a:extLst>
                      <a:ext uri="{FF2B5EF4-FFF2-40B4-BE49-F238E27FC236}">
                        <a16:creationId xmlns:a16="http://schemas.microsoft.com/office/drawing/2014/main" id="{11BAC079-D974-694C-9C9A-4154A6587EA4}"/>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sp>
              <p:nvSpPr>
                <p:cNvPr id="213" name="Rounded Rectangle 212">
                  <a:extLst>
                    <a:ext uri="{FF2B5EF4-FFF2-40B4-BE49-F238E27FC236}">
                      <a16:creationId xmlns:a16="http://schemas.microsoft.com/office/drawing/2014/main" id="{E6AB1B34-88D0-9746-A882-EDBC4102EE72}"/>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82" name="Group 181">
                <a:extLst>
                  <a:ext uri="{FF2B5EF4-FFF2-40B4-BE49-F238E27FC236}">
                    <a16:creationId xmlns:a16="http://schemas.microsoft.com/office/drawing/2014/main" id="{A0A245F8-6697-1946-A02D-845D35BE1D6C}"/>
                  </a:ext>
                </a:extLst>
              </p:cNvPr>
              <p:cNvGrpSpPr/>
              <p:nvPr/>
            </p:nvGrpSpPr>
            <p:grpSpPr>
              <a:xfrm>
                <a:off x="2183981" y="4776562"/>
                <a:ext cx="327569" cy="498161"/>
                <a:chOff x="1554512" y="2836765"/>
                <a:chExt cx="772393" cy="1292101"/>
              </a:xfrm>
            </p:grpSpPr>
            <p:grpSp>
              <p:nvGrpSpPr>
                <p:cNvPr id="208" name="Group 207">
                  <a:extLst>
                    <a:ext uri="{FF2B5EF4-FFF2-40B4-BE49-F238E27FC236}">
                      <a16:creationId xmlns:a16="http://schemas.microsoft.com/office/drawing/2014/main" id="{4B5629E2-53E4-6041-8457-10E3D22394CB}"/>
                    </a:ext>
                  </a:extLst>
                </p:cNvPr>
                <p:cNvGrpSpPr/>
                <p:nvPr/>
              </p:nvGrpSpPr>
              <p:grpSpPr>
                <a:xfrm>
                  <a:off x="1554512" y="2836765"/>
                  <a:ext cx="772393" cy="1292101"/>
                  <a:chOff x="2774254" y="4314960"/>
                  <a:chExt cx="834288" cy="1395645"/>
                </a:xfrm>
              </p:grpSpPr>
              <p:sp>
                <p:nvSpPr>
                  <p:cNvPr id="210" name="TextBox 209">
                    <a:extLst>
                      <a:ext uri="{FF2B5EF4-FFF2-40B4-BE49-F238E27FC236}">
                        <a16:creationId xmlns:a16="http://schemas.microsoft.com/office/drawing/2014/main" id="{89FCC282-C85C-DE40-B5E3-B0D1DECD7717}"/>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11" name="TextBox 210">
                    <a:extLst>
                      <a:ext uri="{FF2B5EF4-FFF2-40B4-BE49-F238E27FC236}">
                        <a16:creationId xmlns:a16="http://schemas.microsoft.com/office/drawing/2014/main" id="{2A9E3662-1FD8-F448-8FCA-6916AAF4F250}"/>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2</a:t>
                    </a:r>
                  </a:p>
                </p:txBody>
              </p:sp>
            </p:grpSp>
            <p:sp>
              <p:nvSpPr>
                <p:cNvPr id="209" name="Rounded Rectangle 208">
                  <a:extLst>
                    <a:ext uri="{FF2B5EF4-FFF2-40B4-BE49-F238E27FC236}">
                      <a16:creationId xmlns:a16="http://schemas.microsoft.com/office/drawing/2014/main" id="{6858524F-288C-3744-A5D8-8725F0BAB69B}"/>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83" name="Group 182">
                <a:extLst>
                  <a:ext uri="{FF2B5EF4-FFF2-40B4-BE49-F238E27FC236}">
                    <a16:creationId xmlns:a16="http://schemas.microsoft.com/office/drawing/2014/main" id="{902415A0-EA32-454D-82E6-A41927C18380}"/>
                  </a:ext>
                </a:extLst>
              </p:cNvPr>
              <p:cNvGrpSpPr/>
              <p:nvPr/>
            </p:nvGrpSpPr>
            <p:grpSpPr>
              <a:xfrm>
                <a:off x="2855369" y="4776562"/>
                <a:ext cx="327569" cy="498161"/>
                <a:chOff x="1554512" y="2836765"/>
                <a:chExt cx="772393" cy="1292101"/>
              </a:xfrm>
            </p:grpSpPr>
            <p:grpSp>
              <p:nvGrpSpPr>
                <p:cNvPr id="204" name="Group 203">
                  <a:extLst>
                    <a:ext uri="{FF2B5EF4-FFF2-40B4-BE49-F238E27FC236}">
                      <a16:creationId xmlns:a16="http://schemas.microsoft.com/office/drawing/2014/main" id="{24A65FFB-E90C-0541-9D9F-77146CBA17EB}"/>
                    </a:ext>
                  </a:extLst>
                </p:cNvPr>
                <p:cNvGrpSpPr/>
                <p:nvPr/>
              </p:nvGrpSpPr>
              <p:grpSpPr>
                <a:xfrm>
                  <a:off x="1554512" y="2836765"/>
                  <a:ext cx="772393" cy="1292101"/>
                  <a:chOff x="2774254" y="4314960"/>
                  <a:chExt cx="834288" cy="1395645"/>
                </a:xfrm>
              </p:grpSpPr>
              <p:sp>
                <p:nvSpPr>
                  <p:cNvPr id="206" name="TextBox 205">
                    <a:extLst>
                      <a:ext uri="{FF2B5EF4-FFF2-40B4-BE49-F238E27FC236}">
                        <a16:creationId xmlns:a16="http://schemas.microsoft.com/office/drawing/2014/main" id="{9B96FCA6-6E70-B843-8A5F-4E23EDFAA98D}"/>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07" name="TextBox 206">
                    <a:extLst>
                      <a:ext uri="{FF2B5EF4-FFF2-40B4-BE49-F238E27FC236}">
                        <a16:creationId xmlns:a16="http://schemas.microsoft.com/office/drawing/2014/main" id="{AB101B57-2FF6-4747-8EFF-7DE35562A895}"/>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3</a:t>
                    </a:r>
                  </a:p>
                </p:txBody>
              </p:sp>
            </p:grpSp>
            <p:sp>
              <p:nvSpPr>
                <p:cNvPr id="205" name="Rounded Rectangle 204">
                  <a:extLst>
                    <a:ext uri="{FF2B5EF4-FFF2-40B4-BE49-F238E27FC236}">
                      <a16:creationId xmlns:a16="http://schemas.microsoft.com/office/drawing/2014/main" id="{0035CE93-E6BD-5C40-A807-46728AFC7BEE}"/>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84" name="Group 183">
                <a:extLst>
                  <a:ext uri="{FF2B5EF4-FFF2-40B4-BE49-F238E27FC236}">
                    <a16:creationId xmlns:a16="http://schemas.microsoft.com/office/drawing/2014/main" id="{D35CDF20-3644-D542-A0D6-37C276238733}"/>
                  </a:ext>
                </a:extLst>
              </p:cNvPr>
              <p:cNvGrpSpPr/>
              <p:nvPr/>
            </p:nvGrpSpPr>
            <p:grpSpPr>
              <a:xfrm>
                <a:off x="3499865" y="4776562"/>
                <a:ext cx="327569" cy="498161"/>
                <a:chOff x="1554512" y="2836765"/>
                <a:chExt cx="772393" cy="1292101"/>
              </a:xfrm>
            </p:grpSpPr>
            <p:grpSp>
              <p:nvGrpSpPr>
                <p:cNvPr id="200" name="Group 199">
                  <a:extLst>
                    <a:ext uri="{FF2B5EF4-FFF2-40B4-BE49-F238E27FC236}">
                      <a16:creationId xmlns:a16="http://schemas.microsoft.com/office/drawing/2014/main" id="{7D785DD4-8AB6-3245-A8E0-A78BE62E1DD0}"/>
                    </a:ext>
                  </a:extLst>
                </p:cNvPr>
                <p:cNvGrpSpPr/>
                <p:nvPr/>
              </p:nvGrpSpPr>
              <p:grpSpPr>
                <a:xfrm>
                  <a:off x="1554512" y="2836765"/>
                  <a:ext cx="772393" cy="1292101"/>
                  <a:chOff x="2774254" y="4314960"/>
                  <a:chExt cx="834288" cy="1395645"/>
                </a:xfrm>
              </p:grpSpPr>
              <p:sp>
                <p:nvSpPr>
                  <p:cNvPr id="202" name="TextBox 201">
                    <a:extLst>
                      <a:ext uri="{FF2B5EF4-FFF2-40B4-BE49-F238E27FC236}">
                        <a16:creationId xmlns:a16="http://schemas.microsoft.com/office/drawing/2014/main" id="{46099117-CE23-EE42-844F-7FED2A00B760}"/>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03" name="TextBox 202">
                    <a:extLst>
                      <a:ext uri="{FF2B5EF4-FFF2-40B4-BE49-F238E27FC236}">
                        <a16:creationId xmlns:a16="http://schemas.microsoft.com/office/drawing/2014/main" id="{94B1CAE3-ED97-7540-98C0-B0D0ECC8697E}"/>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4</a:t>
                    </a:r>
                  </a:p>
                </p:txBody>
              </p:sp>
            </p:grpSp>
            <p:sp>
              <p:nvSpPr>
                <p:cNvPr id="201" name="Rounded Rectangle 200">
                  <a:extLst>
                    <a:ext uri="{FF2B5EF4-FFF2-40B4-BE49-F238E27FC236}">
                      <a16:creationId xmlns:a16="http://schemas.microsoft.com/office/drawing/2014/main" id="{DFC43E44-787C-6842-ACDD-26087C84F3BB}"/>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85" name="Group 184">
                <a:extLst>
                  <a:ext uri="{FF2B5EF4-FFF2-40B4-BE49-F238E27FC236}">
                    <a16:creationId xmlns:a16="http://schemas.microsoft.com/office/drawing/2014/main" id="{E75C9797-A1A4-E34A-8B92-BD56129FD1AB}"/>
                  </a:ext>
                </a:extLst>
              </p:cNvPr>
              <p:cNvGrpSpPr/>
              <p:nvPr/>
            </p:nvGrpSpPr>
            <p:grpSpPr>
              <a:xfrm>
                <a:off x="4144361" y="4776562"/>
                <a:ext cx="327569" cy="498161"/>
                <a:chOff x="1554512" y="2836765"/>
                <a:chExt cx="772393" cy="1292101"/>
              </a:xfrm>
            </p:grpSpPr>
            <p:grpSp>
              <p:nvGrpSpPr>
                <p:cNvPr id="196" name="Group 195">
                  <a:extLst>
                    <a:ext uri="{FF2B5EF4-FFF2-40B4-BE49-F238E27FC236}">
                      <a16:creationId xmlns:a16="http://schemas.microsoft.com/office/drawing/2014/main" id="{CA7A0B78-E31C-5A49-A87D-4D1390AD5307}"/>
                    </a:ext>
                  </a:extLst>
                </p:cNvPr>
                <p:cNvGrpSpPr/>
                <p:nvPr/>
              </p:nvGrpSpPr>
              <p:grpSpPr>
                <a:xfrm>
                  <a:off x="1554512" y="2836765"/>
                  <a:ext cx="772393" cy="1292101"/>
                  <a:chOff x="2774254" y="4314960"/>
                  <a:chExt cx="834288" cy="1395645"/>
                </a:xfrm>
              </p:grpSpPr>
              <p:sp>
                <p:nvSpPr>
                  <p:cNvPr id="198" name="TextBox 197">
                    <a:extLst>
                      <a:ext uri="{FF2B5EF4-FFF2-40B4-BE49-F238E27FC236}">
                        <a16:creationId xmlns:a16="http://schemas.microsoft.com/office/drawing/2014/main" id="{6B74CF58-A60C-A145-B471-077FD53770C7}"/>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199" name="TextBox 198">
                    <a:extLst>
                      <a:ext uri="{FF2B5EF4-FFF2-40B4-BE49-F238E27FC236}">
                        <a16:creationId xmlns:a16="http://schemas.microsoft.com/office/drawing/2014/main" id="{261DB479-221B-C74D-A127-91DF8084F155}"/>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5</a:t>
                    </a:r>
                  </a:p>
                </p:txBody>
              </p:sp>
            </p:grpSp>
            <p:sp>
              <p:nvSpPr>
                <p:cNvPr id="197" name="Rounded Rectangle 196">
                  <a:extLst>
                    <a:ext uri="{FF2B5EF4-FFF2-40B4-BE49-F238E27FC236}">
                      <a16:creationId xmlns:a16="http://schemas.microsoft.com/office/drawing/2014/main" id="{6716191E-7F37-2B4A-B057-21273B2A6AE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86" name="Group 185">
                <a:extLst>
                  <a:ext uri="{FF2B5EF4-FFF2-40B4-BE49-F238E27FC236}">
                    <a16:creationId xmlns:a16="http://schemas.microsoft.com/office/drawing/2014/main" id="{6C9A2EC0-65D2-D847-8350-019E16458440}"/>
                  </a:ext>
                </a:extLst>
              </p:cNvPr>
              <p:cNvGrpSpPr/>
              <p:nvPr/>
            </p:nvGrpSpPr>
            <p:grpSpPr>
              <a:xfrm>
                <a:off x="1079134" y="4498991"/>
                <a:ext cx="3868004" cy="255904"/>
                <a:chOff x="3544338" y="3076442"/>
                <a:chExt cx="5670125" cy="643730"/>
              </a:xfrm>
            </p:grpSpPr>
            <p:cxnSp>
              <p:nvCxnSpPr>
                <p:cNvPr id="188" name="Straight Connector 187">
                  <a:extLst>
                    <a:ext uri="{FF2B5EF4-FFF2-40B4-BE49-F238E27FC236}">
                      <a16:creationId xmlns:a16="http://schemas.microsoft.com/office/drawing/2014/main" id="{7411BF0C-E4C5-D94A-8441-433AE180C008}"/>
                    </a:ext>
                  </a:extLst>
                </p:cNvPr>
                <p:cNvCxnSpPr>
                  <a:cxnSpLocks/>
                </p:cNvCxnSpPr>
                <p:nvPr/>
              </p:nvCxnSpPr>
              <p:spPr>
                <a:xfrm>
                  <a:off x="3544338" y="3398307"/>
                  <a:ext cx="5670125"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6CC1C9E7-C21F-F64E-8152-CB9F195DAAB5}"/>
                    </a:ext>
                  </a:extLst>
                </p:cNvPr>
                <p:cNvCxnSpPr>
                  <a:cxnSpLocks/>
                </p:cNvCxnSpPr>
                <p:nvPr/>
              </p:nvCxnSpPr>
              <p:spPr>
                <a:xfrm>
                  <a:off x="92144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B51E8A7E-FAC4-2B4C-9805-894B3450B345}"/>
                    </a:ext>
                  </a:extLst>
                </p:cNvPr>
                <p:cNvCxnSpPr>
                  <a:cxnSpLocks/>
                </p:cNvCxnSpPr>
                <p:nvPr/>
              </p:nvCxnSpPr>
              <p:spPr>
                <a:xfrm>
                  <a:off x="35510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0DE40F36-654C-0D42-8DE2-457151E7DE6C}"/>
                    </a:ext>
                  </a:extLst>
                </p:cNvPr>
                <p:cNvCxnSpPr>
                  <a:cxnSpLocks/>
                </p:cNvCxnSpPr>
                <p:nvPr/>
              </p:nvCxnSpPr>
              <p:spPr>
                <a:xfrm>
                  <a:off x="44949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638CFDDC-BC56-174A-8372-F8DEF6BEFF7C}"/>
                    </a:ext>
                  </a:extLst>
                </p:cNvPr>
                <p:cNvCxnSpPr>
                  <a:cxnSpLocks/>
                </p:cNvCxnSpPr>
                <p:nvPr/>
              </p:nvCxnSpPr>
              <p:spPr>
                <a:xfrm>
                  <a:off x="54388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0C4C2124-6E88-5746-A5E8-6C41BD65B7A9}"/>
                    </a:ext>
                  </a:extLst>
                </p:cNvPr>
                <p:cNvCxnSpPr>
                  <a:cxnSpLocks/>
                </p:cNvCxnSpPr>
                <p:nvPr/>
              </p:nvCxnSpPr>
              <p:spPr>
                <a:xfrm>
                  <a:off x="6382760"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D6EBF58F-ED8F-8D49-BA48-ACA157EE293C}"/>
                    </a:ext>
                  </a:extLst>
                </p:cNvPr>
                <p:cNvCxnSpPr>
                  <a:cxnSpLocks/>
                </p:cNvCxnSpPr>
                <p:nvPr/>
              </p:nvCxnSpPr>
              <p:spPr>
                <a:xfrm>
                  <a:off x="7326661"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6FC3B35E-EB18-2A4E-98A6-4CBAEF027F21}"/>
                    </a:ext>
                  </a:extLst>
                </p:cNvPr>
                <p:cNvCxnSpPr>
                  <a:cxnSpLocks/>
                </p:cNvCxnSpPr>
                <p:nvPr/>
              </p:nvCxnSpPr>
              <p:spPr>
                <a:xfrm>
                  <a:off x="82705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sp>
            <p:nvSpPr>
              <p:cNvPr id="187" name="TextBox 186">
                <a:extLst>
                  <a:ext uri="{FF2B5EF4-FFF2-40B4-BE49-F238E27FC236}">
                    <a16:creationId xmlns:a16="http://schemas.microsoft.com/office/drawing/2014/main" id="{172C0668-5A9C-1543-AEA1-5F30EF89A782}"/>
                  </a:ext>
                </a:extLst>
              </p:cNvPr>
              <p:cNvSpPr txBox="1"/>
              <p:nvPr/>
            </p:nvSpPr>
            <p:spPr>
              <a:xfrm>
                <a:off x="4785671"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grpSp>
          <p:nvGrpSpPr>
            <p:cNvPr id="216" name="Group 215">
              <a:extLst>
                <a:ext uri="{FF2B5EF4-FFF2-40B4-BE49-F238E27FC236}">
                  <a16:creationId xmlns:a16="http://schemas.microsoft.com/office/drawing/2014/main" id="{892FF727-A6FD-C949-86B9-BFFC2CA9A475}"/>
                </a:ext>
              </a:extLst>
            </p:cNvPr>
            <p:cNvGrpSpPr/>
            <p:nvPr/>
          </p:nvGrpSpPr>
          <p:grpSpPr>
            <a:xfrm>
              <a:off x="6292002" y="4550192"/>
              <a:ext cx="4191357" cy="775732"/>
              <a:chOff x="921883" y="4498991"/>
              <a:chExt cx="4191357" cy="775732"/>
            </a:xfrm>
          </p:grpSpPr>
          <p:sp>
            <p:nvSpPr>
              <p:cNvPr id="217" name="TextBox 216">
                <a:extLst>
                  <a:ext uri="{FF2B5EF4-FFF2-40B4-BE49-F238E27FC236}">
                    <a16:creationId xmlns:a16="http://schemas.microsoft.com/office/drawing/2014/main" id="{D2146136-B5AF-D44C-985F-E1E7F5F8ED5A}"/>
                  </a:ext>
                </a:extLst>
              </p:cNvPr>
              <p:cNvSpPr txBox="1"/>
              <p:nvPr/>
            </p:nvSpPr>
            <p:spPr>
              <a:xfrm>
                <a:off x="921883"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0</a:t>
                </a:r>
              </a:p>
            </p:txBody>
          </p:sp>
          <p:grpSp>
            <p:nvGrpSpPr>
              <p:cNvPr id="218" name="Group 217">
                <a:extLst>
                  <a:ext uri="{FF2B5EF4-FFF2-40B4-BE49-F238E27FC236}">
                    <a16:creationId xmlns:a16="http://schemas.microsoft.com/office/drawing/2014/main" id="{2F2C4BD7-7650-4D4B-83E0-76E433D2E3BB}"/>
                  </a:ext>
                </a:extLst>
              </p:cNvPr>
              <p:cNvGrpSpPr/>
              <p:nvPr/>
            </p:nvGrpSpPr>
            <p:grpSpPr>
              <a:xfrm>
                <a:off x="2183981" y="4776562"/>
                <a:ext cx="327569" cy="498161"/>
                <a:chOff x="1554512" y="2836765"/>
                <a:chExt cx="772393" cy="1292101"/>
              </a:xfrm>
            </p:grpSpPr>
            <p:grpSp>
              <p:nvGrpSpPr>
                <p:cNvPr id="231" name="Group 230">
                  <a:extLst>
                    <a:ext uri="{FF2B5EF4-FFF2-40B4-BE49-F238E27FC236}">
                      <a16:creationId xmlns:a16="http://schemas.microsoft.com/office/drawing/2014/main" id="{8296D55F-2483-6C43-A1F8-CBE113F9E6C6}"/>
                    </a:ext>
                  </a:extLst>
                </p:cNvPr>
                <p:cNvGrpSpPr/>
                <p:nvPr/>
              </p:nvGrpSpPr>
              <p:grpSpPr>
                <a:xfrm>
                  <a:off x="1554512" y="2836765"/>
                  <a:ext cx="772393" cy="1292101"/>
                  <a:chOff x="2774254" y="4314960"/>
                  <a:chExt cx="834288" cy="1395645"/>
                </a:xfrm>
              </p:grpSpPr>
              <p:sp>
                <p:nvSpPr>
                  <p:cNvPr id="233" name="TextBox 232">
                    <a:extLst>
                      <a:ext uri="{FF2B5EF4-FFF2-40B4-BE49-F238E27FC236}">
                        <a16:creationId xmlns:a16="http://schemas.microsoft.com/office/drawing/2014/main" id="{5BB0C43A-57A5-C142-AD11-A4456130AAB8}"/>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3</a:t>
                    </a:r>
                  </a:p>
                </p:txBody>
              </p:sp>
              <p:sp>
                <p:nvSpPr>
                  <p:cNvPr id="234" name="TextBox 233">
                    <a:extLst>
                      <a:ext uri="{FF2B5EF4-FFF2-40B4-BE49-F238E27FC236}">
                        <a16:creationId xmlns:a16="http://schemas.microsoft.com/office/drawing/2014/main" id="{0948B89F-DEE6-3A4B-9B63-254DE50BF5EA}"/>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sp>
              <p:nvSpPr>
                <p:cNvPr id="232" name="Rounded Rectangle 231">
                  <a:extLst>
                    <a:ext uri="{FF2B5EF4-FFF2-40B4-BE49-F238E27FC236}">
                      <a16:creationId xmlns:a16="http://schemas.microsoft.com/office/drawing/2014/main" id="{78765BD1-CD26-184B-906D-07F55F594B2C}"/>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19" name="Group 218">
                <a:extLst>
                  <a:ext uri="{FF2B5EF4-FFF2-40B4-BE49-F238E27FC236}">
                    <a16:creationId xmlns:a16="http://schemas.microsoft.com/office/drawing/2014/main" id="{4D9F79C1-4930-3148-BDBB-638432A764DD}"/>
                  </a:ext>
                </a:extLst>
              </p:cNvPr>
              <p:cNvGrpSpPr/>
              <p:nvPr/>
            </p:nvGrpSpPr>
            <p:grpSpPr>
              <a:xfrm>
                <a:off x="3499865" y="4776562"/>
                <a:ext cx="327569" cy="498161"/>
                <a:chOff x="1554512" y="2836765"/>
                <a:chExt cx="772393" cy="1292101"/>
              </a:xfrm>
            </p:grpSpPr>
            <p:grpSp>
              <p:nvGrpSpPr>
                <p:cNvPr id="227" name="Group 226">
                  <a:extLst>
                    <a:ext uri="{FF2B5EF4-FFF2-40B4-BE49-F238E27FC236}">
                      <a16:creationId xmlns:a16="http://schemas.microsoft.com/office/drawing/2014/main" id="{B7CE56A7-CA1C-F148-A9D5-9628419BD1C7}"/>
                    </a:ext>
                  </a:extLst>
                </p:cNvPr>
                <p:cNvGrpSpPr/>
                <p:nvPr/>
              </p:nvGrpSpPr>
              <p:grpSpPr>
                <a:xfrm>
                  <a:off x="1554512" y="2836765"/>
                  <a:ext cx="772393" cy="1292101"/>
                  <a:chOff x="2774254" y="4314960"/>
                  <a:chExt cx="834288" cy="1395645"/>
                </a:xfrm>
              </p:grpSpPr>
              <p:sp>
                <p:nvSpPr>
                  <p:cNvPr id="229" name="TextBox 228">
                    <a:extLst>
                      <a:ext uri="{FF2B5EF4-FFF2-40B4-BE49-F238E27FC236}">
                        <a16:creationId xmlns:a16="http://schemas.microsoft.com/office/drawing/2014/main" id="{3B33CBAD-53C3-E24D-A1A6-D5CC9409B032}"/>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3</a:t>
                    </a:r>
                  </a:p>
                </p:txBody>
              </p:sp>
              <p:sp>
                <p:nvSpPr>
                  <p:cNvPr id="230" name="TextBox 229">
                    <a:extLst>
                      <a:ext uri="{FF2B5EF4-FFF2-40B4-BE49-F238E27FC236}">
                        <a16:creationId xmlns:a16="http://schemas.microsoft.com/office/drawing/2014/main" id="{8468327E-77D4-7D4B-98C4-C98011114E64}"/>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2</a:t>
                    </a:r>
                  </a:p>
                </p:txBody>
              </p:sp>
            </p:grpSp>
            <p:sp>
              <p:nvSpPr>
                <p:cNvPr id="228" name="Rounded Rectangle 227">
                  <a:extLst>
                    <a:ext uri="{FF2B5EF4-FFF2-40B4-BE49-F238E27FC236}">
                      <a16:creationId xmlns:a16="http://schemas.microsoft.com/office/drawing/2014/main" id="{D1FE89A0-ADA2-2F45-B7E0-2EB2A1FDF293}"/>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20" name="Group 219">
                <a:extLst>
                  <a:ext uri="{FF2B5EF4-FFF2-40B4-BE49-F238E27FC236}">
                    <a16:creationId xmlns:a16="http://schemas.microsoft.com/office/drawing/2014/main" id="{AA691E2A-DF98-B14E-B7E9-F0417E2900A5}"/>
                  </a:ext>
                </a:extLst>
              </p:cNvPr>
              <p:cNvGrpSpPr/>
              <p:nvPr/>
            </p:nvGrpSpPr>
            <p:grpSpPr>
              <a:xfrm>
                <a:off x="1079134" y="4498991"/>
                <a:ext cx="3868004" cy="255904"/>
                <a:chOff x="3544338" y="3076442"/>
                <a:chExt cx="5670125" cy="643730"/>
              </a:xfrm>
            </p:grpSpPr>
            <p:cxnSp>
              <p:nvCxnSpPr>
                <p:cNvPr id="222" name="Straight Connector 221">
                  <a:extLst>
                    <a:ext uri="{FF2B5EF4-FFF2-40B4-BE49-F238E27FC236}">
                      <a16:creationId xmlns:a16="http://schemas.microsoft.com/office/drawing/2014/main" id="{FB27A16C-4DCB-844F-959A-00CE7F3E3366}"/>
                    </a:ext>
                  </a:extLst>
                </p:cNvPr>
                <p:cNvCxnSpPr>
                  <a:cxnSpLocks/>
                </p:cNvCxnSpPr>
                <p:nvPr/>
              </p:nvCxnSpPr>
              <p:spPr>
                <a:xfrm>
                  <a:off x="3544338" y="3398307"/>
                  <a:ext cx="5670125"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A2F24C7C-F032-B948-AA5B-780FDBF6F7D9}"/>
                    </a:ext>
                  </a:extLst>
                </p:cNvPr>
                <p:cNvCxnSpPr>
                  <a:cxnSpLocks/>
                </p:cNvCxnSpPr>
                <p:nvPr/>
              </p:nvCxnSpPr>
              <p:spPr>
                <a:xfrm>
                  <a:off x="92144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6C54B7FE-1C7F-9E4B-916A-30CB2AB7EAA6}"/>
                    </a:ext>
                  </a:extLst>
                </p:cNvPr>
                <p:cNvCxnSpPr>
                  <a:cxnSpLocks/>
                </p:cNvCxnSpPr>
                <p:nvPr/>
              </p:nvCxnSpPr>
              <p:spPr>
                <a:xfrm>
                  <a:off x="35510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B5B61E31-EA64-1547-8170-502593FA6B6D}"/>
                    </a:ext>
                  </a:extLst>
                </p:cNvPr>
                <p:cNvCxnSpPr>
                  <a:cxnSpLocks/>
                </p:cNvCxnSpPr>
                <p:nvPr/>
              </p:nvCxnSpPr>
              <p:spPr>
                <a:xfrm>
                  <a:off x="54388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3335D6CC-35F8-CF4A-8238-A31526A24639}"/>
                    </a:ext>
                  </a:extLst>
                </p:cNvPr>
                <p:cNvCxnSpPr>
                  <a:cxnSpLocks/>
                </p:cNvCxnSpPr>
                <p:nvPr/>
              </p:nvCxnSpPr>
              <p:spPr>
                <a:xfrm>
                  <a:off x="7326661"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sp>
            <p:nvSpPr>
              <p:cNvPr id="221" name="TextBox 220">
                <a:extLst>
                  <a:ext uri="{FF2B5EF4-FFF2-40B4-BE49-F238E27FC236}">
                    <a16:creationId xmlns:a16="http://schemas.microsoft.com/office/drawing/2014/main" id="{64D74D75-BD3F-9A4F-862D-306C4BD7F46A}"/>
                  </a:ext>
                </a:extLst>
              </p:cNvPr>
              <p:cNvSpPr txBox="1"/>
              <p:nvPr/>
            </p:nvSpPr>
            <p:spPr>
              <a:xfrm>
                <a:off x="4785671"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grpSp>
      <p:grpSp>
        <p:nvGrpSpPr>
          <p:cNvPr id="235" name="Group 234">
            <a:extLst>
              <a:ext uri="{FF2B5EF4-FFF2-40B4-BE49-F238E27FC236}">
                <a16:creationId xmlns:a16="http://schemas.microsoft.com/office/drawing/2014/main" id="{E87418C6-7AC3-AA46-9446-3762468D73A1}"/>
              </a:ext>
            </a:extLst>
          </p:cNvPr>
          <p:cNvGrpSpPr/>
          <p:nvPr/>
        </p:nvGrpSpPr>
        <p:grpSpPr>
          <a:xfrm>
            <a:off x="357804" y="4210889"/>
            <a:ext cx="5531987" cy="1209896"/>
            <a:chOff x="5546381" y="4597615"/>
            <a:chExt cx="5531987" cy="1463975"/>
          </a:xfrm>
        </p:grpSpPr>
        <p:graphicFrame>
          <p:nvGraphicFramePr>
            <p:cNvPr id="236" name="Chart 235">
              <a:extLst>
                <a:ext uri="{FF2B5EF4-FFF2-40B4-BE49-F238E27FC236}">
                  <a16:creationId xmlns:a16="http://schemas.microsoft.com/office/drawing/2014/main" id="{06FB94F8-19D8-8447-9CB9-670CD744E738}"/>
                </a:ext>
              </a:extLst>
            </p:cNvPr>
            <p:cNvGraphicFramePr/>
            <p:nvPr>
              <p:extLst>
                <p:ext uri="{D42A27DB-BD31-4B8C-83A1-F6EECF244321}">
                  <p14:modId xmlns:p14="http://schemas.microsoft.com/office/powerpoint/2010/main" val="1489309490"/>
                </p:ext>
              </p:extLst>
            </p:nvPr>
          </p:nvGraphicFramePr>
          <p:xfrm>
            <a:off x="5546381" y="4597615"/>
            <a:ext cx="1814845" cy="14639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37" name="Chart 236">
              <a:extLst>
                <a:ext uri="{FF2B5EF4-FFF2-40B4-BE49-F238E27FC236}">
                  <a16:creationId xmlns:a16="http://schemas.microsoft.com/office/drawing/2014/main" id="{F4589414-AE4D-D240-AD2D-4BA57CABD0FC}"/>
                </a:ext>
              </a:extLst>
            </p:cNvPr>
            <p:cNvGraphicFramePr/>
            <p:nvPr>
              <p:extLst>
                <p:ext uri="{D42A27DB-BD31-4B8C-83A1-F6EECF244321}">
                  <p14:modId xmlns:p14="http://schemas.microsoft.com/office/powerpoint/2010/main" val="1708521804"/>
                </p:ext>
              </p:extLst>
            </p:nvPr>
          </p:nvGraphicFramePr>
          <p:xfrm>
            <a:off x="9263523" y="4597615"/>
            <a:ext cx="1814845" cy="146397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38" name="Chart 237">
              <a:extLst>
                <a:ext uri="{FF2B5EF4-FFF2-40B4-BE49-F238E27FC236}">
                  <a16:creationId xmlns:a16="http://schemas.microsoft.com/office/drawing/2014/main" id="{196D5F58-B33C-084A-B0AB-9FE82088AB16}"/>
                </a:ext>
              </a:extLst>
            </p:cNvPr>
            <p:cNvGraphicFramePr/>
            <p:nvPr>
              <p:extLst>
                <p:ext uri="{D42A27DB-BD31-4B8C-83A1-F6EECF244321}">
                  <p14:modId xmlns:p14="http://schemas.microsoft.com/office/powerpoint/2010/main" val="1086521034"/>
                </p:ext>
              </p:extLst>
            </p:nvPr>
          </p:nvGraphicFramePr>
          <p:xfrm>
            <a:off x="8024475" y="4597615"/>
            <a:ext cx="1814845" cy="146397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39" name="Chart 238">
              <a:extLst>
                <a:ext uri="{FF2B5EF4-FFF2-40B4-BE49-F238E27FC236}">
                  <a16:creationId xmlns:a16="http://schemas.microsoft.com/office/drawing/2014/main" id="{DB664424-324E-1E45-B935-608731D471A9}"/>
                </a:ext>
              </a:extLst>
            </p:cNvPr>
            <p:cNvGraphicFramePr/>
            <p:nvPr>
              <p:extLst>
                <p:ext uri="{D42A27DB-BD31-4B8C-83A1-F6EECF244321}">
                  <p14:modId xmlns:p14="http://schemas.microsoft.com/office/powerpoint/2010/main" val="4062916438"/>
                </p:ext>
              </p:extLst>
            </p:nvPr>
          </p:nvGraphicFramePr>
          <p:xfrm>
            <a:off x="6785428" y="4597615"/>
            <a:ext cx="1814845" cy="1463975"/>
          </p:xfrm>
          <a:graphic>
            <a:graphicData uri="http://schemas.openxmlformats.org/drawingml/2006/chart">
              <c:chart xmlns:c="http://schemas.openxmlformats.org/drawingml/2006/chart" xmlns:r="http://schemas.openxmlformats.org/officeDocument/2006/relationships" r:id="rId8"/>
            </a:graphicData>
          </a:graphic>
        </p:graphicFrame>
      </p:grpSp>
      <p:pic>
        <p:nvPicPr>
          <p:cNvPr id="240" name="Picture 239">
            <a:extLst>
              <a:ext uri="{FF2B5EF4-FFF2-40B4-BE49-F238E27FC236}">
                <a16:creationId xmlns:a16="http://schemas.microsoft.com/office/drawing/2014/main" id="{DD2F017E-CB5A-4D4C-A0A1-EF96C0CA4057}"/>
              </a:ext>
            </a:extLst>
          </p:cNvPr>
          <p:cNvPicPr>
            <a:picLocks noChangeAspect="1"/>
          </p:cNvPicPr>
          <p:nvPr/>
        </p:nvPicPr>
        <p:blipFill>
          <a:blip r:embed="rId9"/>
          <a:srcRect/>
          <a:stretch/>
        </p:blipFill>
        <p:spPr>
          <a:xfrm>
            <a:off x="1690719" y="1522912"/>
            <a:ext cx="8787404" cy="2440114"/>
          </a:xfrm>
          <a:prstGeom prst="rect">
            <a:avLst/>
          </a:prstGeom>
        </p:spPr>
      </p:pic>
    </p:spTree>
    <p:extLst>
      <p:ext uri="{BB962C8B-B14F-4D97-AF65-F5344CB8AC3E}">
        <p14:creationId xmlns:p14="http://schemas.microsoft.com/office/powerpoint/2010/main" val="21580247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F429C0E-5B26-E648-9188-FD75BD758390}"/>
              </a:ext>
            </a:extLst>
          </p:cNvPr>
          <p:cNvSpPr txBox="1"/>
          <p:nvPr/>
        </p:nvSpPr>
        <p:spPr>
          <a:xfrm>
            <a:off x="475179" y="401934"/>
            <a:ext cx="1920806" cy="1384995"/>
          </a:xfrm>
          <a:prstGeom prst="rect">
            <a:avLst/>
          </a:prstGeom>
          <a:noFill/>
        </p:spPr>
        <p:txBody>
          <a:bodyPr wrap="square" rtlCol="0">
            <a:spAutoFit/>
          </a:bodyPr>
          <a:lstStyle/>
          <a:p>
            <a:r>
              <a:rPr lang="en-GB" sz="2800" b="1" dirty="0">
                <a:solidFill>
                  <a:srgbClr val="C00000"/>
                </a:solidFill>
                <a:latin typeface="Comic Sans MS" panose="030F0902030302020204" pitchFamily="66" charset="0"/>
              </a:rPr>
              <a:t>Plenary</a:t>
            </a:r>
          </a:p>
          <a:p>
            <a:r>
              <a:rPr lang="en-GB" sz="2800" b="1" dirty="0">
                <a:solidFill>
                  <a:srgbClr val="C00000"/>
                </a:solidFill>
                <a:latin typeface="Comic Sans MS" panose="030F0902030302020204" pitchFamily="66" charset="0"/>
              </a:rPr>
              <a:t>Activity 5</a:t>
            </a:r>
          </a:p>
        </p:txBody>
      </p:sp>
      <p:grpSp>
        <p:nvGrpSpPr>
          <p:cNvPr id="3" name="Group 2">
            <a:extLst>
              <a:ext uri="{FF2B5EF4-FFF2-40B4-BE49-F238E27FC236}">
                <a16:creationId xmlns:a16="http://schemas.microsoft.com/office/drawing/2014/main" id="{D3E35D7A-44D7-7A4E-BF70-FACF6507A2DB}"/>
              </a:ext>
            </a:extLst>
          </p:cNvPr>
          <p:cNvGrpSpPr/>
          <p:nvPr/>
        </p:nvGrpSpPr>
        <p:grpSpPr>
          <a:xfrm>
            <a:off x="3855870" y="2970372"/>
            <a:ext cx="4232202" cy="1826459"/>
            <a:chOff x="6698460" y="2632444"/>
            <a:chExt cx="4232202" cy="1826459"/>
          </a:xfrm>
        </p:grpSpPr>
        <p:grpSp>
          <p:nvGrpSpPr>
            <p:cNvPr id="20" name="Group 19">
              <a:extLst>
                <a:ext uri="{FF2B5EF4-FFF2-40B4-BE49-F238E27FC236}">
                  <a16:creationId xmlns:a16="http://schemas.microsoft.com/office/drawing/2014/main" id="{482F2201-88C0-DE40-99DD-273608A4944D}"/>
                </a:ext>
              </a:extLst>
            </p:cNvPr>
            <p:cNvGrpSpPr/>
            <p:nvPr/>
          </p:nvGrpSpPr>
          <p:grpSpPr>
            <a:xfrm>
              <a:off x="9235844" y="2632444"/>
              <a:ext cx="1694818" cy="1826459"/>
              <a:chOff x="1750745" y="1166226"/>
              <a:chExt cx="1273341" cy="1247496"/>
            </a:xfrm>
          </p:grpSpPr>
          <p:grpSp>
            <p:nvGrpSpPr>
              <p:cNvPr id="21" name="Group 20">
                <a:extLst>
                  <a:ext uri="{FF2B5EF4-FFF2-40B4-BE49-F238E27FC236}">
                    <a16:creationId xmlns:a16="http://schemas.microsoft.com/office/drawing/2014/main" id="{00EDE589-5242-EA41-A3B5-38F542DEBFD2}"/>
                  </a:ext>
                </a:extLst>
              </p:cNvPr>
              <p:cNvGrpSpPr/>
              <p:nvPr/>
            </p:nvGrpSpPr>
            <p:grpSpPr>
              <a:xfrm>
                <a:off x="2138667" y="1166226"/>
                <a:ext cx="885419" cy="1247496"/>
                <a:chOff x="4472424" y="2431929"/>
                <a:chExt cx="499795" cy="852056"/>
              </a:xfrm>
            </p:grpSpPr>
            <p:sp>
              <p:nvSpPr>
                <p:cNvPr id="23" name="TextBox 22">
                  <a:extLst>
                    <a:ext uri="{FF2B5EF4-FFF2-40B4-BE49-F238E27FC236}">
                      <a16:creationId xmlns:a16="http://schemas.microsoft.com/office/drawing/2014/main" id="{0E91B303-EC17-204C-831C-35EA6F51E8F7}"/>
                    </a:ext>
                  </a:extLst>
                </p:cNvPr>
                <p:cNvSpPr txBox="1"/>
                <p:nvPr/>
              </p:nvSpPr>
              <p:spPr>
                <a:xfrm>
                  <a:off x="4472424" y="2867603"/>
                  <a:ext cx="499795" cy="416382"/>
                </a:xfrm>
                <a:prstGeom prst="rect">
                  <a:avLst/>
                </a:prstGeom>
                <a:noFill/>
                <a:ln>
                  <a:noFill/>
                </a:ln>
              </p:spPr>
              <p:txBody>
                <a:bodyPr wrap="square" rtlCol="0" anchor="ctr" anchorCtr="0">
                  <a:spAutoFit/>
                </a:bodyPr>
                <a:lstStyle/>
                <a:p>
                  <a:pPr algn="ctr"/>
                  <a:r>
                    <a:rPr lang="en-GB" sz="5200" dirty="0">
                      <a:solidFill>
                        <a:schemeClr val="tx1">
                          <a:lumMod val="95000"/>
                          <a:lumOff val="5000"/>
                        </a:schemeClr>
                      </a:solidFill>
                      <a:latin typeface="Comic Sans MS" panose="030F0902030302020204" pitchFamily="66" charset="0"/>
                    </a:rPr>
                    <a:t>24</a:t>
                  </a:r>
                </a:p>
              </p:txBody>
            </p:sp>
            <p:sp>
              <p:nvSpPr>
                <p:cNvPr id="24" name="TextBox 23">
                  <a:extLst>
                    <a:ext uri="{FF2B5EF4-FFF2-40B4-BE49-F238E27FC236}">
                      <a16:creationId xmlns:a16="http://schemas.microsoft.com/office/drawing/2014/main" id="{F0A853D7-6AF4-FC49-BE59-96CC84B7D93B}"/>
                    </a:ext>
                  </a:extLst>
                </p:cNvPr>
                <p:cNvSpPr txBox="1"/>
                <p:nvPr/>
              </p:nvSpPr>
              <p:spPr>
                <a:xfrm>
                  <a:off x="4651080" y="2431929"/>
                  <a:ext cx="142485" cy="416382"/>
                </a:xfrm>
                <a:prstGeom prst="rect">
                  <a:avLst/>
                </a:prstGeom>
                <a:noFill/>
                <a:ln>
                  <a:noFill/>
                </a:ln>
              </p:spPr>
              <p:txBody>
                <a:bodyPr wrap="square" rtlCol="0" anchor="ctr" anchorCtr="0">
                  <a:spAutoFit/>
                </a:bodyPr>
                <a:lstStyle/>
                <a:p>
                  <a:pPr algn="ctr"/>
                  <a:r>
                    <a:rPr lang="en-GB" sz="5200" b="1" dirty="0">
                      <a:solidFill>
                        <a:schemeClr val="tx1">
                          <a:lumMod val="95000"/>
                          <a:lumOff val="5000"/>
                        </a:schemeClr>
                      </a:solidFill>
                      <a:latin typeface="Comic Sans MS" panose="030F0902030302020204" pitchFamily="66" charset="0"/>
                    </a:rPr>
                    <a:t>5</a:t>
                  </a:r>
                </a:p>
              </p:txBody>
            </p:sp>
            <p:sp>
              <p:nvSpPr>
                <p:cNvPr id="25" name="Rounded Rectangle 24">
                  <a:extLst>
                    <a:ext uri="{FF2B5EF4-FFF2-40B4-BE49-F238E27FC236}">
                      <a16:creationId xmlns:a16="http://schemas.microsoft.com/office/drawing/2014/main" id="{8B417D2D-2590-A643-B99F-37725A4DDC29}"/>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grpSp>
          <p:sp>
            <p:nvSpPr>
              <p:cNvPr id="22" name="TextBox 21">
                <a:extLst>
                  <a:ext uri="{FF2B5EF4-FFF2-40B4-BE49-F238E27FC236}">
                    <a16:creationId xmlns:a16="http://schemas.microsoft.com/office/drawing/2014/main" id="{D5D6C568-61FC-D746-B091-EE7D301E1622}"/>
                  </a:ext>
                </a:extLst>
              </p:cNvPr>
              <p:cNvSpPr txBox="1"/>
              <p:nvPr/>
            </p:nvSpPr>
            <p:spPr>
              <a:xfrm>
                <a:off x="1750745" y="1404798"/>
                <a:ext cx="414866" cy="693712"/>
              </a:xfrm>
              <a:prstGeom prst="rect">
                <a:avLst/>
              </a:prstGeom>
              <a:noFill/>
            </p:spPr>
            <p:txBody>
              <a:bodyPr wrap="square" rtlCol="0">
                <a:spAutoFit/>
              </a:bodyPr>
              <a:lstStyle/>
              <a:p>
                <a:r>
                  <a:rPr lang="en-US" sz="6000" dirty="0">
                    <a:latin typeface="Comic Sans MS" panose="030F0902030302020204" pitchFamily="66" charset="0"/>
                  </a:rPr>
                  <a:t>=</a:t>
                </a:r>
              </a:p>
            </p:txBody>
          </p:sp>
        </p:grpSp>
        <p:grpSp>
          <p:nvGrpSpPr>
            <p:cNvPr id="12" name="Group 11">
              <a:extLst>
                <a:ext uri="{FF2B5EF4-FFF2-40B4-BE49-F238E27FC236}">
                  <a16:creationId xmlns:a16="http://schemas.microsoft.com/office/drawing/2014/main" id="{6CDF8010-9B6D-B94D-8D29-D8290F9B59DA}"/>
                </a:ext>
              </a:extLst>
            </p:cNvPr>
            <p:cNvGrpSpPr/>
            <p:nvPr/>
          </p:nvGrpSpPr>
          <p:grpSpPr>
            <a:xfrm>
              <a:off x="6698460" y="2933662"/>
              <a:ext cx="2290973" cy="1079988"/>
              <a:chOff x="1139193" y="1376342"/>
              <a:chExt cx="1721242" cy="737647"/>
            </a:xfrm>
          </p:grpSpPr>
          <p:sp>
            <p:nvSpPr>
              <p:cNvPr id="17" name="Rounded Rectangle 16">
                <a:extLst>
                  <a:ext uri="{FF2B5EF4-FFF2-40B4-BE49-F238E27FC236}">
                    <a16:creationId xmlns:a16="http://schemas.microsoft.com/office/drawing/2014/main" id="{93A343F1-821B-DC43-936C-1A1375923BCC}"/>
                  </a:ext>
                </a:extLst>
              </p:cNvPr>
              <p:cNvSpPr/>
              <p:nvPr/>
            </p:nvSpPr>
            <p:spPr>
              <a:xfrm>
                <a:off x="1139193" y="1732704"/>
                <a:ext cx="558581" cy="608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sp>
            <p:nvSpPr>
              <p:cNvPr id="18" name="Rounded Rectangle 17">
                <a:extLst>
                  <a:ext uri="{FF2B5EF4-FFF2-40B4-BE49-F238E27FC236}">
                    <a16:creationId xmlns:a16="http://schemas.microsoft.com/office/drawing/2014/main" id="{E6E5228E-FD78-2A45-BA01-F6B5036B9EE7}"/>
                  </a:ext>
                </a:extLst>
              </p:cNvPr>
              <p:cNvSpPr/>
              <p:nvPr/>
            </p:nvSpPr>
            <p:spPr>
              <a:xfrm>
                <a:off x="2301854" y="1732701"/>
                <a:ext cx="558581" cy="608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sp>
            <p:nvSpPr>
              <p:cNvPr id="19" name="TextBox 18">
                <a:extLst>
                  <a:ext uri="{FF2B5EF4-FFF2-40B4-BE49-F238E27FC236}">
                    <a16:creationId xmlns:a16="http://schemas.microsoft.com/office/drawing/2014/main" id="{D4E00849-9A24-6B47-AD63-62848A5F7A47}"/>
                  </a:ext>
                </a:extLst>
              </p:cNvPr>
              <p:cNvSpPr txBox="1"/>
              <p:nvPr/>
            </p:nvSpPr>
            <p:spPr>
              <a:xfrm>
                <a:off x="1778716" y="1376342"/>
                <a:ext cx="386894" cy="737647"/>
              </a:xfrm>
              <a:prstGeom prst="rect">
                <a:avLst/>
              </a:prstGeom>
              <a:noFill/>
            </p:spPr>
            <p:txBody>
              <a:bodyPr wrap="square" rtlCol="0">
                <a:spAutoFit/>
              </a:bodyPr>
              <a:lstStyle/>
              <a:p>
                <a:r>
                  <a:rPr lang="en-US" sz="5200" dirty="0">
                    <a:latin typeface="Comic Sans MS" panose="030F0902030302020204" pitchFamily="66" charset="0"/>
                  </a:rPr>
                  <a:t>x</a:t>
                </a:r>
              </a:p>
            </p:txBody>
          </p:sp>
        </p:grpSp>
      </p:grpSp>
      <p:sp>
        <p:nvSpPr>
          <p:cNvPr id="27" name="Speech Bubble: Rectangle with Corners Rounded 2">
            <a:extLst>
              <a:ext uri="{FF2B5EF4-FFF2-40B4-BE49-F238E27FC236}">
                <a16:creationId xmlns:a16="http://schemas.microsoft.com/office/drawing/2014/main" id="{D317B7FE-CAD4-684A-BECE-4C5C2B04B16E}"/>
              </a:ext>
            </a:extLst>
          </p:cNvPr>
          <p:cNvSpPr>
            <a:spLocks/>
          </p:cNvSpPr>
          <p:nvPr/>
        </p:nvSpPr>
        <p:spPr>
          <a:xfrm>
            <a:off x="4792460" y="787911"/>
            <a:ext cx="5282657" cy="1023347"/>
          </a:xfrm>
          <a:prstGeom prst="wedgeRoundRectCallout">
            <a:avLst>
              <a:gd name="adj1" fmla="val 41496"/>
              <a:gd name="adj2" fmla="val 85596"/>
              <a:gd name="adj3" fmla="val 16667"/>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spAutoFit/>
          </a:bodyPr>
          <a:lstStyle/>
          <a:p>
            <a:pPr algn="ctr"/>
            <a:r>
              <a:rPr lang="en-GB" sz="2200" dirty="0">
                <a:solidFill>
                  <a:schemeClr val="tx1">
                    <a:lumMod val="95000"/>
                    <a:lumOff val="5000"/>
                  </a:schemeClr>
                </a:solidFill>
                <a:latin typeface="Comic Sans MS" panose="030F0902030302020204" pitchFamily="66" charset="0"/>
              </a:rPr>
              <a:t>How many different calculations can you make which have a product of </a:t>
            </a:r>
          </a:p>
        </p:txBody>
      </p:sp>
      <p:grpSp>
        <p:nvGrpSpPr>
          <p:cNvPr id="8" name="Group 7">
            <a:extLst>
              <a:ext uri="{FF2B5EF4-FFF2-40B4-BE49-F238E27FC236}">
                <a16:creationId xmlns:a16="http://schemas.microsoft.com/office/drawing/2014/main" id="{0AFCE390-8D54-F242-B577-96CDB997974D}"/>
              </a:ext>
            </a:extLst>
          </p:cNvPr>
          <p:cNvGrpSpPr/>
          <p:nvPr/>
        </p:nvGrpSpPr>
        <p:grpSpPr>
          <a:xfrm>
            <a:off x="8575254" y="1653606"/>
            <a:ext cx="2486757" cy="2092277"/>
            <a:chOff x="4540559" y="2378539"/>
            <a:chExt cx="4566620" cy="3733483"/>
          </a:xfrm>
        </p:grpSpPr>
        <p:pic>
          <p:nvPicPr>
            <p:cNvPr id="9" name="Picture 8" descr="A picture containing text&#10;&#10;Description automatically generated">
              <a:extLst>
                <a:ext uri="{FF2B5EF4-FFF2-40B4-BE49-F238E27FC236}">
                  <a16:creationId xmlns:a16="http://schemas.microsoft.com/office/drawing/2014/main" id="{298C84CD-8BFE-FB40-A0A0-4D4DA41D1A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0" name="Oval 9">
              <a:extLst>
                <a:ext uri="{FF2B5EF4-FFF2-40B4-BE49-F238E27FC236}">
                  <a16:creationId xmlns:a16="http://schemas.microsoft.com/office/drawing/2014/main" id="{56C798A1-FCC3-6240-B608-4BA7E2073BD0}"/>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1A5C0B25-E369-9C4E-8441-7A494F1FAB1D}"/>
              </a:ext>
            </a:extLst>
          </p:cNvPr>
          <p:cNvGrpSpPr/>
          <p:nvPr/>
        </p:nvGrpSpPr>
        <p:grpSpPr>
          <a:xfrm>
            <a:off x="3866241" y="2814221"/>
            <a:ext cx="729935" cy="2049867"/>
            <a:chOff x="6700595" y="2476292"/>
            <a:chExt cx="729935" cy="2049867"/>
          </a:xfrm>
        </p:grpSpPr>
        <p:sp>
          <p:nvSpPr>
            <p:cNvPr id="36" name="Rectangle 35">
              <a:extLst>
                <a:ext uri="{FF2B5EF4-FFF2-40B4-BE49-F238E27FC236}">
                  <a16:creationId xmlns:a16="http://schemas.microsoft.com/office/drawing/2014/main" id="{BD6C36FE-F0E7-9543-B507-FF2AF25A1349}"/>
                </a:ext>
              </a:extLst>
            </p:cNvPr>
            <p:cNvSpPr/>
            <p:nvPr/>
          </p:nvSpPr>
          <p:spPr>
            <a:xfrm>
              <a:off x="6700595" y="2476292"/>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9231B420-9C46-C945-ABA2-F1159716F3A1}"/>
                </a:ext>
              </a:extLst>
            </p:cNvPr>
            <p:cNvSpPr/>
            <p:nvPr/>
          </p:nvSpPr>
          <p:spPr>
            <a:xfrm>
              <a:off x="6700595" y="3672344"/>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a:extLst>
              <a:ext uri="{FF2B5EF4-FFF2-40B4-BE49-F238E27FC236}">
                <a16:creationId xmlns:a16="http://schemas.microsoft.com/office/drawing/2014/main" id="{4B38CAB7-3792-B843-BE0D-3BD67BC386EE}"/>
              </a:ext>
            </a:extLst>
          </p:cNvPr>
          <p:cNvGrpSpPr/>
          <p:nvPr/>
        </p:nvGrpSpPr>
        <p:grpSpPr>
          <a:xfrm>
            <a:off x="5360906" y="2814221"/>
            <a:ext cx="729935" cy="2049867"/>
            <a:chOff x="6700595" y="2476292"/>
            <a:chExt cx="729935" cy="2049867"/>
          </a:xfrm>
        </p:grpSpPr>
        <p:sp>
          <p:nvSpPr>
            <p:cNvPr id="46" name="Rectangle 45">
              <a:extLst>
                <a:ext uri="{FF2B5EF4-FFF2-40B4-BE49-F238E27FC236}">
                  <a16:creationId xmlns:a16="http://schemas.microsoft.com/office/drawing/2014/main" id="{A933B4DF-50EA-D54F-BE4F-F889331A58CD}"/>
                </a:ext>
              </a:extLst>
            </p:cNvPr>
            <p:cNvSpPr/>
            <p:nvPr/>
          </p:nvSpPr>
          <p:spPr>
            <a:xfrm>
              <a:off x="6700595" y="2476292"/>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D2260B09-8ACB-994A-8908-22BEDAD1D7A3}"/>
                </a:ext>
              </a:extLst>
            </p:cNvPr>
            <p:cNvSpPr/>
            <p:nvPr/>
          </p:nvSpPr>
          <p:spPr>
            <a:xfrm>
              <a:off x="6700595" y="3672344"/>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1382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Table 1">
                <a:extLst>
                  <a:ext uri="{FF2B5EF4-FFF2-40B4-BE49-F238E27FC236}">
                    <a16:creationId xmlns:a16="http://schemas.microsoft.com/office/drawing/2014/main" id="{E8FB2293-93F3-47F5-A2E6-47B9F0104270}"/>
                  </a:ext>
                </a:extLst>
              </p:cNvPr>
              <p:cNvGraphicFramePr>
                <a:graphicFrameLocks noGrp="1"/>
              </p:cNvGraphicFramePr>
              <p:nvPr>
                <p:extLst>
                  <p:ext uri="{D42A27DB-BD31-4B8C-83A1-F6EECF244321}">
                    <p14:modId xmlns:p14="http://schemas.microsoft.com/office/powerpoint/2010/main" val="483586732"/>
                  </p:ext>
                </p:extLst>
              </p:nvPr>
            </p:nvGraphicFramePr>
            <p:xfrm>
              <a:off x="914653" y="1565958"/>
              <a:ext cx="3409400" cy="3247343"/>
            </p:xfrm>
            <a:graphic>
              <a:graphicData uri="http://schemas.openxmlformats.org/drawingml/2006/table">
                <a:tbl>
                  <a:tblPr firstRow="1" firstCol="1" bandRow="1">
                    <a:tableStyleId>{5C22544A-7EE6-4342-B048-85BDC9FD1C3A}</a:tableStyleId>
                  </a:tblPr>
                  <a:tblGrid>
                    <a:gridCol w="567980">
                      <a:extLst>
                        <a:ext uri="{9D8B030D-6E8A-4147-A177-3AD203B41FA5}">
                          <a16:colId xmlns:a16="http://schemas.microsoft.com/office/drawing/2014/main" val="593213347"/>
                        </a:ext>
                      </a:extLst>
                    </a:gridCol>
                    <a:gridCol w="567980">
                      <a:extLst>
                        <a:ext uri="{9D8B030D-6E8A-4147-A177-3AD203B41FA5}">
                          <a16:colId xmlns:a16="http://schemas.microsoft.com/office/drawing/2014/main" val="711017439"/>
                        </a:ext>
                      </a:extLst>
                    </a:gridCol>
                    <a:gridCol w="568360">
                      <a:extLst>
                        <a:ext uri="{9D8B030D-6E8A-4147-A177-3AD203B41FA5}">
                          <a16:colId xmlns:a16="http://schemas.microsoft.com/office/drawing/2014/main" val="1185442728"/>
                        </a:ext>
                      </a:extLst>
                    </a:gridCol>
                    <a:gridCol w="568360">
                      <a:extLst>
                        <a:ext uri="{9D8B030D-6E8A-4147-A177-3AD203B41FA5}">
                          <a16:colId xmlns:a16="http://schemas.microsoft.com/office/drawing/2014/main" val="2627831155"/>
                        </a:ext>
                      </a:extLst>
                    </a:gridCol>
                    <a:gridCol w="568360">
                      <a:extLst>
                        <a:ext uri="{9D8B030D-6E8A-4147-A177-3AD203B41FA5}">
                          <a16:colId xmlns:a16="http://schemas.microsoft.com/office/drawing/2014/main" val="1508781558"/>
                        </a:ext>
                      </a:extLst>
                    </a:gridCol>
                    <a:gridCol w="568360">
                      <a:extLst>
                        <a:ext uri="{9D8B030D-6E8A-4147-A177-3AD203B41FA5}">
                          <a16:colId xmlns:a16="http://schemas.microsoft.com/office/drawing/2014/main" val="2163491065"/>
                        </a:ext>
                      </a:extLst>
                    </a:gridCol>
                  </a:tblGrid>
                  <a:tr h="538259">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2</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8</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2</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6</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10</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3</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extLst>
                      <a:ext uri="{0D108BD9-81ED-4DB2-BD59-A6C34878D82A}">
                        <a16:rowId xmlns:a16="http://schemas.microsoft.com/office/drawing/2014/main" val="2097829351"/>
                      </a:ext>
                    </a:extLst>
                  </a:tr>
                  <a:tr h="543072">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8</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2</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9</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9</m:t>
                                    </m:r>
                                  </m:num>
                                  <m:den>
                                    <m:r>
                                      <a:rPr lang="en-GB" sz="1400">
                                        <a:noFill/>
                                        <a:effectLst/>
                                        <a:latin typeface="Cambria Math" panose="02040503050406030204" pitchFamily="18" charset="0"/>
                                      </a:rPr>
                                      <m:t>20</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16</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8</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extLst>
                      <a:ext uri="{0D108BD9-81ED-4DB2-BD59-A6C34878D82A}">
                        <a16:rowId xmlns:a16="http://schemas.microsoft.com/office/drawing/2014/main" val="3828453318"/>
                      </a:ext>
                    </a:extLst>
                  </a:tr>
                  <a:tr h="543072">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20</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24</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3</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8</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16</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10</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extLst>
                      <a:ext uri="{0D108BD9-81ED-4DB2-BD59-A6C34878D82A}">
                        <a16:rowId xmlns:a16="http://schemas.microsoft.com/office/drawing/2014/main" val="2308425683"/>
                      </a:ext>
                    </a:extLst>
                  </a:tr>
                  <a:tr h="543072">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2</m:t>
                                    </m:r>
                                  </m:num>
                                  <m:den>
                                    <m:r>
                                      <a:rPr lang="en-GB" sz="1400">
                                        <a:noFill/>
                                        <a:effectLst/>
                                        <a:latin typeface="Cambria Math" panose="02040503050406030204" pitchFamily="18" charset="0"/>
                                      </a:rPr>
                                      <m:t>5</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8</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6</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2</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12</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9</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extLst>
                      <a:ext uri="{0D108BD9-81ED-4DB2-BD59-A6C34878D82A}">
                        <a16:rowId xmlns:a16="http://schemas.microsoft.com/office/drawing/2014/main" val="2622318756"/>
                      </a:ext>
                    </a:extLst>
                  </a:tr>
                  <a:tr h="538320">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6</m:t>
                                    </m:r>
                                  </m:num>
                                  <m:den>
                                    <m:r>
                                      <a:rPr lang="en-GB" sz="1400">
                                        <a:noFill/>
                                        <a:effectLst/>
                                        <a:latin typeface="Cambria Math" panose="02040503050406030204" pitchFamily="18" charset="0"/>
                                      </a:rPr>
                                      <m:t>15</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8</m:t>
                                    </m:r>
                                  </m:num>
                                  <m:den>
                                    <m:r>
                                      <a:rPr lang="en-GB" sz="1400">
                                        <a:noFill/>
                                        <a:effectLst/>
                                        <a:latin typeface="Cambria Math" panose="02040503050406030204" pitchFamily="18" charset="0"/>
                                      </a:rPr>
                                      <m:t>15</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2</m:t>
                                    </m:r>
                                  </m:num>
                                  <m:den>
                                    <m:r>
                                      <a:rPr lang="en-GB" sz="1400">
                                        <a:noFill/>
                                        <a:effectLst/>
                                        <a:latin typeface="Cambria Math" panose="02040503050406030204" pitchFamily="18" charset="0"/>
                                      </a:rPr>
                                      <m:t>5</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10</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3</m:t>
                                    </m:r>
                                  </m:num>
                                  <m:den>
                                    <m:r>
                                      <a:rPr lang="en-GB" sz="1400">
                                        <a:noFill/>
                                        <a:effectLst/>
                                        <a:latin typeface="Cambria Math" panose="02040503050406030204" pitchFamily="18" charset="0"/>
                                      </a:rPr>
                                      <m:t>20</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4</m:t>
                                    </m:r>
                                  </m:num>
                                  <m:den>
                                    <m:r>
                                      <a:rPr lang="en-GB" sz="1400">
                                        <a:noFill/>
                                        <a:effectLst/>
                                        <a:latin typeface="Cambria Math" panose="02040503050406030204" pitchFamily="18" charset="0"/>
                                      </a:rPr>
                                      <m:t>15</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extLst>
                      <a:ext uri="{0D108BD9-81ED-4DB2-BD59-A6C34878D82A}">
                        <a16:rowId xmlns:a16="http://schemas.microsoft.com/office/drawing/2014/main" val="2290474892"/>
                      </a:ext>
                    </a:extLst>
                  </a:tr>
                  <a:tr h="541548">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8</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2</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5</m:t>
                                    </m:r>
                                  </m:num>
                                  <m:den>
                                    <m:r>
                                      <a:rPr lang="en-GB" sz="1400">
                                        <a:noFill/>
                                        <a:effectLst/>
                                        <a:latin typeface="Cambria Math" panose="02040503050406030204" pitchFamily="18" charset="0"/>
                                      </a:rPr>
                                      <m:t>12</m:t>
                                    </m:r>
                                  </m:den>
                                </m:f>
                              </m:oMath>
                            </m:oMathPara>
                          </a14:m>
                          <a:endParaRPr lang="en-GB" sz="50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3</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1</m:t>
                                    </m:r>
                                  </m:num>
                                  <m:den>
                                    <m:r>
                                      <a:rPr lang="en-GB" sz="1400">
                                        <a:noFill/>
                                        <a:effectLst/>
                                        <a:latin typeface="Cambria Math" panose="02040503050406030204" pitchFamily="18" charset="0"/>
                                      </a:rPr>
                                      <m:t>8</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tc>
                      <a:txBody>
                        <a:bodyPr/>
                        <a:lstStyle/>
                        <a:p>
                          <a:pPr algn="ctr">
                            <a:lnSpc>
                              <a:spcPct val="107000"/>
                            </a:lnSpc>
                            <a:spcAft>
                              <a:spcPts val="800"/>
                            </a:spcAft>
                          </a:pPr>
                          <a14:m>
                            <m:oMathPara xmlns:m="http://schemas.openxmlformats.org/officeDocument/2006/math">
                              <m:oMathParaPr>
                                <m:jc m:val="centerGroup"/>
                              </m:oMathParaPr>
                              <m:oMath xmlns:m="http://schemas.openxmlformats.org/officeDocument/2006/math">
                                <m:f>
                                  <m:fPr>
                                    <m:ctrlPr>
                                      <a:rPr lang="en-GB" sz="1400" i="1" smtClean="0">
                                        <a:noFill/>
                                        <a:effectLst/>
                                        <a:latin typeface="Cambria Math" panose="02040503050406030204" pitchFamily="18" charset="0"/>
                                      </a:rPr>
                                    </m:ctrlPr>
                                  </m:fPr>
                                  <m:num>
                                    <m:r>
                                      <a:rPr lang="en-GB" sz="1400">
                                        <a:noFill/>
                                        <a:effectLst/>
                                        <a:latin typeface="Cambria Math" panose="02040503050406030204" pitchFamily="18" charset="0"/>
                                      </a:rPr>
                                      <m:t>9</m:t>
                                    </m:r>
                                  </m:num>
                                  <m:den>
                                    <m:r>
                                      <a:rPr lang="en-GB" sz="1400">
                                        <a:noFill/>
                                        <a:effectLst/>
                                        <a:latin typeface="Cambria Math" panose="02040503050406030204" pitchFamily="18" charset="0"/>
                                      </a:rPr>
                                      <m:t>20</m:t>
                                    </m:r>
                                  </m:den>
                                </m:f>
                              </m:oMath>
                            </m:oMathPara>
                          </a14:m>
                          <a:endParaRPr lang="en-GB" sz="500" dirty="0">
                            <a:noFill/>
                            <a:effectLst/>
                            <a:latin typeface="Calibri" panose="020F0502020204030204" pitchFamily="34" charset="0"/>
                            <a:ea typeface="Calibri" panose="020F0502020204030204" pitchFamily="34" charset="0"/>
                            <a:cs typeface="Times New Roman" panose="02020603050405020304" pitchFamily="18" charset="0"/>
                          </a:endParaRPr>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5000"/>
                          </a:srgbClr>
                        </a:solidFill>
                      </a:tcPr>
                    </a:tc>
                    <a:extLst>
                      <a:ext uri="{0D108BD9-81ED-4DB2-BD59-A6C34878D82A}">
                        <a16:rowId xmlns:a16="http://schemas.microsoft.com/office/drawing/2014/main" val="851427117"/>
                      </a:ext>
                    </a:extLst>
                  </a:tr>
                </a:tbl>
              </a:graphicData>
            </a:graphic>
          </p:graphicFrame>
        </mc:Choice>
        <mc:Fallback xmlns="">
          <p:graphicFrame>
            <p:nvGraphicFramePr>
              <p:cNvPr id="2" name="Table 1">
                <a:extLst>
                  <a:ext uri="{FF2B5EF4-FFF2-40B4-BE49-F238E27FC236}">
                    <a16:creationId xmlns:a16="http://schemas.microsoft.com/office/drawing/2014/main" id="{E8FB2293-93F3-47F5-A2E6-47B9F0104270}"/>
                  </a:ext>
                </a:extLst>
              </p:cNvPr>
              <p:cNvGraphicFramePr>
                <a:graphicFrameLocks noGrp="1"/>
              </p:cNvGraphicFramePr>
              <p:nvPr>
                <p:extLst>
                  <p:ext uri="{D42A27DB-BD31-4B8C-83A1-F6EECF244321}">
                    <p14:modId xmlns:p14="http://schemas.microsoft.com/office/powerpoint/2010/main" val="483586732"/>
                  </p:ext>
                </p:extLst>
              </p:nvPr>
            </p:nvGraphicFramePr>
            <p:xfrm>
              <a:off x="914653" y="1565958"/>
              <a:ext cx="3409400" cy="3247343"/>
            </p:xfrm>
            <a:graphic>
              <a:graphicData uri="http://schemas.openxmlformats.org/drawingml/2006/table">
                <a:tbl>
                  <a:tblPr firstRow="1" firstCol="1" bandRow="1">
                    <a:tableStyleId>{5C22544A-7EE6-4342-B048-85BDC9FD1C3A}</a:tableStyleId>
                  </a:tblPr>
                  <a:tblGrid>
                    <a:gridCol w="567980">
                      <a:extLst>
                        <a:ext uri="{9D8B030D-6E8A-4147-A177-3AD203B41FA5}">
                          <a16:colId xmlns:a16="http://schemas.microsoft.com/office/drawing/2014/main" val="593213347"/>
                        </a:ext>
                      </a:extLst>
                    </a:gridCol>
                    <a:gridCol w="567980">
                      <a:extLst>
                        <a:ext uri="{9D8B030D-6E8A-4147-A177-3AD203B41FA5}">
                          <a16:colId xmlns:a16="http://schemas.microsoft.com/office/drawing/2014/main" val="711017439"/>
                        </a:ext>
                      </a:extLst>
                    </a:gridCol>
                    <a:gridCol w="568360">
                      <a:extLst>
                        <a:ext uri="{9D8B030D-6E8A-4147-A177-3AD203B41FA5}">
                          <a16:colId xmlns:a16="http://schemas.microsoft.com/office/drawing/2014/main" val="1185442728"/>
                        </a:ext>
                      </a:extLst>
                    </a:gridCol>
                    <a:gridCol w="568360">
                      <a:extLst>
                        <a:ext uri="{9D8B030D-6E8A-4147-A177-3AD203B41FA5}">
                          <a16:colId xmlns:a16="http://schemas.microsoft.com/office/drawing/2014/main" val="2627831155"/>
                        </a:ext>
                      </a:extLst>
                    </a:gridCol>
                    <a:gridCol w="568360">
                      <a:extLst>
                        <a:ext uri="{9D8B030D-6E8A-4147-A177-3AD203B41FA5}">
                          <a16:colId xmlns:a16="http://schemas.microsoft.com/office/drawing/2014/main" val="1508781558"/>
                        </a:ext>
                      </a:extLst>
                    </a:gridCol>
                    <a:gridCol w="568360">
                      <a:extLst>
                        <a:ext uri="{9D8B030D-6E8A-4147-A177-3AD203B41FA5}">
                          <a16:colId xmlns:a16="http://schemas.microsoft.com/office/drawing/2014/main" val="2163491065"/>
                        </a:ext>
                      </a:extLst>
                    </a:gridCol>
                  </a:tblGrid>
                  <a:tr h="538259">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222" t="-2326" r="-500000" b="-5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2222" t="-2326" r="-400000" b="-5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06818" t="-2326" r="-309091" b="-5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0000" t="-2326" r="-202222" b="-5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00000" t="-2326" r="-102222" b="-5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0000" t="-2326" r="-2222" b="-500000"/>
                          </a:stretch>
                        </a:blipFill>
                      </a:tcPr>
                    </a:tc>
                    <a:extLst>
                      <a:ext uri="{0D108BD9-81ED-4DB2-BD59-A6C34878D82A}">
                        <a16:rowId xmlns:a16="http://schemas.microsoft.com/office/drawing/2014/main" val="2097829351"/>
                      </a:ext>
                    </a:extLst>
                  </a:tr>
                  <a:tr h="543072">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222" t="-102326" r="-500000" b="-4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2222" t="-102326" r="-400000" b="-4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06818" t="-102326" r="-309091" b="-4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0000" t="-102326" r="-202222" b="-4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00000" t="-102326" r="-102222" b="-4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0000" t="-102326" r="-2222" b="-400000"/>
                          </a:stretch>
                        </a:blipFill>
                      </a:tcPr>
                    </a:tc>
                    <a:extLst>
                      <a:ext uri="{0D108BD9-81ED-4DB2-BD59-A6C34878D82A}">
                        <a16:rowId xmlns:a16="http://schemas.microsoft.com/office/drawing/2014/main" val="3828453318"/>
                      </a:ext>
                    </a:extLst>
                  </a:tr>
                  <a:tr h="543072">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222" t="-202326" r="-500000" b="-3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2222" t="-202326" r="-400000" b="-3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06818" t="-202326" r="-309091" b="-3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0000" t="-202326" r="-202222" b="-3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00000" t="-202326" r="-102222" b="-3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0000" t="-202326" r="-2222" b="-300000"/>
                          </a:stretch>
                        </a:blipFill>
                      </a:tcPr>
                    </a:tc>
                    <a:extLst>
                      <a:ext uri="{0D108BD9-81ED-4DB2-BD59-A6C34878D82A}">
                        <a16:rowId xmlns:a16="http://schemas.microsoft.com/office/drawing/2014/main" val="2308425683"/>
                      </a:ext>
                    </a:extLst>
                  </a:tr>
                  <a:tr h="543072">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222" t="-302326" r="-500000" b="-2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2222" t="-302326" r="-400000" b="-2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06818" t="-302326" r="-309091" b="-2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0000" t="-302326" r="-202222" b="-2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00000" t="-302326" r="-102222" b="-200000"/>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0000" t="-302326" r="-2222" b="-200000"/>
                          </a:stretch>
                        </a:blipFill>
                      </a:tcPr>
                    </a:tc>
                    <a:extLst>
                      <a:ext uri="{0D108BD9-81ED-4DB2-BD59-A6C34878D82A}">
                        <a16:rowId xmlns:a16="http://schemas.microsoft.com/office/drawing/2014/main" val="2622318756"/>
                      </a:ext>
                    </a:extLst>
                  </a:tr>
                  <a:tr h="538320">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222" t="-411905" r="-500000" b="-104762"/>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2222" t="-411905" r="-400000" b="-104762"/>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06818" t="-411905" r="-309091" b="-104762"/>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0000" t="-411905" r="-202222" b="-104762"/>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00000" t="-411905" r="-102222" b="-104762"/>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0000" t="-411905" r="-2222" b="-104762"/>
                          </a:stretch>
                        </a:blipFill>
                      </a:tcPr>
                    </a:tc>
                    <a:extLst>
                      <a:ext uri="{0D108BD9-81ED-4DB2-BD59-A6C34878D82A}">
                        <a16:rowId xmlns:a16="http://schemas.microsoft.com/office/drawing/2014/main" val="2290474892"/>
                      </a:ext>
                    </a:extLst>
                  </a:tr>
                  <a:tr h="541548">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222" t="-500000" r="-500000" b="-2326"/>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102222" t="-500000" r="-400000" b="-2326"/>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06818" t="-500000" r="-309091" b="-2326"/>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300000" t="-500000" r="-202222" b="-2326"/>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00000" t="-500000" r="-102222" b="-2326"/>
                          </a:stretch>
                        </a:blipFill>
                      </a:tcPr>
                    </a:tc>
                    <a:tc>
                      <a:txBody>
                        <a:bodyPr/>
                        <a:lstStyle/>
                        <a:p>
                          <a:endParaRPr lang="en-US"/>
                        </a:p>
                      </a:txBody>
                      <a:tcPr marL="29386" marR="2938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500000" t="-500000" r="-2222" b="-2326"/>
                          </a:stretch>
                        </a:blipFill>
                      </a:tcPr>
                    </a:tc>
                    <a:extLst>
                      <a:ext uri="{0D108BD9-81ED-4DB2-BD59-A6C34878D82A}">
                        <a16:rowId xmlns:a16="http://schemas.microsoft.com/office/drawing/2014/main" val="851427117"/>
                      </a:ext>
                    </a:extLst>
                  </a:tr>
                </a:tbl>
              </a:graphicData>
            </a:graphic>
          </p:graphicFrame>
        </mc:Fallback>
      </mc:AlternateContent>
      <p:grpSp>
        <p:nvGrpSpPr>
          <p:cNvPr id="16" name="Group 15">
            <a:extLst>
              <a:ext uri="{FF2B5EF4-FFF2-40B4-BE49-F238E27FC236}">
                <a16:creationId xmlns:a16="http://schemas.microsoft.com/office/drawing/2014/main" id="{C520D21C-4CC7-0E4D-A6AC-47D28A2912CD}"/>
              </a:ext>
            </a:extLst>
          </p:cNvPr>
          <p:cNvGrpSpPr/>
          <p:nvPr/>
        </p:nvGrpSpPr>
        <p:grpSpPr>
          <a:xfrm>
            <a:off x="1556369" y="5257590"/>
            <a:ext cx="454359" cy="694575"/>
            <a:chOff x="4472424" y="2430273"/>
            <a:chExt cx="499795" cy="840435"/>
          </a:xfrm>
        </p:grpSpPr>
        <p:sp>
          <p:nvSpPr>
            <p:cNvPr id="17" name="TextBox 16">
              <a:extLst>
                <a:ext uri="{FF2B5EF4-FFF2-40B4-BE49-F238E27FC236}">
                  <a16:creationId xmlns:a16="http://schemas.microsoft.com/office/drawing/2014/main" id="{7C167B27-DA22-2B44-83D7-4EE4C7ABDFE4}"/>
                </a:ext>
              </a:extLst>
            </p:cNvPr>
            <p:cNvSpPr txBox="1"/>
            <p:nvPr/>
          </p:nvSpPr>
          <p:spPr>
            <a:xfrm>
              <a:off x="4472424" y="2851013"/>
              <a:ext cx="499795" cy="419695"/>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2</a:t>
              </a:r>
            </a:p>
          </p:txBody>
        </p:sp>
        <p:sp>
          <p:nvSpPr>
            <p:cNvPr id="18" name="TextBox 17">
              <a:extLst>
                <a:ext uri="{FF2B5EF4-FFF2-40B4-BE49-F238E27FC236}">
                  <a16:creationId xmlns:a16="http://schemas.microsoft.com/office/drawing/2014/main" id="{99C94556-8417-BB41-8783-A8E4CB5A905F}"/>
                </a:ext>
              </a:extLst>
            </p:cNvPr>
            <p:cNvSpPr txBox="1"/>
            <p:nvPr/>
          </p:nvSpPr>
          <p:spPr>
            <a:xfrm>
              <a:off x="4651080" y="2430273"/>
              <a:ext cx="142485" cy="419696"/>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1</a:t>
              </a:r>
            </a:p>
          </p:txBody>
        </p:sp>
        <p:sp>
          <p:nvSpPr>
            <p:cNvPr id="19" name="Rounded Rectangle 18">
              <a:extLst>
                <a:ext uri="{FF2B5EF4-FFF2-40B4-BE49-F238E27FC236}">
                  <a16:creationId xmlns:a16="http://schemas.microsoft.com/office/drawing/2014/main" id="{B9D5EFA2-B88E-4D40-9B55-23F61DDF30B3}"/>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sp>
        <p:nvSpPr>
          <p:cNvPr id="21" name="TextBox 20">
            <a:extLst>
              <a:ext uri="{FF2B5EF4-FFF2-40B4-BE49-F238E27FC236}">
                <a16:creationId xmlns:a16="http://schemas.microsoft.com/office/drawing/2014/main" id="{2EF33113-9B29-4244-93B4-E14F3DD5A4FA}"/>
              </a:ext>
            </a:extLst>
          </p:cNvPr>
          <p:cNvSpPr txBox="1"/>
          <p:nvPr/>
        </p:nvSpPr>
        <p:spPr>
          <a:xfrm>
            <a:off x="4673600" y="1610036"/>
            <a:ext cx="4584700" cy="3212161"/>
          </a:xfrm>
          <a:prstGeom prst="rect">
            <a:avLst/>
          </a:prstGeom>
          <a:noFill/>
        </p:spPr>
        <p:txBody>
          <a:bodyPr wrap="square" rtlCol="0">
            <a:spAutoFit/>
          </a:bodyPr>
          <a:lstStyle/>
          <a:p>
            <a:pPr>
              <a:spcBef>
                <a:spcPts val="200"/>
              </a:spcBef>
            </a:pPr>
            <a:r>
              <a:rPr lang="en-GB" sz="1700" b="1" dirty="0">
                <a:solidFill>
                  <a:srgbClr val="C00000"/>
                </a:solidFill>
                <a:latin typeface="Comic Sans MS" panose="030F0902030302020204" pitchFamily="66" charset="0"/>
              </a:rPr>
              <a:t>How to play</a:t>
            </a:r>
          </a:p>
          <a:p>
            <a:pPr>
              <a:spcBef>
                <a:spcPts val="200"/>
              </a:spcBef>
            </a:pPr>
            <a:r>
              <a:rPr lang="en-GB" sz="1320" dirty="0">
                <a:solidFill>
                  <a:srgbClr val="BE1A22"/>
                </a:solidFill>
                <a:latin typeface="Comic Sans MS" panose="030F0702030302020204" pitchFamily="66" charset="0"/>
              </a:rPr>
              <a:t>First, divide the counters into 2 different coloured piles and choose a colour for each player.</a:t>
            </a:r>
          </a:p>
          <a:p>
            <a:pPr>
              <a:spcBef>
                <a:spcPts val="200"/>
              </a:spcBef>
            </a:pPr>
            <a:r>
              <a:rPr lang="en-GB" sz="1320" dirty="0">
                <a:solidFill>
                  <a:srgbClr val="BE1A22"/>
                </a:solidFill>
                <a:latin typeface="Comic Sans MS" panose="030F0702030302020204" pitchFamily="66" charset="0"/>
              </a:rPr>
              <a:t>Player 1 throws the dice. Match the number you threw to the fraction and then throw again and match another fraction. If you throw the same number on each dice, please roll again, so that both fractions are different.</a:t>
            </a:r>
          </a:p>
          <a:p>
            <a:pPr>
              <a:spcBef>
                <a:spcPts val="200"/>
              </a:spcBef>
            </a:pPr>
            <a:r>
              <a:rPr lang="en-GB" sz="1320" dirty="0">
                <a:solidFill>
                  <a:srgbClr val="BE1A22"/>
                </a:solidFill>
                <a:latin typeface="Comic Sans MS" panose="030F0702030302020204" pitchFamily="66" charset="0"/>
              </a:rPr>
              <a:t>Now multiply the two fractions together and</a:t>
            </a:r>
          </a:p>
          <a:p>
            <a:r>
              <a:rPr lang="en-GB" sz="1320" dirty="0">
                <a:solidFill>
                  <a:srgbClr val="BE1A22"/>
                </a:solidFill>
                <a:latin typeface="Comic Sans MS" panose="030F0702030302020204" pitchFamily="66" charset="0"/>
              </a:rPr>
              <a:t>find that fraction on the board and cover it with</a:t>
            </a:r>
          </a:p>
          <a:p>
            <a:r>
              <a:rPr lang="en-GB" sz="1320" dirty="0">
                <a:solidFill>
                  <a:srgbClr val="BE1A22"/>
                </a:solidFill>
                <a:latin typeface="Comic Sans MS" panose="030F0702030302020204" pitchFamily="66" charset="0"/>
              </a:rPr>
              <a:t>a counter.</a:t>
            </a:r>
          </a:p>
          <a:p>
            <a:pPr>
              <a:spcBef>
                <a:spcPts val="200"/>
              </a:spcBef>
            </a:pPr>
            <a:r>
              <a:rPr lang="en-GB" sz="1320" dirty="0">
                <a:solidFill>
                  <a:srgbClr val="BE1A22"/>
                </a:solidFill>
                <a:latin typeface="Comic Sans MS" panose="030F0702030302020204" pitchFamily="66" charset="0"/>
              </a:rPr>
              <a:t>Now it is player 2’s turn.</a:t>
            </a:r>
          </a:p>
          <a:p>
            <a:pPr>
              <a:spcBef>
                <a:spcPts val="200"/>
              </a:spcBef>
            </a:pPr>
            <a:r>
              <a:rPr lang="en-GB" sz="1320" dirty="0">
                <a:solidFill>
                  <a:srgbClr val="BE1A22"/>
                </a:solidFill>
                <a:latin typeface="Comic Sans MS" panose="030F0702030302020204" pitchFamily="66" charset="0"/>
              </a:rPr>
              <a:t>If the square is already covered and there are no other squares available then you miss your turn.</a:t>
            </a:r>
          </a:p>
          <a:p>
            <a:pPr>
              <a:spcBef>
                <a:spcPts val="200"/>
              </a:spcBef>
            </a:pPr>
            <a:r>
              <a:rPr lang="en-GB" sz="1320" dirty="0">
                <a:solidFill>
                  <a:srgbClr val="BE1A22"/>
                </a:solidFill>
                <a:latin typeface="Comic Sans MS" panose="030F0702030302020204" pitchFamily="66" charset="0"/>
              </a:rPr>
              <a:t>The aim of the game is to get three in a row</a:t>
            </a:r>
            <a:r>
              <a:rPr lang="en-GB" sz="1400" dirty="0">
                <a:solidFill>
                  <a:srgbClr val="BE1A22"/>
                </a:solidFill>
                <a:latin typeface="Comic Sans MS" panose="030F0702030302020204" pitchFamily="66" charset="0"/>
              </a:rPr>
              <a:t>.</a:t>
            </a:r>
          </a:p>
        </p:txBody>
      </p:sp>
      <p:sp>
        <p:nvSpPr>
          <p:cNvPr id="22" name="Rectangle 21">
            <a:extLst>
              <a:ext uri="{FF2B5EF4-FFF2-40B4-BE49-F238E27FC236}">
                <a16:creationId xmlns:a16="http://schemas.microsoft.com/office/drawing/2014/main" id="{751F27CD-555E-D24C-A9AD-3B5A4B600F55}"/>
              </a:ext>
            </a:extLst>
          </p:cNvPr>
          <p:cNvSpPr/>
          <p:nvPr/>
        </p:nvSpPr>
        <p:spPr>
          <a:xfrm>
            <a:off x="4597400" y="1571765"/>
            <a:ext cx="4749799" cy="3228836"/>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6BCE9D1-DE61-134B-9090-6FDBEC655092}"/>
              </a:ext>
            </a:extLst>
          </p:cNvPr>
          <p:cNvSpPr txBox="1"/>
          <p:nvPr/>
        </p:nvSpPr>
        <p:spPr>
          <a:xfrm>
            <a:off x="9601201" y="631273"/>
            <a:ext cx="2146299" cy="1774845"/>
          </a:xfrm>
          <a:prstGeom prst="rect">
            <a:avLst/>
          </a:prstGeom>
          <a:noFill/>
        </p:spPr>
        <p:txBody>
          <a:bodyPr wrap="square" rtlCol="0">
            <a:spAutoFit/>
          </a:bodyPr>
          <a:lstStyle/>
          <a:p>
            <a:pPr>
              <a:spcBef>
                <a:spcPts val="400"/>
              </a:spcBef>
            </a:pPr>
            <a:r>
              <a:rPr lang="en-GB" sz="1600" dirty="0">
                <a:solidFill>
                  <a:schemeClr val="tx1">
                    <a:lumMod val="95000"/>
                    <a:lumOff val="5000"/>
                  </a:schemeClr>
                </a:solidFill>
                <a:latin typeface="Comic Sans MS" panose="030F0902030302020204" pitchFamily="66" charset="0"/>
              </a:rPr>
              <a:t>You will need:</a:t>
            </a:r>
          </a:p>
          <a:p>
            <a:pPr>
              <a:spcBef>
                <a:spcPts val="400"/>
              </a:spcBef>
            </a:pPr>
            <a:r>
              <a:rPr lang="en-GB" sz="1600" dirty="0">
                <a:latin typeface="Comic Sans MS" panose="030F0902030302020204" pitchFamily="66" charset="0"/>
              </a:rPr>
              <a:t>1-6 dice</a:t>
            </a:r>
          </a:p>
          <a:p>
            <a:pPr>
              <a:spcBef>
                <a:spcPts val="400"/>
              </a:spcBef>
            </a:pPr>
            <a:r>
              <a:rPr lang="en-GB" sz="1600" dirty="0">
                <a:latin typeface="Comic Sans MS" panose="030F0902030302020204" pitchFamily="66" charset="0"/>
              </a:rPr>
              <a:t>Counters in two colours</a:t>
            </a:r>
          </a:p>
          <a:p>
            <a:pPr>
              <a:spcBef>
                <a:spcPts val="400"/>
              </a:spcBef>
            </a:pPr>
            <a:r>
              <a:rPr lang="en-GB" sz="1600" dirty="0">
                <a:latin typeface="Comic Sans MS" panose="030F0902030302020204" pitchFamily="66" charset="0"/>
              </a:rPr>
              <a:t>Pupil whiteboard</a:t>
            </a:r>
          </a:p>
          <a:p>
            <a:pPr>
              <a:spcBef>
                <a:spcPts val="400"/>
              </a:spcBef>
            </a:pPr>
            <a:r>
              <a:rPr lang="en-GB" sz="1600" dirty="0">
                <a:latin typeface="Comic Sans MS" panose="030F0902030302020204" pitchFamily="66" charset="0"/>
              </a:rPr>
              <a:t>Pen</a:t>
            </a:r>
          </a:p>
        </p:txBody>
      </p:sp>
      <p:sp>
        <p:nvSpPr>
          <p:cNvPr id="25" name="Subtitle 2">
            <a:extLst>
              <a:ext uri="{FF2B5EF4-FFF2-40B4-BE49-F238E27FC236}">
                <a16:creationId xmlns:a16="http://schemas.microsoft.com/office/drawing/2014/main" id="{8067E6C4-3C11-9A4C-B65E-F7D88AD0FC4B}"/>
              </a:ext>
            </a:extLst>
          </p:cNvPr>
          <p:cNvSpPr txBox="1">
            <a:spLocks/>
          </p:cNvSpPr>
          <p:nvPr/>
        </p:nvSpPr>
        <p:spPr>
          <a:xfrm>
            <a:off x="-7402" y="716105"/>
            <a:ext cx="12192000" cy="432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C00000"/>
                </a:solidFill>
                <a:latin typeface="Comic Sans MS" panose="030F0902030302020204" pitchFamily="66" charset="0"/>
              </a:rPr>
              <a:t>Activity 6 – Three in a row game</a:t>
            </a:r>
          </a:p>
        </p:txBody>
      </p:sp>
      <p:grpSp>
        <p:nvGrpSpPr>
          <p:cNvPr id="26" name="Group 25">
            <a:extLst>
              <a:ext uri="{FF2B5EF4-FFF2-40B4-BE49-F238E27FC236}">
                <a16:creationId xmlns:a16="http://schemas.microsoft.com/office/drawing/2014/main" id="{27647AE5-24BD-6A48-AB31-7C6971C8E8FE}"/>
              </a:ext>
            </a:extLst>
          </p:cNvPr>
          <p:cNvGrpSpPr/>
          <p:nvPr/>
        </p:nvGrpSpPr>
        <p:grpSpPr>
          <a:xfrm>
            <a:off x="3040776" y="5257590"/>
            <a:ext cx="454359" cy="751980"/>
            <a:chOff x="4472424" y="2430273"/>
            <a:chExt cx="499795" cy="909895"/>
          </a:xfrm>
        </p:grpSpPr>
        <p:sp>
          <p:nvSpPr>
            <p:cNvPr id="27" name="TextBox 26">
              <a:extLst>
                <a:ext uri="{FF2B5EF4-FFF2-40B4-BE49-F238E27FC236}">
                  <a16:creationId xmlns:a16="http://schemas.microsoft.com/office/drawing/2014/main" id="{5F30757A-EA2D-C74D-B52E-DAF97BB9C73A}"/>
                </a:ext>
              </a:extLst>
            </p:cNvPr>
            <p:cNvSpPr txBox="1"/>
            <p:nvPr/>
          </p:nvSpPr>
          <p:spPr>
            <a:xfrm>
              <a:off x="4472424" y="2781554"/>
              <a:ext cx="49979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4</a:t>
              </a:r>
            </a:p>
          </p:txBody>
        </p:sp>
        <p:sp>
          <p:nvSpPr>
            <p:cNvPr id="28" name="TextBox 27">
              <a:extLst>
                <a:ext uri="{FF2B5EF4-FFF2-40B4-BE49-F238E27FC236}">
                  <a16:creationId xmlns:a16="http://schemas.microsoft.com/office/drawing/2014/main" id="{23D1AC60-8C2F-1B4C-AF82-1948AE0BDBAF}"/>
                </a:ext>
              </a:extLst>
            </p:cNvPr>
            <p:cNvSpPr txBox="1"/>
            <p:nvPr/>
          </p:nvSpPr>
          <p:spPr>
            <a:xfrm>
              <a:off x="4651080" y="2430273"/>
              <a:ext cx="142485" cy="419696"/>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1</a:t>
              </a:r>
            </a:p>
          </p:txBody>
        </p:sp>
        <p:sp>
          <p:nvSpPr>
            <p:cNvPr id="29" name="Rounded Rectangle 28">
              <a:extLst>
                <a:ext uri="{FF2B5EF4-FFF2-40B4-BE49-F238E27FC236}">
                  <a16:creationId xmlns:a16="http://schemas.microsoft.com/office/drawing/2014/main" id="{7FFB2EB2-4036-0A42-BD66-941B22C9E041}"/>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30" name="Group 29">
            <a:extLst>
              <a:ext uri="{FF2B5EF4-FFF2-40B4-BE49-F238E27FC236}">
                <a16:creationId xmlns:a16="http://schemas.microsoft.com/office/drawing/2014/main" id="{D376ECF0-5FA2-4F46-B67B-CA794800D2D1}"/>
              </a:ext>
            </a:extLst>
          </p:cNvPr>
          <p:cNvGrpSpPr/>
          <p:nvPr/>
        </p:nvGrpSpPr>
        <p:grpSpPr>
          <a:xfrm>
            <a:off x="4525183" y="5202726"/>
            <a:ext cx="454359" cy="809384"/>
            <a:chOff x="4472424" y="2360814"/>
            <a:chExt cx="499795" cy="979354"/>
          </a:xfrm>
        </p:grpSpPr>
        <p:sp>
          <p:nvSpPr>
            <p:cNvPr id="31" name="TextBox 30">
              <a:extLst>
                <a:ext uri="{FF2B5EF4-FFF2-40B4-BE49-F238E27FC236}">
                  <a16:creationId xmlns:a16="http://schemas.microsoft.com/office/drawing/2014/main" id="{BBC133B8-7CB4-FE48-9280-40C87DE0F5E7}"/>
                </a:ext>
              </a:extLst>
            </p:cNvPr>
            <p:cNvSpPr txBox="1"/>
            <p:nvPr/>
          </p:nvSpPr>
          <p:spPr>
            <a:xfrm>
              <a:off x="4472424" y="2781554"/>
              <a:ext cx="49979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4</a:t>
              </a:r>
            </a:p>
          </p:txBody>
        </p:sp>
        <p:sp>
          <p:nvSpPr>
            <p:cNvPr id="32" name="TextBox 31">
              <a:extLst>
                <a:ext uri="{FF2B5EF4-FFF2-40B4-BE49-F238E27FC236}">
                  <a16:creationId xmlns:a16="http://schemas.microsoft.com/office/drawing/2014/main" id="{8FA32129-5B19-A849-A53C-B4E18A233489}"/>
                </a:ext>
              </a:extLst>
            </p:cNvPr>
            <p:cNvSpPr txBox="1"/>
            <p:nvPr/>
          </p:nvSpPr>
          <p:spPr>
            <a:xfrm>
              <a:off x="4651081" y="2360814"/>
              <a:ext cx="14248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3</a:t>
              </a:r>
            </a:p>
          </p:txBody>
        </p:sp>
        <p:sp>
          <p:nvSpPr>
            <p:cNvPr id="33" name="Rounded Rectangle 32">
              <a:extLst>
                <a:ext uri="{FF2B5EF4-FFF2-40B4-BE49-F238E27FC236}">
                  <a16:creationId xmlns:a16="http://schemas.microsoft.com/office/drawing/2014/main" id="{6625A40C-5E10-AE4C-9F20-53B3AC58BE67}"/>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34" name="Group 33">
            <a:extLst>
              <a:ext uri="{FF2B5EF4-FFF2-40B4-BE49-F238E27FC236}">
                <a16:creationId xmlns:a16="http://schemas.microsoft.com/office/drawing/2014/main" id="{12D454EB-E82D-F941-9437-C3549E4A8DD1}"/>
              </a:ext>
            </a:extLst>
          </p:cNvPr>
          <p:cNvGrpSpPr/>
          <p:nvPr/>
        </p:nvGrpSpPr>
        <p:grpSpPr>
          <a:xfrm>
            <a:off x="6009590" y="5202726"/>
            <a:ext cx="454359" cy="809384"/>
            <a:chOff x="4472424" y="2360814"/>
            <a:chExt cx="499795" cy="979354"/>
          </a:xfrm>
        </p:grpSpPr>
        <p:sp>
          <p:nvSpPr>
            <p:cNvPr id="35" name="TextBox 34">
              <a:extLst>
                <a:ext uri="{FF2B5EF4-FFF2-40B4-BE49-F238E27FC236}">
                  <a16:creationId xmlns:a16="http://schemas.microsoft.com/office/drawing/2014/main" id="{AD59507F-BC90-E447-8E17-F31CD964D3AF}"/>
                </a:ext>
              </a:extLst>
            </p:cNvPr>
            <p:cNvSpPr txBox="1"/>
            <p:nvPr/>
          </p:nvSpPr>
          <p:spPr>
            <a:xfrm>
              <a:off x="4472424" y="2781554"/>
              <a:ext cx="49979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3</a:t>
              </a:r>
            </a:p>
          </p:txBody>
        </p:sp>
        <p:sp>
          <p:nvSpPr>
            <p:cNvPr id="36" name="TextBox 35">
              <a:extLst>
                <a:ext uri="{FF2B5EF4-FFF2-40B4-BE49-F238E27FC236}">
                  <a16:creationId xmlns:a16="http://schemas.microsoft.com/office/drawing/2014/main" id="{F79268AB-87B5-B84E-BA8A-F104F34B5DEB}"/>
                </a:ext>
              </a:extLst>
            </p:cNvPr>
            <p:cNvSpPr txBox="1"/>
            <p:nvPr/>
          </p:nvSpPr>
          <p:spPr>
            <a:xfrm>
              <a:off x="4651081" y="2360814"/>
              <a:ext cx="14248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2</a:t>
              </a:r>
            </a:p>
          </p:txBody>
        </p:sp>
        <p:sp>
          <p:nvSpPr>
            <p:cNvPr id="37" name="Rounded Rectangle 36">
              <a:extLst>
                <a:ext uri="{FF2B5EF4-FFF2-40B4-BE49-F238E27FC236}">
                  <a16:creationId xmlns:a16="http://schemas.microsoft.com/office/drawing/2014/main" id="{52E73856-15BE-1946-8FCB-0CAACE50C9B0}"/>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38" name="Group 37">
            <a:extLst>
              <a:ext uri="{FF2B5EF4-FFF2-40B4-BE49-F238E27FC236}">
                <a16:creationId xmlns:a16="http://schemas.microsoft.com/office/drawing/2014/main" id="{65432A5E-110D-104B-ADE7-0C79E27E9527}"/>
              </a:ext>
            </a:extLst>
          </p:cNvPr>
          <p:cNvGrpSpPr/>
          <p:nvPr/>
        </p:nvGrpSpPr>
        <p:grpSpPr>
          <a:xfrm>
            <a:off x="7493997" y="5202726"/>
            <a:ext cx="454359" cy="809384"/>
            <a:chOff x="4472424" y="2360814"/>
            <a:chExt cx="499795" cy="979354"/>
          </a:xfrm>
        </p:grpSpPr>
        <p:sp>
          <p:nvSpPr>
            <p:cNvPr id="39" name="TextBox 38">
              <a:extLst>
                <a:ext uri="{FF2B5EF4-FFF2-40B4-BE49-F238E27FC236}">
                  <a16:creationId xmlns:a16="http://schemas.microsoft.com/office/drawing/2014/main" id="{78373BD1-CABE-5845-A9CD-E912B5DC15D2}"/>
                </a:ext>
              </a:extLst>
            </p:cNvPr>
            <p:cNvSpPr txBox="1"/>
            <p:nvPr/>
          </p:nvSpPr>
          <p:spPr>
            <a:xfrm>
              <a:off x="4472424" y="2781554"/>
              <a:ext cx="49979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5</a:t>
              </a:r>
            </a:p>
          </p:txBody>
        </p:sp>
        <p:sp>
          <p:nvSpPr>
            <p:cNvPr id="40" name="TextBox 39">
              <a:extLst>
                <a:ext uri="{FF2B5EF4-FFF2-40B4-BE49-F238E27FC236}">
                  <a16:creationId xmlns:a16="http://schemas.microsoft.com/office/drawing/2014/main" id="{D86AC0A3-9984-394D-9009-8D6B47CBE251}"/>
                </a:ext>
              </a:extLst>
            </p:cNvPr>
            <p:cNvSpPr txBox="1"/>
            <p:nvPr/>
          </p:nvSpPr>
          <p:spPr>
            <a:xfrm>
              <a:off x="4651081" y="2360814"/>
              <a:ext cx="14248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3</a:t>
              </a:r>
            </a:p>
          </p:txBody>
        </p:sp>
        <p:sp>
          <p:nvSpPr>
            <p:cNvPr id="41" name="Rounded Rectangle 40">
              <a:extLst>
                <a:ext uri="{FF2B5EF4-FFF2-40B4-BE49-F238E27FC236}">
                  <a16:creationId xmlns:a16="http://schemas.microsoft.com/office/drawing/2014/main" id="{47158161-F4F3-6442-B944-A2839496FD36}"/>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grpSp>
        <p:nvGrpSpPr>
          <p:cNvPr id="42" name="Group 41">
            <a:extLst>
              <a:ext uri="{FF2B5EF4-FFF2-40B4-BE49-F238E27FC236}">
                <a16:creationId xmlns:a16="http://schemas.microsoft.com/office/drawing/2014/main" id="{C13FD4CF-717F-3244-BC2C-E63F60B3B335}"/>
              </a:ext>
            </a:extLst>
          </p:cNvPr>
          <p:cNvGrpSpPr/>
          <p:nvPr/>
        </p:nvGrpSpPr>
        <p:grpSpPr>
          <a:xfrm>
            <a:off x="8978404" y="5202726"/>
            <a:ext cx="454359" cy="809384"/>
            <a:chOff x="4472424" y="2360814"/>
            <a:chExt cx="499795" cy="979354"/>
          </a:xfrm>
        </p:grpSpPr>
        <p:sp>
          <p:nvSpPr>
            <p:cNvPr id="43" name="TextBox 42">
              <a:extLst>
                <a:ext uri="{FF2B5EF4-FFF2-40B4-BE49-F238E27FC236}">
                  <a16:creationId xmlns:a16="http://schemas.microsoft.com/office/drawing/2014/main" id="{57DFAC54-EEEE-4047-9EBD-DC52CE44ABA8}"/>
                </a:ext>
              </a:extLst>
            </p:cNvPr>
            <p:cNvSpPr txBox="1"/>
            <p:nvPr/>
          </p:nvSpPr>
          <p:spPr>
            <a:xfrm>
              <a:off x="4472424" y="2781554"/>
              <a:ext cx="49979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6</a:t>
              </a:r>
            </a:p>
          </p:txBody>
        </p:sp>
        <p:sp>
          <p:nvSpPr>
            <p:cNvPr id="44" name="TextBox 43">
              <a:extLst>
                <a:ext uri="{FF2B5EF4-FFF2-40B4-BE49-F238E27FC236}">
                  <a16:creationId xmlns:a16="http://schemas.microsoft.com/office/drawing/2014/main" id="{0DC4626E-D8F1-384C-A674-EDCEC70AD22C}"/>
                </a:ext>
              </a:extLst>
            </p:cNvPr>
            <p:cNvSpPr txBox="1"/>
            <p:nvPr/>
          </p:nvSpPr>
          <p:spPr>
            <a:xfrm>
              <a:off x="4651081" y="2360814"/>
              <a:ext cx="142485" cy="558614"/>
            </a:xfrm>
            <a:prstGeom prst="rect">
              <a:avLst/>
            </a:prstGeom>
            <a:noFill/>
            <a:ln>
              <a:noFill/>
            </a:ln>
          </p:spPr>
          <p:txBody>
            <a:bodyPr wrap="square" rtlCol="0" anchor="ctr" anchorCtr="0">
              <a:spAutoFit/>
            </a:bodyPr>
            <a:lstStyle/>
            <a:p>
              <a:pPr algn="ctr"/>
              <a:r>
                <a:rPr lang="en-GB" sz="2400" dirty="0">
                  <a:solidFill>
                    <a:schemeClr val="tx1">
                      <a:lumMod val="95000"/>
                      <a:lumOff val="5000"/>
                    </a:schemeClr>
                  </a:solidFill>
                  <a:latin typeface="Comic Sans MS" panose="030F0902030302020204" pitchFamily="66" charset="0"/>
                </a:rPr>
                <a:t>5</a:t>
              </a:r>
            </a:p>
          </p:txBody>
        </p:sp>
        <p:sp>
          <p:nvSpPr>
            <p:cNvPr id="45" name="Rounded Rectangle 44">
              <a:extLst>
                <a:ext uri="{FF2B5EF4-FFF2-40B4-BE49-F238E27FC236}">
                  <a16:creationId xmlns:a16="http://schemas.microsoft.com/office/drawing/2014/main" id="{944F8821-C98C-2840-A6C7-20B10F0C0816}"/>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endParaRPr>
            </a:p>
          </p:txBody>
        </p:sp>
      </p:grpSp>
      <p:pic>
        <p:nvPicPr>
          <p:cNvPr id="7" name="Picture 6" descr="Icon&#10;&#10;Description automatically generated">
            <a:extLst>
              <a:ext uri="{FF2B5EF4-FFF2-40B4-BE49-F238E27FC236}">
                <a16:creationId xmlns:a16="http://schemas.microsoft.com/office/drawing/2014/main" id="{F01AD5A3-E03D-E244-A0A7-1C162B537A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81998" y="5323207"/>
            <a:ext cx="572878" cy="572878"/>
          </a:xfrm>
          <a:prstGeom prst="rect">
            <a:avLst/>
          </a:prstGeom>
        </p:spPr>
      </p:pic>
      <p:pic>
        <p:nvPicPr>
          <p:cNvPr id="47" name="Picture 46" descr="Icon&#10;&#10;Description automatically generated">
            <a:extLst>
              <a:ext uri="{FF2B5EF4-FFF2-40B4-BE49-F238E27FC236}">
                <a16:creationId xmlns:a16="http://schemas.microsoft.com/office/drawing/2014/main" id="{1D2F2C14-2036-CA41-BCBA-8698A9CC45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07796" y="5323207"/>
            <a:ext cx="572878" cy="572878"/>
          </a:xfrm>
          <a:prstGeom prst="rect">
            <a:avLst/>
          </a:prstGeom>
        </p:spPr>
      </p:pic>
      <p:pic>
        <p:nvPicPr>
          <p:cNvPr id="49" name="Picture 48" descr="Icon&#10;&#10;Description automatically generated">
            <a:extLst>
              <a:ext uri="{FF2B5EF4-FFF2-40B4-BE49-F238E27FC236}">
                <a16:creationId xmlns:a16="http://schemas.microsoft.com/office/drawing/2014/main" id="{DA762382-E414-1446-BCAC-66248E299C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33595" y="5323207"/>
            <a:ext cx="572878" cy="572878"/>
          </a:xfrm>
          <a:prstGeom prst="rect">
            <a:avLst/>
          </a:prstGeom>
        </p:spPr>
      </p:pic>
      <p:pic>
        <p:nvPicPr>
          <p:cNvPr id="51" name="Picture 50" descr="Icon&#10;&#10;Description automatically generated">
            <a:extLst>
              <a:ext uri="{FF2B5EF4-FFF2-40B4-BE49-F238E27FC236}">
                <a16:creationId xmlns:a16="http://schemas.microsoft.com/office/drawing/2014/main" id="{33342248-6C22-2E49-BB81-0A33C39575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9394" y="5323207"/>
            <a:ext cx="572878" cy="572878"/>
          </a:xfrm>
          <a:prstGeom prst="rect">
            <a:avLst/>
          </a:prstGeom>
        </p:spPr>
      </p:pic>
      <p:pic>
        <p:nvPicPr>
          <p:cNvPr id="53" name="Picture 52" descr="Icon&#10;&#10;Description automatically generated">
            <a:extLst>
              <a:ext uri="{FF2B5EF4-FFF2-40B4-BE49-F238E27FC236}">
                <a16:creationId xmlns:a16="http://schemas.microsoft.com/office/drawing/2014/main" id="{FF5E52F0-F1C6-0442-88FF-ED53994755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385193" y="5323207"/>
            <a:ext cx="572878" cy="572878"/>
          </a:xfrm>
          <a:prstGeom prst="rect">
            <a:avLst/>
          </a:prstGeom>
        </p:spPr>
      </p:pic>
      <p:pic>
        <p:nvPicPr>
          <p:cNvPr id="55" name="Picture 54" descr="Icon&#10;&#10;Description automatically generated">
            <a:extLst>
              <a:ext uri="{FF2B5EF4-FFF2-40B4-BE49-F238E27FC236}">
                <a16:creationId xmlns:a16="http://schemas.microsoft.com/office/drawing/2014/main" id="{EEA62685-DF19-ED4A-B4F4-A543735D5F9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10992" y="5323207"/>
            <a:ext cx="572878" cy="572878"/>
          </a:xfrm>
          <a:prstGeom prst="rect">
            <a:avLst/>
          </a:prstGeom>
        </p:spPr>
      </p:pic>
      <p:pic>
        <p:nvPicPr>
          <p:cNvPr id="64" name="Picture 63" descr="Shape&#10;&#10;Description automatically generated with medium confidence">
            <a:extLst>
              <a:ext uri="{FF2B5EF4-FFF2-40B4-BE49-F238E27FC236}">
                <a16:creationId xmlns:a16="http://schemas.microsoft.com/office/drawing/2014/main" id="{441D3E6D-0068-9947-802A-30B674D2215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121510" y="1657727"/>
            <a:ext cx="3011012" cy="3057816"/>
          </a:xfrm>
          <a:prstGeom prst="rect">
            <a:avLst/>
          </a:prstGeom>
        </p:spPr>
      </p:pic>
    </p:spTree>
    <p:extLst>
      <p:ext uri="{BB962C8B-B14F-4D97-AF65-F5344CB8AC3E}">
        <p14:creationId xmlns:p14="http://schemas.microsoft.com/office/powerpoint/2010/main" val="4037159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text, clipart&#10;&#10;Description automatically generated">
            <a:extLst>
              <a:ext uri="{FF2B5EF4-FFF2-40B4-BE49-F238E27FC236}">
                <a16:creationId xmlns:a16="http://schemas.microsoft.com/office/drawing/2014/main" id="{F05B37B2-C3B8-9B4F-8F2C-1C48A3C0A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grpSp>
        <p:nvGrpSpPr>
          <p:cNvPr id="28" name="Group 27">
            <a:extLst>
              <a:ext uri="{FF2B5EF4-FFF2-40B4-BE49-F238E27FC236}">
                <a16:creationId xmlns:a16="http://schemas.microsoft.com/office/drawing/2014/main" id="{BB112507-E710-A947-9CF4-654D55A595E4}"/>
              </a:ext>
            </a:extLst>
          </p:cNvPr>
          <p:cNvGrpSpPr/>
          <p:nvPr/>
        </p:nvGrpSpPr>
        <p:grpSpPr>
          <a:xfrm>
            <a:off x="9236309" y="4266846"/>
            <a:ext cx="2171206" cy="1834151"/>
            <a:chOff x="4540559" y="2378539"/>
            <a:chExt cx="4566620" cy="3733483"/>
          </a:xfrm>
        </p:grpSpPr>
        <p:pic>
          <p:nvPicPr>
            <p:cNvPr id="29" name="Picture 28" descr="A picture containing text&#10;&#10;Description automatically generated">
              <a:extLst>
                <a:ext uri="{FF2B5EF4-FFF2-40B4-BE49-F238E27FC236}">
                  <a16:creationId xmlns:a16="http://schemas.microsoft.com/office/drawing/2014/main" id="{0E3AC715-A1BB-A947-9333-908C74E7A9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30" name="Oval 29">
              <a:extLst>
                <a:ext uri="{FF2B5EF4-FFF2-40B4-BE49-F238E27FC236}">
                  <a16:creationId xmlns:a16="http://schemas.microsoft.com/office/drawing/2014/main" id="{115F03A0-3C78-2D4A-9391-3103D8269144}"/>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458C91BF-BFC9-46FD-AA2D-9ECB900D65D9}"/>
              </a:ext>
            </a:extLst>
          </p:cNvPr>
          <p:cNvSpPr txBox="1"/>
          <p:nvPr/>
        </p:nvSpPr>
        <p:spPr>
          <a:xfrm>
            <a:off x="1049311" y="1020782"/>
            <a:ext cx="8529405" cy="400110"/>
          </a:xfrm>
          <a:prstGeom prst="rect">
            <a:avLst/>
          </a:prstGeom>
          <a:noFill/>
        </p:spPr>
        <p:txBody>
          <a:bodyPr wrap="square" rtlCol="0">
            <a:spAutoFit/>
          </a:bodyPr>
          <a:lstStyle/>
          <a:p>
            <a:pPr algn="ctr"/>
            <a:r>
              <a:rPr lang="en-GB" sz="2000" b="1" dirty="0">
                <a:latin typeface="Comic Sans MS" panose="030F0702030302020204" pitchFamily="66" charset="0"/>
              </a:rPr>
              <a:t>Well done! </a:t>
            </a:r>
            <a:r>
              <a:rPr lang="en-GB" sz="2000" dirty="0">
                <a:latin typeface="Comic Sans MS" panose="030F0702030302020204" pitchFamily="66" charset="0"/>
              </a:rPr>
              <a:t>Today we have been learning about:</a:t>
            </a:r>
          </a:p>
        </p:txBody>
      </p:sp>
      <p:sp>
        <p:nvSpPr>
          <p:cNvPr id="4" name="Alternative Process 3">
            <a:extLst>
              <a:ext uri="{FF2B5EF4-FFF2-40B4-BE49-F238E27FC236}">
                <a16:creationId xmlns:a16="http://schemas.microsoft.com/office/drawing/2014/main" id="{329A0B74-F99B-664F-99E0-C1FBE1FB4522}"/>
              </a:ext>
            </a:extLst>
          </p:cNvPr>
          <p:cNvSpPr/>
          <p:nvPr/>
        </p:nvSpPr>
        <p:spPr>
          <a:xfrm>
            <a:off x="1049311" y="757003"/>
            <a:ext cx="9039069" cy="5179606"/>
          </a:xfrm>
          <a:custGeom>
            <a:avLst/>
            <a:gdLst>
              <a:gd name="connsiteX0" fmla="*/ 0 w 8124669"/>
              <a:gd name="connsiteY0" fmla="*/ 863268 h 5179606"/>
              <a:gd name="connsiteX1" fmla="*/ 863268 w 8124669"/>
              <a:gd name="connsiteY1" fmla="*/ 0 h 5179606"/>
              <a:gd name="connsiteX2" fmla="*/ 7261401 w 8124669"/>
              <a:gd name="connsiteY2" fmla="*/ 0 h 5179606"/>
              <a:gd name="connsiteX3" fmla="*/ 8124669 w 8124669"/>
              <a:gd name="connsiteY3" fmla="*/ 863268 h 5179606"/>
              <a:gd name="connsiteX4" fmla="*/ 8124669 w 8124669"/>
              <a:gd name="connsiteY4" fmla="*/ 4316338 h 5179606"/>
              <a:gd name="connsiteX5" fmla="*/ 7261401 w 8124669"/>
              <a:gd name="connsiteY5" fmla="*/ 5179606 h 5179606"/>
              <a:gd name="connsiteX6" fmla="*/ 863268 w 8124669"/>
              <a:gd name="connsiteY6" fmla="*/ 5179606 h 5179606"/>
              <a:gd name="connsiteX7" fmla="*/ 0 w 8124669"/>
              <a:gd name="connsiteY7" fmla="*/ 4316338 h 5179606"/>
              <a:gd name="connsiteX8" fmla="*/ 0 w 8124669"/>
              <a:gd name="connsiteY8" fmla="*/ 863268 h 5179606"/>
              <a:gd name="connsiteX0" fmla="*/ 0 w 8124669"/>
              <a:gd name="connsiteY0" fmla="*/ 863268 h 5179606"/>
              <a:gd name="connsiteX1" fmla="*/ 863268 w 8124669"/>
              <a:gd name="connsiteY1" fmla="*/ 0 h 5179606"/>
              <a:gd name="connsiteX2" fmla="*/ 7261401 w 8124669"/>
              <a:gd name="connsiteY2" fmla="*/ 0 h 5179606"/>
              <a:gd name="connsiteX3" fmla="*/ 8124669 w 8124669"/>
              <a:gd name="connsiteY3" fmla="*/ 863268 h 5179606"/>
              <a:gd name="connsiteX4" fmla="*/ 8124669 w 8124669"/>
              <a:gd name="connsiteY4" fmla="*/ 2151089 h 5179606"/>
              <a:gd name="connsiteX5" fmla="*/ 8124669 w 8124669"/>
              <a:gd name="connsiteY5" fmla="*/ 4316338 h 5179606"/>
              <a:gd name="connsiteX6" fmla="*/ 7261401 w 8124669"/>
              <a:gd name="connsiteY6" fmla="*/ 5179606 h 5179606"/>
              <a:gd name="connsiteX7" fmla="*/ 863268 w 8124669"/>
              <a:gd name="connsiteY7" fmla="*/ 5179606 h 5179606"/>
              <a:gd name="connsiteX8" fmla="*/ 0 w 8124669"/>
              <a:gd name="connsiteY8" fmla="*/ 4316338 h 5179606"/>
              <a:gd name="connsiteX9" fmla="*/ 0 w 8124669"/>
              <a:gd name="connsiteY9" fmla="*/ 863268 h 5179606"/>
              <a:gd name="connsiteX0" fmla="*/ 0 w 8139659"/>
              <a:gd name="connsiteY0" fmla="*/ 863268 h 5179606"/>
              <a:gd name="connsiteX1" fmla="*/ 863268 w 8139659"/>
              <a:gd name="connsiteY1" fmla="*/ 0 h 5179606"/>
              <a:gd name="connsiteX2" fmla="*/ 7261401 w 8139659"/>
              <a:gd name="connsiteY2" fmla="*/ 0 h 5179606"/>
              <a:gd name="connsiteX3" fmla="*/ 8124669 w 8139659"/>
              <a:gd name="connsiteY3" fmla="*/ 863268 h 5179606"/>
              <a:gd name="connsiteX4" fmla="*/ 8124669 w 8139659"/>
              <a:gd name="connsiteY4" fmla="*/ 2151089 h 5179606"/>
              <a:gd name="connsiteX5" fmla="*/ 8139659 w 8139659"/>
              <a:gd name="connsiteY5" fmla="*/ 3305331 h 5179606"/>
              <a:gd name="connsiteX6" fmla="*/ 8124669 w 8139659"/>
              <a:gd name="connsiteY6" fmla="*/ 4316338 h 5179606"/>
              <a:gd name="connsiteX7" fmla="*/ 7261401 w 8139659"/>
              <a:gd name="connsiteY7" fmla="*/ 5179606 h 5179606"/>
              <a:gd name="connsiteX8" fmla="*/ 863268 w 8139659"/>
              <a:gd name="connsiteY8" fmla="*/ 5179606 h 5179606"/>
              <a:gd name="connsiteX9" fmla="*/ 0 w 8139659"/>
              <a:gd name="connsiteY9" fmla="*/ 4316338 h 5179606"/>
              <a:gd name="connsiteX10" fmla="*/ 0 w 8139659"/>
              <a:gd name="connsiteY10" fmla="*/ 863268 h 5179606"/>
              <a:gd name="connsiteX0" fmla="*/ 0 w 8139659"/>
              <a:gd name="connsiteY0" fmla="*/ 863268 h 5179606"/>
              <a:gd name="connsiteX1" fmla="*/ 863268 w 8139659"/>
              <a:gd name="connsiteY1" fmla="*/ 0 h 5179606"/>
              <a:gd name="connsiteX2" fmla="*/ 7261401 w 8139659"/>
              <a:gd name="connsiteY2" fmla="*/ 0 h 5179606"/>
              <a:gd name="connsiteX3" fmla="*/ 8124669 w 8139659"/>
              <a:gd name="connsiteY3" fmla="*/ 863268 h 5179606"/>
              <a:gd name="connsiteX4" fmla="*/ 8124669 w 8139659"/>
              <a:gd name="connsiteY4" fmla="*/ 2151089 h 5179606"/>
              <a:gd name="connsiteX5" fmla="*/ 8139659 w 8139659"/>
              <a:gd name="connsiteY5" fmla="*/ 2615784 h 5179606"/>
              <a:gd name="connsiteX6" fmla="*/ 8139659 w 8139659"/>
              <a:gd name="connsiteY6" fmla="*/ 3305331 h 5179606"/>
              <a:gd name="connsiteX7" fmla="*/ 8124669 w 8139659"/>
              <a:gd name="connsiteY7" fmla="*/ 4316338 h 5179606"/>
              <a:gd name="connsiteX8" fmla="*/ 7261401 w 8139659"/>
              <a:gd name="connsiteY8" fmla="*/ 5179606 h 5179606"/>
              <a:gd name="connsiteX9" fmla="*/ 863268 w 8139659"/>
              <a:gd name="connsiteY9" fmla="*/ 5179606 h 5179606"/>
              <a:gd name="connsiteX10" fmla="*/ 0 w 8139659"/>
              <a:gd name="connsiteY10" fmla="*/ 4316338 h 5179606"/>
              <a:gd name="connsiteX11" fmla="*/ 0 w 8139659"/>
              <a:gd name="connsiteY11" fmla="*/ 863268 h 5179606"/>
              <a:gd name="connsiteX0" fmla="*/ 0 w 8581869"/>
              <a:gd name="connsiteY0" fmla="*/ 863268 h 5179606"/>
              <a:gd name="connsiteX1" fmla="*/ 863268 w 8581869"/>
              <a:gd name="connsiteY1" fmla="*/ 0 h 5179606"/>
              <a:gd name="connsiteX2" fmla="*/ 7261401 w 8581869"/>
              <a:gd name="connsiteY2" fmla="*/ 0 h 5179606"/>
              <a:gd name="connsiteX3" fmla="*/ 8124669 w 8581869"/>
              <a:gd name="connsiteY3" fmla="*/ 863268 h 5179606"/>
              <a:gd name="connsiteX4" fmla="*/ 8124669 w 8581869"/>
              <a:gd name="connsiteY4" fmla="*/ 2151089 h 5179606"/>
              <a:gd name="connsiteX5" fmla="*/ 8581869 w 8581869"/>
              <a:gd name="connsiteY5" fmla="*/ 3650105 h 5179606"/>
              <a:gd name="connsiteX6" fmla="*/ 8139659 w 8581869"/>
              <a:gd name="connsiteY6" fmla="*/ 3305331 h 5179606"/>
              <a:gd name="connsiteX7" fmla="*/ 8124669 w 8581869"/>
              <a:gd name="connsiteY7" fmla="*/ 4316338 h 5179606"/>
              <a:gd name="connsiteX8" fmla="*/ 7261401 w 8581869"/>
              <a:gd name="connsiteY8" fmla="*/ 5179606 h 5179606"/>
              <a:gd name="connsiteX9" fmla="*/ 863268 w 8581869"/>
              <a:gd name="connsiteY9" fmla="*/ 5179606 h 5179606"/>
              <a:gd name="connsiteX10" fmla="*/ 0 w 8581869"/>
              <a:gd name="connsiteY10" fmla="*/ 4316338 h 5179606"/>
              <a:gd name="connsiteX11" fmla="*/ 0 w 8581869"/>
              <a:gd name="connsiteY11" fmla="*/ 863268 h 5179606"/>
              <a:gd name="connsiteX0" fmla="*/ 0 w 8581869"/>
              <a:gd name="connsiteY0" fmla="*/ 863268 h 5179606"/>
              <a:gd name="connsiteX1" fmla="*/ 863268 w 8581869"/>
              <a:gd name="connsiteY1" fmla="*/ 0 h 5179606"/>
              <a:gd name="connsiteX2" fmla="*/ 7261401 w 8581869"/>
              <a:gd name="connsiteY2" fmla="*/ 0 h 5179606"/>
              <a:gd name="connsiteX3" fmla="*/ 8124669 w 8581869"/>
              <a:gd name="connsiteY3" fmla="*/ 863268 h 5179606"/>
              <a:gd name="connsiteX4" fmla="*/ 8124669 w 8581869"/>
              <a:gd name="connsiteY4" fmla="*/ 2151089 h 5179606"/>
              <a:gd name="connsiteX5" fmla="*/ 8581869 w 8581869"/>
              <a:gd name="connsiteY5" fmla="*/ 3650105 h 5179606"/>
              <a:gd name="connsiteX6" fmla="*/ 8139659 w 8581869"/>
              <a:gd name="connsiteY6" fmla="*/ 3642610 h 5179606"/>
              <a:gd name="connsiteX7" fmla="*/ 8124669 w 8581869"/>
              <a:gd name="connsiteY7" fmla="*/ 4316338 h 5179606"/>
              <a:gd name="connsiteX8" fmla="*/ 7261401 w 8581869"/>
              <a:gd name="connsiteY8" fmla="*/ 5179606 h 5179606"/>
              <a:gd name="connsiteX9" fmla="*/ 863268 w 8581869"/>
              <a:gd name="connsiteY9" fmla="*/ 5179606 h 5179606"/>
              <a:gd name="connsiteX10" fmla="*/ 0 w 8581869"/>
              <a:gd name="connsiteY10" fmla="*/ 4316338 h 5179606"/>
              <a:gd name="connsiteX11" fmla="*/ 0 w 8581869"/>
              <a:gd name="connsiteY11" fmla="*/ 863268 h 5179606"/>
              <a:gd name="connsiteX0" fmla="*/ 0 w 8566879"/>
              <a:gd name="connsiteY0" fmla="*/ 863268 h 5179606"/>
              <a:gd name="connsiteX1" fmla="*/ 863268 w 8566879"/>
              <a:gd name="connsiteY1" fmla="*/ 0 h 5179606"/>
              <a:gd name="connsiteX2" fmla="*/ 7261401 w 8566879"/>
              <a:gd name="connsiteY2" fmla="*/ 0 h 5179606"/>
              <a:gd name="connsiteX3" fmla="*/ 8124669 w 8566879"/>
              <a:gd name="connsiteY3" fmla="*/ 863268 h 5179606"/>
              <a:gd name="connsiteX4" fmla="*/ 8124669 w 8566879"/>
              <a:gd name="connsiteY4" fmla="*/ 2151089 h 5179606"/>
              <a:gd name="connsiteX5" fmla="*/ 8566879 w 8566879"/>
              <a:gd name="connsiteY5" fmla="*/ 3814997 h 5179606"/>
              <a:gd name="connsiteX6" fmla="*/ 8139659 w 8566879"/>
              <a:gd name="connsiteY6" fmla="*/ 3642610 h 5179606"/>
              <a:gd name="connsiteX7" fmla="*/ 8124669 w 8566879"/>
              <a:gd name="connsiteY7" fmla="*/ 4316338 h 5179606"/>
              <a:gd name="connsiteX8" fmla="*/ 7261401 w 8566879"/>
              <a:gd name="connsiteY8" fmla="*/ 5179606 h 5179606"/>
              <a:gd name="connsiteX9" fmla="*/ 863268 w 8566879"/>
              <a:gd name="connsiteY9" fmla="*/ 5179606 h 5179606"/>
              <a:gd name="connsiteX10" fmla="*/ 0 w 8566879"/>
              <a:gd name="connsiteY10" fmla="*/ 4316338 h 5179606"/>
              <a:gd name="connsiteX11" fmla="*/ 0 w 8566879"/>
              <a:gd name="connsiteY11" fmla="*/ 863268 h 5179606"/>
              <a:gd name="connsiteX0" fmla="*/ 0 w 8566879"/>
              <a:gd name="connsiteY0" fmla="*/ 863268 h 5179606"/>
              <a:gd name="connsiteX1" fmla="*/ 863268 w 8566879"/>
              <a:gd name="connsiteY1" fmla="*/ 0 h 5179606"/>
              <a:gd name="connsiteX2" fmla="*/ 7261401 w 8566879"/>
              <a:gd name="connsiteY2" fmla="*/ 0 h 5179606"/>
              <a:gd name="connsiteX3" fmla="*/ 8124669 w 8566879"/>
              <a:gd name="connsiteY3" fmla="*/ 863268 h 5179606"/>
              <a:gd name="connsiteX4" fmla="*/ 8139659 w 8566879"/>
              <a:gd name="connsiteY4" fmla="*/ 2968053 h 5179606"/>
              <a:gd name="connsiteX5" fmla="*/ 8566879 w 8566879"/>
              <a:gd name="connsiteY5" fmla="*/ 3814997 h 5179606"/>
              <a:gd name="connsiteX6" fmla="*/ 8139659 w 8566879"/>
              <a:gd name="connsiteY6" fmla="*/ 3642610 h 5179606"/>
              <a:gd name="connsiteX7" fmla="*/ 8124669 w 8566879"/>
              <a:gd name="connsiteY7" fmla="*/ 4316338 h 5179606"/>
              <a:gd name="connsiteX8" fmla="*/ 7261401 w 8566879"/>
              <a:gd name="connsiteY8" fmla="*/ 5179606 h 5179606"/>
              <a:gd name="connsiteX9" fmla="*/ 863268 w 8566879"/>
              <a:gd name="connsiteY9" fmla="*/ 5179606 h 5179606"/>
              <a:gd name="connsiteX10" fmla="*/ 0 w 8566879"/>
              <a:gd name="connsiteY10" fmla="*/ 4316338 h 5179606"/>
              <a:gd name="connsiteX11" fmla="*/ 0 w 8566879"/>
              <a:gd name="connsiteY11" fmla="*/ 863268 h 5179606"/>
              <a:gd name="connsiteX0" fmla="*/ 0 w 8626839"/>
              <a:gd name="connsiteY0" fmla="*/ 863268 h 5179606"/>
              <a:gd name="connsiteX1" fmla="*/ 863268 w 8626839"/>
              <a:gd name="connsiteY1" fmla="*/ 0 h 5179606"/>
              <a:gd name="connsiteX2" fmla="*/ 7261401 w 8626839"/>
              <a:gd name="connsiteY2" fmla="*/ 0 h 5179606"/>
              <a:gd name="connsiteX3" fmla="*/ 8124669 w 8626839"/>
              <a:gd name="connsiteY3" fmla="*/ 863268 h 5179606"/>
              <a:gd name="connsiteX4" fmla="*/ 8139659 w 8626839"/>
              <a:gd name="connsiteY4" fmla="*/ 2968053 h 5179606"/>
              <a:gd name="connsiteX5" fmla="*/ 8626839 w 8626839"/>
              <a:gd name="connsiteY5" fmla="*/ 3837482 h 5179606"/>
              <a:gd name="connsiteX6" fmla="*/ 8139659 w 8626839"/>
              <a:gd name="connsiteY6" fmla="*/ 3642610 h 5179606"/>
              <a:gd name="connsiteX7" fmla="*/ 8124669 w 8626839"/>
              <a:gd name="connsiteY7" fmla="*/ 4316338 h 5179606"/>
              <a:gd name="connsiteX8" fmla="*/ 7261401 w 8626839"/>
              <a:gd name="connsiteY8" fmla="*/ 5179606 h 5179606"/>
              <a:gd name="connsiteX9" fmla="*/ 863268 w 8626839"/>
              <a:gd name="connsiteY9" fmla="*/ 5179606 h 5179606"/>
              <a:gd name="connsiteX10" fmla="*/ 0 w 8626839"/>
              <a:gd name="connsiteY10" fmla="*/ 4316338 h 5179606"/>
              <a:gd name="connsiteX11" fmla="*/ 0 w 8626839"/>
              <a:gd name="connsiteY11" fmla="*/ 863268 h 517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26839" h="5179606">
                <a:moveTo>
                  <a:pt x="0" y="863268"/>
                </a:moveTo>
                <a:cubicBezTo>
                  <a:pt x="0" y="386498"/>
                  <a:pt x="386498" y="0"/>
                  <a:pt x="863268" y="0"/>
                </a:cubicBezTo>
                <a:lnTo>
                  <a:pt x="7261401" y="0"/>
                </a:lnTo>
                <a:cubicBezTo>
                  <a:pt x="7738171" y="0"/>
                  <a:pt x="8124669" y="386498"/>
                  <a:pt x="8124669" y="863268"/>
                </a:cubicBezTo>
                <a:lnTo>
                  <a:pt x="8139659" y="2968053"/>
                </a:lnTo>
                <a:lnTo>
                  <a:pt x="8626839" y="3837482"/>
                </a:lnTo>
                <a:lnTo>
                  <a:pt x="8139659" y="3642610"/>
                </a:lnTo>
                <a:lnTo>
                  <a:pt x="8124669" y="4316338"/>
                </a:lnTo>
                <a:cubicBezTo>
                  <a:pt x="8124669" y="4793108"/>
                  <a:pt x="7738171" y="5179606"/>
                  <a:pt x="7261401" y="5179606"/>
                </a:cubicBezTo>
                <a:lnTo>
                  <a:pt x="863268" y="5179606"/>
                </a:lnTo>
                <a:cubicBezTo>
                  <a:pt x="386498" y="5179606"/>
                  <a:pt x="0" y="4793108"/>
                  <a:pt x="0" y="4316338"/>
                </a:cubicBezTo>
                <a:lnTo>
                  <a:pt x="0" y="863268"/>
                </a:lnTo>
                <a:close/>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00000"/>
              </a:solidFill>
            </a:endParaRPr>
          </a:p>
        </p:txBody>
      </p:sp>
    </p:spTree>
    <p:extLst>
      <p:ext uri="{BB962C8B-B14F-4D97-AF65-F5344CB8AC3E}">
        <p14:creationId xmlns:p14="http://schemas.microsoft.com/office/powerpoint/2010/main" val="396937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2ED60DCD-9B3C-674B-A20D-B8482106FF0C}"/>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9" name="Picture 18" descr="A picture containing text, clipart&#10;&#10;Description automatically generated">
            <a:extLst>
              <a:ext uri="{FF2B5EF4-FFF2-40B4-BE49-F238E27FC236}">
                <a16:creationId xmlns:a16="http://schemas.microsoft.com/office/drawing/2014/main" id="{39364507-B014-3D4C-B712-2B99279EBD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26" name="Subtitle 2">
            <a:extLst>
              <a:ext uri="{FF2B5EF4-FFF2-40B4-BE49-F238E27FC236}">
                <a16:creationId xmlns:a16="http://schemas.microsoft.com/office/drawing/2014/main" id="{583E4A8E-758B-F846-8F30-ADEF8027DE6B}"/>
              </a:ext>
            </a:extLst>
          </p:cNvPr>
          <p:cNvSpPr txBox="1">
            <a:spLocks/>
          </p:cNvSpPr>
          <p:nvPr/>
        </p:nvSpPr>
        <p:spPr>
          <a:xfrm>
            <a:off x="0" y="42382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Understanding Fractions</a:t>
            </a:r>
            <a:br>
              <a:rPr lang="en-US" sz="3500" b="1" dirty="0">
                <a:solidFill>
                  <a:schemeClr val="bg1"/>
                </a:solidFill>
                <a:latin typeface="Comic Sans MS" panose="030F0902030302020204" pitchFamily="66" charset="0"/>
                <a:cs typeface="Arial" panose="020B0604020202020204" pitchFamily="34" charset="0"/>
              </a:rPr>
            </a:br>
            <a:r>
              <a:rPr lang="en-US" sz="2500" dirty="0">
                <a:solidFill>
                  <a:schemeClr val="bg1"/>
                </a:solidFill>
                <a:latin typeface="Comic Sans MS" panose="030F0902030302020204" pitchFamily="66" charset="0"/>
                <a:cs typeface="Arial" panose="020B0604020202020204" pitchFamily="34" charset="0"/>
              </a:rPr>
              <a:t>Lesson 5</a:t>
            </a:r>
          </a:p>
        </p:txBody>
      </p:sp>
      <p:sp>
        <p:nvSpPr>
          <p:cNvPr id="27" name="Subtitle 2">
            <a:extLst>
              <a:ext uri="{FF2B5EF4-FFF2-40B4-BE49-F238E27FC236}">
                <a16:creationId xmlns:a16="http://schemas.microsoft.com/office/drawing/2014/main" id="{8547B469-A4B2-F645-8179-18D1B3811C84}"/>
              </a:ext>
            </a:extLst>
          </p:cNvPr>
          <p:cNvSpPr txBox="1">
            <a:spLocks/>
          </p:cNvSpPr>
          <p:nvPr/>
        </p:nvSpPr>
        <p:spPr>
          <a:xfrm>
            <a:off x="0" y="5508338"/>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sp>
        <p:nvSpPr>
          <p:cNvPr id="94" name="Title 1">
            <a:extLst>
              <a:ext uri="{FF2B5EF4-FFF2-40B4-BE49-F238E27FC236}">
                <a16:creationId xmlns:a16="http://schemas.microsoft.com/office/drawing/2014/main" id="{84590EE1-3639-474F-8D43-48B589D8F488}"/>
              </a:ext>
            </a:extLst>
          </p:cNvPr>
          <p:cNvSpPr txBox="1">
            <a:spLocks/>
          </p:cNvSpPr>
          <p:nvPr/>
        </p:nvSpPr>
        <p:spPr>
          <a:xfrm rot="21151972">
            <a:off x="9530316" y="491856"/>
            <a:ext cx="2821576" cy="104644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Equivalent</a:t>
            </a:r>
          </a:p>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fractions</a:t>
            </a:r>
          </a:p>
        </p:txBody>
      </p:sp>
      <p:sp>
        <p:nvSpPr>
          <p:cNvPr id="95" name="Title 1">
            <a:extLst>
              <a:ext uri="{FF2B5EF4-FFF2-40B4-BE49-F238E27FC236}">
                <a16:creationId xmlns:a16="http://schemas.microsoft.com/office/drawing/2014/main" id="{7E878401-BB59-7046-BAA9-2C8703B1735B}"/>
              </a:ext>
            </a:extLst>
          </p:cNvPr>
          <p:cNvSpPr txBox="1">
            <a:spLocks/>
          </p:cNvSpPr>
          <p:nvPr/>
        </p:nvSpPr>
        <p:spPr>
          <a:xfrm rot="21292886">
            <a:off x="203850" y="850911"/>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Numerator</a:t>
            </a:r>
            <a:endParaRPr lang="en-US" sz="3000" dirty="0">
              <a:solidFill>
                <a:schemeClr val="bg1">
                  <a:alpha val="25000"/>
                </a:schemeClr>
              </a:solidFill>
              <a:latin typeface="Comic Sans MS" panose="030F0902030302020204" pitchFamily="66" charset="0"/>
            </a:endParaRPr>
          </a:p>
        </p:txBody>
      </p:sp>
      <p:sp>
        <p:nvSpPr>
          <p:cNvPr id="96" name="Title 1">
            <a:extLst>
              <a:ext uri="{FF2B5EF4-FFF2-40B4-BE49-F238E27FC236}">
                <a16:creationId xmlns:a16="http://schemas.microsoft.com/office/drawing/2014/main" id="{2B5D3AAD-8D10-DC47-B3BD-6F0E98A703F2}"/>
              </a:ext>
            </a:extLst>
          </p:cNvPr>
          <p:cNvSpPr txBox="1">
            <a:spLocks/>
          </p:cNvSpPr>
          <p:nvPr/>
        </p:nvSpPr>
        <p:spPr>
          <a:xfrm rot="641827">
            <a:off x="49096" y="2430465"/>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Factor</a:t>
            </a:r>
          </a:p>
        </p:txBody>
      </p:sp>
      <p:sp>
        <p:nvSpPr>
          <p:cNvPr id="97" name="Title 1">
            <a:extLst>
              <a:ext uri="{FF2B5EF4-FFF2-40B4-BE49-F238E27FC236}">
                <a16:creationId xmlns:a16="http://schemas.microsoft.com/office/drawing/2014/main" id="{EDA3AB88-4F07-6644-9483-0B5AE2C1757C}"/>
              </a:ext>
            </a:extLst>
          </p:cNvPr>
          <p:cNvSpPr txBox="1">
            <a:spLocks/>
          </p:cNvSpPr>
          <p:nvPr/>
        </p:nvSpPr>
        <p:spPr>
          <a:xfrm rot="582012">
            <a:off x="9798368" y="2545223"/>
            <a:ext cx="2566159" cy="553998"/>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0"/>
              </a:spcBef>
            </a:pPr>
            <a:r>
              <a:rPr lang="en-GB" sz="3000" dirty="0">
                <a:solidFill>
                  <a:schemeClr val="bg1">
                    <a:alpha val="25000"/>
                  </a:schemeClr>
                </a:solidFill>
                <a:latin typeface="Comic Sans MS" panose="030F0902030302020204" pitchFamily="66" charset="0"/>
                <a:cs typeface="Arial" panose="020B0604020202020204" pitchFamily="34" charset="0"/>
              </a:rPr>
              <a:t>Product</a:t>
            </a:r>
            <a:endParaRPr lang="en-US" sz="3000" dirty="0">
              <a:solidFill>
                <a:schemeClr val="bg1">
                  <a:alpha val="25000"/>
                </a:schemeClr>
              </a:solidFill>
              <a:latin typeface="Comic Sans MS" panose="030F0902030302020204" pitchFamily="66" charset="0"/>
            </a:endParaRPr>
          </a:p>
        </p:txBody>
      </p:sp>
      <p:grpSp>
        <p:nvGrpSpPr>
          <p:cNvPr id="185" name="Group 184">
            <a:extLst>
              <a:ext uri="{FF2B5EF4-FFF2-40B4-BE49-F238E27FC236}">
                <a16:creationId xmlns:a16="http://schemas.microsoft.com/office/drawing/2014/main" id="{C61C6431-4EE7-9046-A226-C4239EB87B3C}"/>
              </a:ext>
            </a:extLst>
          </p:cNvPr>
          <p:cNvGrpSpPr/>
          <p:nvPr/>
        </p:nvGrpSpPr>
        <p:grpSpPr>
          <a:xfrm>
            <a:off x="6437105" y="3837316"/>
            <a:ext cx="4613780" cy="1491586"/>
            <a:chOff x="6289014" y="4478350"/>
            <a:chExt cx="4194345" cy="1640745"/>
          </a:xfrm>
        </p:grpSpPr>
        <p:cxnSp>
          <p:nvCxnSpPr>
            <p:cNvPr id="186" name="Straight Connector 185">
              <a:extLst>
                <a:ext uri="{FF2B5EF4-FFF2-40B4-BE49-F238E27FC236}">
                  <a16:creationId xmlns:a16="http://schemas.microsoft.com/office/drawing/2014/main" id="{AA6E8BF3-8368-D641-99CA-1A420F8F2868}"/>
                </a:ext>
              </a:extLst>
            </p:cNvPr>
            <p:cNvCxnSpPr>
              <a:cxnSpLocks/>
              <a:endCxn id="229" idx="2"/>
            </p:cNvCxnSpPr>
            <p:nvPr/>
          </p:nvCxnSpPr>
          <p:spPr>
            <a:xfrm>
              <a:off x="9030781" y="4478350"/>
              <a:ext cx="0" cy="1640745"/>
            </a:xfrm>
            <a:prstGeom prst="line">
              <a:avLst/>
            </a:prstGeom>
            <a:ln w="273050" cap="rnd" cmpd="sng">
              <a:solidFill>
                <a:srgbClr val="FBC715"/>
              </a:solidFill>
              <a:prstDash val="solid"/>
            </a:ln>
          </p:spPr>
          <p:style>
            <a:lnRef idx="1">
              <a:schemeClr val="accent1"/>
            </a:lnRef>
            <a:fillRef idx="0">
              <a:schemeClr val="accent1"/>
            </a:fillRef>
            <a:effectRef idx="0">
              <a:schemeClr val="accent1"/>
            </a:effectRef>
            <a:fontRef idx="minor">
              <a:schemeClr val="tx1"/>
            </a:fontRef>
          </p:style>
        </p:cxnSp>
        <p:grpSp>
          <p:nvGrpSpPr>
            <p:cNvPr id="187" name="Group 186">
              <a:extLst>
                <a:ext uri="{FF2B5EF4-FFF2-40B4-BE49-F238E27FC236}">
                  <a16:creationId xmlns:a16="http://schemas.microsoft.com/office/drawing/2014/main" id="{02B1FE2B-91D1-814F-BA97-AEF3C4F5DD02}"/>
                </a:ext>
              </a:extLst>
            </p:cNvPr>
            <p:cNvGrpSpPr/>
            <p:nvPr/>
          </p:nvGrpSpPr>
          <p:grpSpPr>
            <a:xfrm>
              <a:off x="6289014" y="5343363"/>
              <a:ext cx="4191357" cy="775732"/>
              <a:chOff x="921883" y="4498991"/>
              <a:chExt cx="4191357" cy="775732"/>
            </a:xfrm>
          </p:grpSpPr>
          <p:sp>
            <p:nvSpPr>
              <p:cNvPr id="207" name="TextBox 206">
                <a:extLst>
                  <a:ext uri="{FF2B5EF4-FFF2-40B4-BE49-F238E27FC236}">
                    <a16:creationId xmlns:a16="http://schemas.microsoft.com/office/drawing/2014/main" id="{F7659DF4-5B37-C74D-905E-30E2B320F748}"/>
                  </a:ext>
                </a:extLst>
              </p:cNvPr>
              <p:cNvSpPr txBox="1"/>
              <p:nvPr/>
            </p:nvSpPr>
            <p:spPr>
              <a:xfrm>
                <a:off x="921883"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0</a:t>
                </a:r>
              </a:p>
            </p:txBody>
          </p:sp>
          <p:grpSp>
            <p:nvGrpSpPr>
              <p:cNvPr id="208" name="Group 207">
                <a:extLst>
                  <a:ext uri="{FF2B5EF4-FFF2-40B4-BE49-F238E27FC236}">
                    <a16:creationId xmlns:a16="http://schemas.microsoft.com/office/drawing/2014/main" id="{BDE0561E-861A-454A-BF6D-3E740966C6E0}"/>
                  </a:ext>
                </a:extLst>
              </p:cNvPr>
              <p:cNvGrpSpPr/>
              <p:nvPr/>
            </p:nvGrpSpPr>
            <p:grpSpPr>
              <a:xfrm>
                <a:off x="1570144" y="4776562"/>
                <a:ext cx="327569" cy="498161"/>
                <a:chOff x="1554512" y="2836765"/>
                <a:chExt cx="772393" cy="1292101"/>
              </a:xfrm>
            </p:grpSpPr>
            <p:grpSp>
              <p:nvGrpSpPr>
                <p:cNvPr id="239" name="Group 238">
                  <a:extLst>
                    <a:ext uri="{FF2B5EF4-FFF2-40B4-BE49-F238E27FC236}">
                      <a16:creationId xmlns:a16="http://schemas.microsoft.com/office/drawing/2014/main" id="{501502B4-D325-3C4F-BBEE-6751CF65F6B1}"/>
                    </a:ext>
                  </a:extLst>
                </p:cNvPr>
                <p:cNvGrpSpPr/>
                <p:nvPr/>
              </p:nvGrpSpPr>
              <p:grpSpPr>
                <a:xfrm>
                  <a:off x="1554512" y="2836765"/>
                  <a:ext cx="772393" cy="1292101"/>
                  <a:chOff x="2774254" y="4314960"/>
                  <a:chExt cx="834288" cy="1395645"/>
                </a:xfrm>
              </p:grpSpPr>
              <p:sp>
                <p:nvSpPr>
                  <p:cNvPr id="241" name="TextBox 240">
                    <a:extLst>
                      <a:ext uri="{FF2B5EF4-FFF2-40B4-BE49-F238E27FC236}">
                        <a16:creationId xmlns:a16="http://schemas.microsoft.com/office/drawing/2014/main" id="{E356D512-1F45-F547-9D58-6A25DA7C9526}"/>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42" name="TextBox 241">
                    <a:extLst>
                      <a:ext uri="{FF2B5EF4-FFF2-40B4-BE49-F238E27FC236}">
                        <a16:creationId xmlns:a16="http://schemas.microsoft.com/office/drawing/2014/main" id="{6804C881-7BB3-1B4D-812C-CCB2253EC9DA}"/>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sp>
              <p:nvSpPr>
                <p:cNvPr id="240" name="Rounded Rectangle 239">
                  <a:extLst>
                    <a:ext uri="{FF2B5EF4-FFF2-40B4-BE49-F238E27FC236}">
                      <a16:creationId xmlns:a16="http://schemas.microsoft.com/office/drawing/2014/main" id="{4612C9F2-A5F2-0749-A496-4433FA073DA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09" name="Group 208">
                <a:extLst>
                  <a:ext uri="{FF2B5EF4-FFF2-40B4-BE49-F238E27FC236}">
                    <a16:creationId xmlns:a16="http://schemas.microsoft.com/office/drawing/2014/main" id="{7478DEE6-FA84-CC43-958B-5097A916D933}"/>
                  </a:ext>
                </a:extLst>
              </p:cNvPr>
              <p:cNvGrpSpPr/>
              <p:nvPr/>
            </p:nvGrpSpPr>
            <p:grpSpPr>
              <a:xfrm>
                <a:off x="2183981" y="4776562"/>
                <a:ext cx="327569" cy="498161"/>
                <a:chOff x="1554512" y="2836765"/>
                <a:chExt cx="772393" cy="1292101"/>
              </a:xfrm>
            </p:grpSpPr>
            <p:grpSp>
              <p:nvGrpSpPr>
                <p:cNvPr id="235" name="Group 234">
                  <a:extLst>
                    <a:ext uri="{FF2B5EF4-FFF2-40B4-BE49-F238E27FC236}">
                      <a16:creationId xmlns:a16="http://schemas.microsoft.com/office/drawing/2014/main" id="{E2F16A5D-535B-1646-9167-323B8A943A89}"/>
                    </a:ext>
                  </a:extLst>
                </p:cNvPr>
                <p:cNvGrpSpPr/>
                <p:nvPr/>
              </p:nvGrpSpPr>
              <p:grpSpPr>
                <a:xfrm>
                  <a:off x="1554512" y="2836765"/>
                  <a:ext cx="772393" cy="1292101"/>
                  <a:chOff x="2774254" y="4314960"/>
                  <a:chExt cx="834288" cy="1395645"/>
                </a:xfrm>
              </p:grpSpPr>
              <p:sp>
                <p:nvSpPr>
                  <p:cNvPr id="237" name="TextBox 236">
                    <a:extLst>
                      <a:ext uri="{FF2B5EF4-FFF2-40B4-BE49-F238E27FC236}">
                        <a16:creationId xmlns:a16="http://schemas.microsoft.com/office/drawing/2014/main" id="{98A5ED18-B2FA-7F43-9C7D-AD33E53F9EFE}"/>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38" name="TextBox 237">
                    <a:extLst>
                      <a:ext uri="{FF2B5EF4-FFF2-40B4-BE49-F238E27FC236}">
                        <a16:creationId xmlns:a16="http://schemas.microsoft.com/office/drawing/2014/main" id="{2844934B-F0F0-654D-ACA0-6688FBADFD2C}"/>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2</a:t>
                    </a:r>
                  </a:p>
                </p:txBody>
              </p:sp>
            </p:grpSp>
            <p:sp>
              <p:nvSpPr>
                <p:cNvPr id="236" name="Rounded Rectangle 235">
                  <a:extLst>
                    <a:ext uri="{FF2B5EF4-FFF2-40B4-BE49-F238E27FC236}">
                      <a16:creationId xmlns:a16="http://schemas.microsoft.com/office/drawing/2014/main" id="{E777B9B9-5104-BD48-AE81-A3F82FC84DC4}"/>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10" name="Group 209">
                <a:extLst>
                  <a:ext uri="{FF2B5EF4-FFF2-40B4-BE49-F238E27FC236}">
                    <a16:creationId xmlns:a16="http://schemas.microsoft.com/office/drawing/2014/main" id="{5EE93446-9FA1-CD4B-9628-E48DD12ED58C}"/>
                  </a:ext>
                </a:extLst>
              </p:cNvPr>
              <p:cNvGrpSpPr/>
              <p:nvPr/>
            </p:nvGrpSpPr>
            <p:grpSpPr>
              <a:xfrm>
                <a:off x="2855369" y="4776562"/>
                <a:ext cx="327569" cy="498161"/>
                <a:chOff x="1554512" y="2836765"/>
                <a:chExt cx="772393" cy="1292101"/>
              </a:xfrm>
            </p:grpSpPr>
            <p:grpSp>
              <p:nvGrpSpPr>
                <p:cNvPr id="231" name="Group 230">
                  <a:extLst>
                    <a:ext uri="{FF2B5EF4-FFF2-40B4-BE49-F238E27FC236}">
                      <a16:creationId xmlns:a16="http://schemas.microsoft.com/office/drawing/2014/main" id="{4A35EDCC-F9F5-C844-8A01-5F958D145B77}"/>
                    </a:ext>
                  </a:extLst>
                </p:cNvPr>
                <p:cNvGrpSpPr/>
                <p:nvPr/>
              </p:nvGrpSpPr>
              <p:grpSpPr>
                <a:xfrm>
                  <a:off x="1554512" y="2836765"/>
                  <a:ext cx="772393" cy="1292101"/>
                  <a:chOff x="2774254" y="4314960"/>
                  <a:chExt cx="834288" cy="1395645"/>
                </a:xfrm>
              </p:grpSpPr>
              <p:sp>
                <p:nvSpPr>
                  <p:cNvPr id="233" name="TextBox 232">
                    <a:extLst>
                      <a:ext uri="{FF2B5EF4-FFF2-40B4-BE49-F238E27FC236}">
                        <a16:creationId xmlns:a16="http://schemas.microsoft.com/office/drawing/2014/main" id="{444B5656-E55B-BF4F-987C-E0F3D94E406E}"/>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34" name="TextBox 233">
                    <a:extLst>
                      <a:ext uri="{FF2B5EF4-FFF2-40B4-BE49-F238E27FC236}">
                        <a16:creationId xmlns:a16="http://schemas.microsoft.com/office/drawing/2014/main" id="{8ADC4B8A-1D29-1B49-A892-5B189C9BEA31}"/>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3</a:t>
                    </a:r>
                  </a:p>
                </p:txBody>
              </p:sp>
            </p:grpSp>
            <p:sp>
              <p:nvSpPr>
                <p:cNvPr id="232" name="Rounded Rectangle 231">
                  <a:extLst>
                    <a:ext uri="{FF2B5EF4-FFF2-40B4-BE49-F238E27FC236}">
                      <a16:creationId xmlns:a16="http://schemas.microsoft.com/office/drawing/2014/main" id="{95B3C3E9-0FBC-C44B-BDD8-ABEB13CD1851}"/>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11" name="Group 210">
                <a:extLst>
                  <a:ext uri="{FF2B5EF4-FFF2-40B4-BE49-F238E27FC236}">
                    <a16:creationId xmlns:a16="http://schemas.microsoft.com/office/drawing/2014/main" id="{1065922B-909C-C24C-B123-3ACD63077ECC}"/>
                  </a:ext>
                </a:extLst>
              </p:cNvPr>
              <p:cNvGrpSpPr/>
              <p:nvPr/>
            </p:nvGrpSpPr>
            <p:grpSpPr>
              <a:xfrm>
                <a:off x="3499865" y="4776562"/>
                <a:ext cx="327569" cy="498161"/>
                <a:chOff x="1554512" y="2836765"/>
                <a:chExt cx="772393" cy="1292101"/>
              </a:xfrm>
            </p:grpSpPr>
            <p:grpSp>
              <p:nvGrpSpPr>
                <p:cNvPr id="227" name="Group 226">
                  <a:extLst>
                    <a:ext uri="{FF2B5EF4-FFF2-40B4-BE49-F238E27FC236}">
                      <a16:creationId xmlns:a16="http://schemas.microsoft.com/office/drawing/2014/main" id="{BB79CA5D-8142-5948-A506-5D9FBECD6DC9}"/>
                    </a:ext>
                  </a:extLst>
                </p:cNvPr>
                <p:cNvGrpSpPr/>
                <p:nvPr/>
              </p:nvGrpSpPr>
              <p:grpSpPr>
                <a:xfrm>
                  <a:off x="1554512" y="2836765"/>
                  <a:ext cx="772393" cy="1292101"/>
                  <a:chOff x="2774254" y="4314960"/>
                  <a:chExt cx="834288" cy="1395645"/>
                </a:xfrm>
              </p:grpSpPr>
              <p:sp>
                <p:nvSpPr>
                  <p:cNvPr id="229" name="TextBox 228">
                    <a:extLst>
                      <a:ext uri="{FF2B5EF4-FFF2-40B4-BE49-F238E27FC236}">
                        <a16:creationId xmlns:a16="http://schemas.microsoft.com/office/drawing/2014/main" id="{57F79652-98C1-0640-9E46-E4CAB9CBF9F8}"/>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30" name="TextBox 229">
                    <a:extLst>
                      <a:ext uri="{FF2B5EF4-FFF2-40B4-BE49-F238E27FC236}">
                        <a16:creationId xmlns:a16="http://schemas.microsoft.com/office/drawing/2014/main" id="{2BAF6433-6DEF-5341-B049-06CF879917CB}"/>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4</a:t>
                    </a:r>
                  </a:p>
                </p:txBody>
              </p:sp>
            </p:grpSp>
            <p:sp>
              <p:nvSpPr>
                <p:cNvPr id="228" name="Rounded Rectangle 227">
                  <a:extLst>
                    <a:ext uri="{FF2B5EF4-FFF2-40B4-BE49-F238E27FC236}">
                      <a16:creationId xmlns:a16="http://schemas.microsoft.com/office/drawing/2014/main" id="{7B0DE6E1-BEBF-2D4C-8902-FEA8E21869AE}"/>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12" name="Group 211">
                <a:extLst>
                  <a:ext uri="{FF2B5EF4-FFF2-40B4-BE49-F238E27FC236}">
                    <a16:creationId xmlns:a16="http://schemas.microsoft.com/office/drawing/2014/main" id="{7BD1326F-BA62-1943-9756-CC1D9200C9BC}"/>
                  </a:ext>
                </a:extLst>
              </p:cNvPr>
              <p:cNvGrpSpPr/>
              <p:nvPr/>
            </p:nvGrpSpPr>
            <p:grpSpPr>
              <a:xfrm>
                <a:off x="4144361" y="4776562"/>
                <a:ext cx="327569" cy="498161"/>
                <a:chOff x="1554512" y="2836765"/>
                <a:chExt cx="772393" cy="1292101"/>
              </a:xfrm>
            </p:grpSpPr>
            <p:grpSp>
              <p:nvGrpSpPr>
                <p:cNvPr id="223" name="Group 222">
                  <a:extLst>
                    <a:ext uri="{FF2B5EF4-FFF2-40B4-BE49-F238E27FC236}">
                      <a16:creationId xmlns:a16="http://schemas.microsoft.com/office/drawing/2014/main" id="{D6978720-32F9-4C4F-A91C-35A3461628D2}"/>
                    </a:ext>
                  </a:extLst>
                </p:cNvPr>
                <p:cNvGrpSpPr/>
                <p:nvPr/>
              </p:nvGrpSpPr>
              <p:grpSpPr>
                <a:xfrm>
                  <a:off x="1554512" y="2836765"/>
                  <a:ext cx="772393" cy="1292101"/>
                  <a:chOff x="2774254" y="4314960"/>
                  <a:chExt cx="834288" cy="1395645"/>
                </a:xfrm>
              </p:grpSpPr>
              <p:sp>
                <p:nvSpPr>
                  <p:cNvPr id="225" name="TextBox 224">
                    <a:extLst>
                      <a:ext uri="{FF2B5EF4-FFF2-40B4-BE49-F238E27FC236}">
                        <a16:creationId xmlns:a16="http://schemas.microsoft.com/office/drawing/2014/main" id="{BFDA04C3-AB56-4942-96A9-531946A4A043}"/>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6</a:t>
                    </a:r>
                  </a:p>
                </p:txBody>
              </p:sp>
              <p:sp>
                <p:nvSpPr>
                  <p:cNvPr id="226" name="TextBox 225">
                    <a:extLst>
                      <a:ext uri="{FF2B5EF4-FFF2-40B4-BE49-F238E27FC236}">
                        <a16:creationId xmlns:a16="http://schemas.microsoft.com/office/drawing/2014/main" id="{A23F9F50-ECF6-6643-808E-9562ADA326DB}"/>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5</a:t>
                    </a:r>
                  </a:p>
                </p:txBody>
              </p:sp>
            </p:grpSp>
            <p:sp>
              <p:nvSpPr>
                <p:cNvPr id="224" name="Rounded Rectangle 223">
                  <a:extLst>
                    <a:ext uri="{FF2B5EF4-FFF2-40B4-BE49-F238E27FC236}">
                      <a16:creationId xmlns:a16="http://schemas.microsoft.com/office/drawing/2014/main" id="{B70264AD-AD1E-7F46-B4C8-5FF8A1B8860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213" name="Group 212">
                <a:extLst>
                  <a:ext uri="{FF2B5EF4-FFF2-40B4-BE49-F238E27FC236}">
                    <a16:creationId xmlns:a16="http://schemas.microsoft.com/office/drawing/2014/main" id="{C75EAA81-0526-FF40-88CA-3CB6BC146E78}"/>
                  </a:ext>
                </a:extLst>
              </p:cNvPr>
              <p:cNvGrpSpPr/>
              <p:nvPr/>
            </p:nvGrpSpPr>
            <p:grpSpPr>
              <a:xfrm>
                <a:off x="1079134" y="4498991"/>
                <a:ext cx="3868004" cy="255904"/>
                <a:chOff x="3544338" y="3076442"/>
                <a:chExt cx="5670125" cy="643730"/>
              </a:xfrm>
            </p:grpSpPr>
            <p:cxnSp>
              <p:nvCxnSpPr>
                <p:cNvPr id="215" name="Straight Connector 214">
                  <a:extLst>
                    <a:ext uri="{FF2B5EF4-FFF2-40B4-BE49-F238E27FC236}">
                      <a16:creationId xmlns:a16="http://schemas.microsoft.com/office/drawing/2014/main" id="{99469721-5866-7849-93DD-E9CBFA493D4E}"/>
                    </a:ext>
                  </a:extLst>
                </p:cNvPr>
                <p:cNvCxnSpPr>
                  <a:cxnSpLocks/>
                </p:cNvCxnSpPr>
                <p:nvPr/>
              </p:nvCxnSpPr>
              <p:spPr>
                <a:xfrm>
                  <a:off x="3544338" y="3398307"/>
                  <a:ext cx="5670125"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id="{7E21B56C-8866-7847-A4BB-CF1E919520EE}"/>
                    </a:ext>
                  </a:extLst>
                </p:cNvPr>
                <p:cNvCxnSpPr>
                  <a:cxnSpLocks/>
                </p:cNvCxnSpPr>
                <p:nvPr/>
              </p:nvCxnSpPr>
              <p:spPr>
                <a:xfrm>
                  <a:off x="92144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CA104AF0-8976-C34A-A974-EE3894B17395}"/>
                    </a:ext>
                  </a:extLst>
                </p:cNvPr>
                <p:cNvCxnSpPr>
                  <a:cxnSpLocks/>
                </p:cNvCxnSpPr>
                <p:nvPr/>
              </p:nvCxnSpPr>
              <p:spPr>
                <a:xfrm>
                  <a:off x="35510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id="{C4BA3F4B-3CE3-3142-A2AB-B373294E4BDA}"/>
                    </a:ext>
                  </a:extLst>
                </p:cNvPr>
                <p:cNvCxnSpPr>
                  <a:cxnSpLocks/>
                </p:cNvCxnSpPr>
                <p:nvPr/>
              </p:nvCxnSpPr>
              <p:spPr>
                <a:xfrm>
                  <a:off x="44949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6B889D80-BDC1-1F44-BF65-B5820BD5CAAE}"/>
                    </a:ext>
                  </a:extLst>
                </p:cNvPr>
                <p:cNvCxnSpPr>
                  <a:cxnSpLocks/>
                </p:cNvCxnSpPr>
                <p:nvPr/>
              </p:nvCxnSpPr>
              <p:spPr>
                <a:xfrm>
                  <a:off x="54388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EB914A9-B224-4247-A7F6-F606C332050E}"/>
                    </a:ext>
                  </a:extLst>
                </p:cNvPr>
                <p:cNvCxnSpPr>
                  <a:cxnSpLocks/>
                </p:cNvCxnSpPr>
                <p:nvPr/>
              </p:nvCxnSpPr>
              <p:spPr>
                <a:xfrm>
                  <a:off x="6382760"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7DDD7E59-06F2-ED49-8F58-770D1F0096F2}"/>
                    </a:ext>
                  </a:extLst>
                </p:cNvPr>
                <p:cNvCxnSpPr>
                  <a:cxnSpLocks/>
                </p:cNvCxnSpPr>
                <p:nvPr/>
              </p:nvCxnSpPr>
              <p:spPr>
                <a:xfrm>
                  <a:off x="7326661"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87D08997-B1BA-A144-B148-F5A0995466D2}"/>
                    </a:ext>
                  </a:extLst>
                </p:cNvPr>
                <p:cNvCxnSpPr>
                  <a:cxnSpLocks/>
                </p:cNvCxnSpPr>
                <p:nvPr/>
              </p:nvCxnSpPr>
              <p:spPr>
                <a:xfrm>
                  <a:off x="82705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sp>
            <p:nvSpPr>
              <p:cNvPr id="214" name="TextBox 213">
                <a:extLst>
                  <a:ext uri="{FF2B5EF4-FFF2-40B4-BE49-F238E27FC236}">
                    <a16:creationId xmlns:a16="http://schemas.microsoft.com/office/drawing/2014/main" id="{7D958DC5-7C73-E645-9CA4-FBEB35CFACE0}"/>
                  </a:ext>
                </a:extLst>
              </p:cNvPr>
              <p:cNvSpPr txBox="1"/>
              <p:nvPr/>
            </p:nvSpPr>
            <p:spPr>
              <a:xfrm>
                <a:off x="4785671"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grpSp>
          <p:nvGrpSpPr>
            <p:cNvPr id="188" name="Group 187">
              <a:extLst>
                <a:ext uri="{FF2B5EF4-FFF2-40B4-BE49-F238E27FC236}">
                  <a16:creationId xmlns:a16="http://schemas.microsoft.com/office/drawing/2014/main" id="{9213E951-974F-B54F-8E0C-535666E1EC22}"/>
                </a:ext>
              </a:extLst>
            </p:cNvPr>
            <p:cNvGrpSpPr/>
            <p:nvPr/>
          </p:nvGrpSpPr>
          <p:grpSpPr>
            <a:xfrm>
              <a:off x="6292002" y="4550192"/>
              <a:ext cx="4191357" cy="775732"/>
              <a:chOff x="921883" y="4498991"/>
              <a:chExt cx="4191357" cy="775732"/>
            </a:xfrm>
          </p:grpSpPr>
          <p:sp>
            <p:nvSpPr>
              <p:cNvPr id="189" name="TextBox 188">
                <a:extLst>
                  <a:ext uri="{FF2B5EF4-FFF2-40B4-BE49-F238E27FC236}">
                    <a16:creationId xmlns:a16="http://schemas.microsoft.com/office/drawing/2014/main" id="{218C04CF-C7FA-7749-B39E-8846D77D5F24}"/>
                  </a:ext>
                </a:extLst>
              </p:cNvPr>
              <p:cNvSpPr txBox="1"/>
              <p:nvPr/>
            </p:nvSpPr>
            <p:spPr>
              <a:xfrm>
                <a:off x="921883"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0</a:t>
                </a:r>
              </a:p>
            </p:txBody>
          </p:sp>
          <p:grpSp>
            <p:nvGrpSpPr>
              <p:cNvPr id="190" name="Group 189">
                <a:extLst>
                  <a:ext uri="{FF2B5EF4-FFF2-40B4-BE49-F238E27FC236}">
                    <a16:creationId xmlns:a16="http://schemas.microsoft.com/office/drawing/2014/main" id="{2CE0FF0C-6C93-D141-8B53-322294882919}"/>
                  </a:ext>
                </a:extLst>
              </p:cNvPr>
              <p:cNvGrpSpPr/>
              <p:nvPr/>
            </p:nvGrpSpPr>
            <p:grpSpPr>
              <a:xfrm>
                <a:off x="2183981" y="4776562"/>
                <a:ext cx="327569" cy="498161"/>
                <a:chOff x="1554512" y="2836765"/>
                <a:chExt cx="772393" cy="1292101"/>
              </a:xfrm>
            </p:grpSpPr>
            <p:grpSp>
              <p:nvGrpSpPr>
                <p:cNvPr id="203" name="Group 202">
                  <a:extLst>
                    <a:ext uri="{FF2B5EF4-FFF2-40B4-BE49-F238E27FC236}">
                      <a16:creationId xmlns:a16="http://schemas.microsoft.com/office/drawing/2014/main" id="{A1798102-3108-634C-8F39-A631B60D0C07}"/>
                    </a:ext>
                  </a:extLst>
                </p:cNvPr>
                <p:cNvGrpSpPr/>
                <p:nvPr/>
              </p:nvGrpSpPr>
              <p:grpSpPr>
                <a:xfrm>
                  <a:off x="1554512" y="2836765"/>
                  <a:ext cx="772393" cy="1292101"/>
                  <a:chOff x="2774254" y="4314960"/>
                  <a:chExt cx="834288" cy="1395645"/>
                </a:xfrm>
              </p:grpSpPr>
              <p:sp>
                <p:nvSpPr>
                  <p:cNvPr id="205" name="TextBox 204">
                    <a:extLst>
                      <a:ext uri="{FF2B5EF4-FFF2-40B4-BE49-F238E27FC236}">
                        <a16:creationId xmlns:a16="http://schemas.microsoft.com/office/drawing/2014/main" id="{FE7FBECE-88E3-5E44-B044-C860AA1986DC}"/>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3</a:t>
                    </a:r>
                  </a:p>
                </p:txBody>
              </p:sp>
              <p:sp>
                <p:nvSpPr>
                  <p:cNvPr id="206" name="TextBox 205">
                    <a:extLst>
                      <a:ext uri="{FF2B5EF4-FFF2-40B4-BE49-F238E27FC236}">
                        <a16:creationId xmlns:a16="http://schemas.microsoft.com/office/drawing/2014/main" id="{63DD1086-E541-BE4D-8403-0D890811E04E}"/>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sp>
              <p:nvSpPr>
                <p:cNvPr id="204" name="Rounded Rectangle 203">
                  <a:extLst>
                    <a:ext uri="{FF2B5EF4-FFF2-40B4-BE49-F238E27FC236}">
                      <a16:creationId xmlns:a16="http://schemas.microsoft.com/office/drawing/2014/main" id="{3349ADCB-E3D2-6740-B161-EBBA206DC9EC}"/>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91" name="Group 190">
                <a:extLst>
                  <a:ext uri="{FF2B5EF4-FFF2-40B4-BE49-F238E27FC236}">
                    <a16:creationId xmlns:a16="http://schemas.microsoft.com/office/drawing/2014/main" id="{CFCAD649-89BB-3D47-B0B9-F224FD347CAC}"/>
                  </a:ext>
                </a:extLst>
              </p:cNvPr>
              <p:cNvGrpSpPr/>
              <p:nvPr/>
            </p:nvGrpSpPr>
            <p:grpSpPr>
              <a:xfrm>
                <a:off x="3499865" y="4776562"/>
                <a:ext cx="327569" cy="498161"/>
                <a:chOff x="1554512" y="2836765"/>
                <a:chExt cx="772393" cy="1292101"/>
              </a:xfrm>
            </p:grpSpPr>
            <p:grpSp>
              <p:nvGrpSpPr>
                <p:cNvPr id="199" name="Group 198">
                  <a:extLst>
                    <a:ext uri="{FF2B5EF4-FFF2-40B4-BE49-F238E27FC236}">
                      <a16:creationId xmlns:a16="http://schemas.microsoft.com/office/drawing/2014/main" id="{4CFC751D-78C5-8442-B57A-3C26911D8799}"/>
                    </a:ext>
                  </a:extLst>
                </p:cNvPr>
                <p:cNvGrpSpPr/>
                <p:nvPr/>
              </p:nvGrpSpPr>
              <p:grpSpPr>
                <a:xfrm>
                  <a:off x="1554512" y="2836765"/>
                  <a:ext cx="772393" cy="1292101"/>
                  <a:chOff x="2774254" y="4314960"/>
                  <a:chExt cx="834288" cy="1395645"/>
                </a:xfrm>
              </p:grpSpPr>
              <p:sp>
                <p:nvSpPr>
                  <p:cNvPr id="201" name="TextBox 200">
                    <a:extLst>
                      <a:ext uri="{FF2B5EF4-FFF2-40B4-BE49-F238E27FC236}">
                        <a16:creationId xmlns:a16="http://schemas.microsoft.com/office/drawing/2014/main" id="{22D777C0-9B5C-9942-B6F0-E7C9B6F91ECF}"/>
                      </a:ext>
                    </a:extLst>
                  </p:cNvPr>
                  <p:cNvSpPr txBox="1"/>
                  <p:nvPr/>
                </p:nvSpPr>
                <p:spPr>
                  <a:xfrm>
                    <a:off x="2774254" y="4934566"/>
                    <a:ext cx="834288"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3</a:t>
                    </a:r>
                  </a:p>
                </p:txBody>
              </p:sp>
              <p:sp>
                <p:nvSpPr>
                  <p:cNvPr id="202" name="TextBox 201">
                    <a:extLst>
                      <a:ext uri="{FF2B5EF4-FFF2-40B4-BE49-F238E27FC236}">
                        <a16:creationId xmlns:a16="http://schemas.microsoft.com/office/drawing/2014/main" id="{F1FCA339-2898-854F-92AC-EA1087E07316}"/>
                      </a:ext>
                    </a:extLst>
                  </p:cNvPr>
                  <p:cNvSpPr txBox="1"/>
                  <p:nvPr/>
                </p:nvSpPr>
                <p:spPr>
                  <a:xfrm>
                    <a:off x="2999879" y="4314960"/>
                    <a:ext cx="383045" cy="77603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2</a:t>
                    </a:r>
                  </a:p>
                </p:txBody>
              </p:sp>
            </p:grpSp>
            <p:sp>
              <p:nvSpPr>
                <p:cNvPr id="200" name="Rounded Rectangle 199">
                  <a:extLst>
                    <a:ext uri="{FF2B5EF4-FFF2-40B4-BE49-F238E27FC236}">
                      <a16:creationId xmlns:a16="http://schemas.microsoft.com/office/drawing/2014/main" id="{B14E0531-C962-1047-888D-B18380B299C4}"/>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tx1">
                        <a:lumMod val="95000"/>
                        <a:lumOff val="5000"/>
                      </a:schemeClr>
                    </a:solidFill>
                  </a:endParaRPr>
                </a:p>
              </p:txBody>
            </p:sp>
          </p:grpSp>
          <p:grpSp>
            <p:nvGrpSpPr>
              <p:cNvPr id="192" name="Group 191">
                <a:extLst>
                  <a:ext uri="{FF2B5EF4-FFF2-40B4-BE49-F238E27FC236}">
                    <a16:creationId xmlns:a16="http://schemas.microsoft.com/office/drawing/2014/main" id="{6A62B55C-3040-DA4C-9272-7E8480E053B0}"/>
                  </a:ext>
                </a:extLst>
              </p:cNvPr>
              <p:cNvGrpSpPr/>
              <p:nvPr/>
            </p:nvGrpSpPr>
            <p:grpSpPr>
              <a:xfrm>
                <a:off x="1079134" y="4498991"/>
                <a:ext cx="3868004" cy="255904"/>
                <a:chOff x="3544338" y="3076442"/>
                <a:chExt cx="5670125" cy="643730"/>
              </a:xfrm>
            </p:grpSpPr>
            <p:cxnSp>
              <p:nvCxnSpPr>
                <p:cNvPr id="194" name="Straight Connector 193">
                  <a:extLst>
                    <a:ext uri="{FF2B5EF4-FFF2-40B4-BE49-F238E27FC236}">
                      <a16:creationId xmlns:a16="http://schemas.microsoft.com/office/drawing/2014/main" id="{312BAA75-BE81-DF45-A4C0-28EE3CFAC293}"/>
                    </a:ext>
                  </a:extLst>
                </p:cNvPr>
                <p:cNvCxnSpPr>
                  <a:cxnSpLocks/>
                </p:cNvCxnSpPr>
                <p:nvPr/>
              </p:nvCxnSpPr>
              <p:spPr>
                <a:xfrm>
                  <a:off x="3544338" y="3398307"/>
                  <a:ext cx="5670125"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511EA745-9C45-7D4C-ADC6-153E1807C128}"/>
                    </a:ext>
                  </a:extLst>
                </p:cNvPr>
                <p:cNvCxnSpPr>
                  <a:cxnSpLocks/>
                </p:cNvCxnSpPr>
                <p:nvPr/>
              </p:nvCxnSpPr>
              <p:spPr>
                <a:xfrm>
                  <a:off x="92144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AB8696DD-82CF-5447-BB59-8A6D75EB2004}"/>
                    </a:ext>
                  </a:extLst>
                </p:cNvPr>
                <p:cNvCxnSpPr>
                  <a:cxnSpLocks/>
                </p:cNvCxnSpPr>
                <p:nvPr/>
              </p:nvCxnSpPr>
              <p:spPr>
                <a:xfrm>
                  <a:off x="35510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79F1D689-1874-244A-9A9E-B7787C7DB277}"/>
                    </a:ext>
                  </a:extLst>
                </p:cNvPr>
                <p:cNvCxnSpPr>
                  <a:cxnSpLocks/>
                </p:cNvCxnSpPr>
                <p:nvPr/>
              </p:nvCxnSpPr>
              <p:spPr>
                <a:xfrm>
                  <a:off x="54388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8687CA03-04A9-1E40-9EFB-1C33A91CCEF2}"/>
                    </a:ext>
                  </a:extLst>
                </p:cNvPr>
                <p:cNvCxnSpPr>
                  <a:cxnSpLocks/>
                </p:cNvCxnSpPr>
                <p:nvPr/>
              </p:nvCxnSpPr>
              <p:spPr>
                <a:xfrm>
                  <a:off x="7326661"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sp>
            <p:nvSpPr>
              <p:cNvPr id="193" name="TextBox 192">
                <a:extLst>
                  <a:ext uri="{FF2B5EF4-FFF2-40B4-BE49-F238E27FC236}">
                    <a16:creationId xmlns:a16="http://schemas.microsoft.com/office/drawing/2014/main" id="{C0F1C4F6-5286-F041-8D25-4391FA55A5DE}"/>
                  </a:ext>
                </a:extLst>
              </p:cNvPr>
              <p:cNvSpPr txBox="1"/>
              <p:nvPr/>
            </p:nvSpPr>
            <p:spPr>
              <a:xfrm>
                <a:off x="4785671" y="4773598"/>
                <a:ext cx="327569" cy="276999"/>
              </a:xfrm>
              <a:prstGeom prst="rect">
                <a:avLst/>
              </a:prstGeom>
              <a:noFill/>
            </p:spPr>
            <p:txBody>
              <a:bodyPr wrap="square" rtlCol="0" anchor="ctr" anchorCtr="0">
                <a:spAutoFit/>
              </a:bodyPr>
              <a:lstStyle/>
              <a:p>
                <a:pPr algn="ctr"/>
                <a:r>
                  <a:rPr lang="en-GB" sz="1200" dirty="0">
                    <a:solidFill>
                      <a:schemeClr val="tx1">
                        <a:lumMod val="95000"/>
                        <a:lumOff val="5000"/>
                      </a:schemeClr>
                    </a:solidFill>
                    <a:latin typeface="Comic Sans MS" panose="030F0902030302020204" pitchFamily="66" charset="0"/>
                  </a:rPr>
                  <a:t>1</a:t>
                </a:r>
              </a:p>
            </p:txBody>
          </p:sp>
        </p:grpSp>
      </p:grpSp>
      <p:grpSp>
        <p:nvGrpSpPr>
          <p:cNvPr id="243" name="Group 242">
            <a:extLst>
              <a:ext uri="{FF2B5EF4-FFF2-40B4-BE49-F238E27FC236}">
                <a16:creationId xmlns:a16="http://schemas.microsoft.com/office/drawing/2014/main" id="{342967D0-368A-C545-89C9-3CE30ED903F4}"/>
              </a:ext>
            </a:extLst>
          </p:cNvPr>
          <p:cNvGrpSpPr/>
          <p:nvPr/>
        </p:nvGrpSpPr>
        <p:grpSpPr>
          <a:xfrm>
            <a:off x="417438" y="3826847"/>
            <a:ext cx="5531987" cy="1209896"/>
            <a:chOff x="5546381" y="4597615"/>
            <a:chExt cx="5531987" cy="1463975"/>
          </a:xfrm>
        </p:grpSpPr>
        <p:graphicFrame>
          <p:nvGraphicFramePr>
            <p:cNvPr id="244" name="Chart 243">
              <a:extLst>
                <a:ext uri="{FF2B5EF4-FFF2-40B4-BE49-F238E27FC236}">
                  <a16:creationId xmlns:a16="http://schemas.microsoft.com/office/drawing/2014/main" id="{6FE90D47-3685-C645-AE15-AD8FBE70E093}"/>
                </a:ext>
              </a:extLst>
            </p:cNvPr>
            <p:cNvGraphicFramePr/>
            <p:nvPr>
              <p:extLst>
                <p:ext uri="{D42A27DB-BD31-4B8C-83A1-F6EECF244321}">
                  <p14:modId xmlns:p14="http://schemas.microsoft.com/office/powerpoint/2010/main" val="613572591"/>
                </p:ext>
              </p:extLst>
            </p:nvPr>
          </p:nvGraphicFramePr>
          <p:xfrm>
            <a:off x="5546381" y="4597615"/>
            <a:ext cx="1814845" cy="14639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45" name="Chart 244">
              <a:extLst>
                <a:ext uri="{FF2B5EF4-FFF2-40B4-BE49-F238E27FC236}">
                  <a16:creationId xmlns:a16="http://schemas.microsoft.com/office/drawing/2014/main" id="{278BF728-A815-1840-943D-C51F479E9B30}"/>
                </a:ext>
              </a:extLst>
            </p:cNvPr>
            <p:cNvGraphicFramePr/>
            <p:nvPr>
              <p:extLst>
                <p:ext uri="{D42A27DB-BD31-4B8C-83A1-F6EECF244321}">
                  <p14:modId xmlns:p14="http://schemas.microsoft.com/office/powerpoint/2010/main" val="1549573520"/>
                </p:ext>
              </p:extLst>
            </p:nvPr>
          </p:nvGraphicFramePr>
          <p:xfrm>
            <a:off x="9263523" y="4597615"/>
            <a:ext cx="1814845" cy="14639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46" name="Chart 245">
              <a:extLst>
                <a:ext uri="{FF2B5EF4-FFF2-40B4-BE49-F238E27FC236}">
                  <a16:creationId xmlns:a16="http://schemas.microsoft.com/office/drawing/2014/main" id="{9A659365-868D-E145-9988-AF42963D28F1}"/>
                </a:ext>
              </a:extLst>
            </p:cNvPr>
            <p:cNvGraphicFramePr/>
            <p:nvPr>
              <p:extLst>
                <p:ext uri="{D42A27DB-BD31-4B8C-83A1-F6EECF244321}">
                  <p14:modId xmlns:p14="http://schemas.microsoft.com/office/powerpoint/2010/main" val="3809532331"/>
                </p:ext>
              </p:extLst>
            </p:nvPr>
          </p:nvGraphicFramePr>
          <p:xfrm>
            <a:off x="8024475" y="4597615"/>
            <a:ext cx="1814845" cy="146397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47" name="Chart 246">
              <a:extLst>
                <a:ext uri="{FF2B5EF4-FFF2-40B4-BE49-F238E27FC236}">
                  <a16:creationId xmlns:a16="http://schemas.microsoft.com/office/drawing/2014/main" id="{F94D6964-4564-B143-B479-07737D813F52}"/>
                </a:ext>
              </a:extLst>
            </p:cNvPr>
            <p:cNvGraphicFramePr/>
            <p:nvPr>
              <p:extLst>
                <p:ext uri="{D42A27DB-BD31-4B8C-83A1-F6EECF244321}">
                  <p14:modId xmlns:p14="http://schemas.microsoft.com/office/powerpoint/2010/main" val="1008968968"/>
                </p:ext>
              </p:extLst>
            </p:nvPr>
          </p:nvGraphicFramePr>
          <p:xfrm>
            <a:off x="6785428" y="4597615"/>
            <a:ext cx="1814845" cy="1463975"/>
          </p:xfrm>
          <a:graphic>
            <a:graphicData uri="http://schemas.openxmlformats.org/drawingml/2006/chart">
              <c:chart xmlns:c="http://schemas.openxmlformats.org/drawingml/2006/chart" xmlns:r="http://schemas.openxmlformats.org/officeDocument/2006/relationships" r:id="rId7"/>
            </a:graphicData>
          </a:graphic>
        </p:graphicFrame>
      </p:grpSp>
      <p:pic>
        <p:nvPicPr>
          <p:cNvPr id="249" name="Picture 248">
            <a:extLst>
              <a:ext uri="{FF2B5EF4-FFF2-40B4-BE49-F238E27FC236}">
                <a16:creationId xmlns:a16="http://schemas.microsoft.com/office/drawing/2014/main" id="{A711CFBA-909A-1340-8D4F-0100514EC670}"/>
              </a:ext>
            </a:extLst>
          </p:cNvPr>
          <p:cNvPicPr>
            <a:picLocks noChangeAspect="1"/>
          </p:cNvPicPr>
          <p:nvPr/>
        </p:nvPicPr>
        <p:blipFill>
          <a:blip r:embed="rId8"/>
          <a:srcRect/>
          <a:stretch/>
        </p:blipFill>
        <p:spPr>
          <a:xfrm>
            <a:off x="1694200" y="1292241"/>
            <a:ext cx="8807450" cy="2445680"/>
          </a:xfrm>
          <a:prstGeom prst="rect">
            <a:avLst/>
          </a:prstGeom>
        </p:spPr>
      </p:pic>
    </p:spTree>
    <p:extLst>
      <p:ext uri="{BB962C8B-B14F-4D97-AF65-F5344CB8AC3E}">
        <p14:creationId xmlns:p14="http://schemas.microsoft.com/office/powerpoint/2010/main" val="136506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30914A26-6372-4543-9504-47FC0C14389F}"/>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2" name="Picture 11" descr="A picture containing text, clipart&#10;&#10;Description automatically generated">
            <a:extLst>
              <a:ext uri="{FF2B5EF4-FFF2-40B4-BE49-F238E27FC236}">
                <a16:creationId xmlns:a16="http://schemas.microsoft.com/office/drawing/2014/main" id="{DA7CF015-CD43-A148-973A-3143845B1B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7" name="TextBox 6">
            <a:extLst>
              <a:ext uri="{FF2B5EF4-FFF2-40B4-BE49-F238E27FC236}">
                <a16:creationId xmlns:a16="http://schemas.microsoft.com/office/drawing/2014/main" id="{092394F1-E02A-4254-B52D-751CC6434AF0}"/>
              </a:ext>
            </a:extLst>
          </p:cNvPr>
          <p:cNvSpPr txBox="1"/>
          <p:nvPr/>
        </p:nvSpPr>
        <p:spPr>
          <a:xfrm>
            <a:off x="1129681" y="1949579"/>
            <a:ext cx="5194919" cy="3447098"/>
          </a:xfrm>
          <a:prstGeom prst="rect">
            <a:avLst/>
          </a:prstGeom>
          <a:noFill/>
        </p:spPr>
        <p:txBody>
          <a:bodyPr wrap="square">
            <a:spAutoFit/>
          </a:bodyPr>
          <a:lstStyle/>
          <a:p>
            <a:r>
              <a:rPr lang="en-GB" sz="2200" b="1" dirty="0">
                <a:solidFill>
                  <a:schemeClr val="tx1">
                    <a:lumMod val="95000"/>
                    <a:lumOff val="5000"/>
                  </a:schemeClr>
                </a:solidFill>
                <a:latin typeface="Comic Sans MS" panose="030F0902030302020204" pitchFamily="66" charset="0"/>
              </a:rPr>
              <a:t>Multiplying fractions</a:t>
            </a:r>
          </a:p>
          <a:p>
            <a:pPr>
              <a:spcBef>
                <a:spcPts val="600"/>
              </a:spcBef>
            </a:pPr>
            <a:r>
              <a:rPr lang="en-GB" sz="2200" dirty="0">
                <a:solidFill>
                  <a:schemeClr val="tx1">
                    <a:lumMod val="95000"/>
                    <a:lumOff val="5000"/>
                  </a:schemeClr>
                </a:solidFill>
                <a:effectLst/>
                <a:latin typeface="Comic Sans MS" panose="030F0902030302020204" pitchFamily="66" charset="0"/>
                <a:ea typeface="Calibri" panose="020F0502020204030204" pitchFamily="34" charset="0"/>
                <a:cs typeface="Times New Roman" panose="02020603050405020304" pitchFamily="18" charset="0"/>
              </a:rPr>
              <a:t>To deepen understanding:</a:t>
            </a:r>
          </a:p>
          <a:p>
            <a:pPr marL="177800" indent="-177800">
              <a:spcBef>
                <a:spcPts val="600"/>
              </a:spcBef>
              <a:buClr>
                <a:srgbClr val="BE1A22"/>
              </a:buClr>
              <a:buFont typeface="Arial" panose="020B0604020202020204" pitchFamily="34" charset="0"/>
              <a:buChar char="•"/>
            </a:pPr>
            <a:r>
              <a:rPr lang="en-GB" sz="2200" dirty="0">
                <a:solidFill>
                  <a:schemeClr val="tx1">
                    <a:lumMod val="95000"/>
                    <a:lumOff val="5000"/>
                  </a:schemeClr>
                </a:solidFill>
                <a:latin typeface="Comic Sans MS" panose="030F0902030302020204" pitchFamily="66" charset="0"/>
                <a:ea typeface="Cambria Math" panose="02040503050406030204" pitchFamily="18" charset="0"/>
              </a:rPr>
              <a:t>when a fraction is multiplied by a proper fraction, it makes it smaller. </a:t>
            </a:r>
          </a:p>
          <a:p>
            <a:pPr marL="177800" indent="-177800">
              <a:spcBef>
                <a:spcPts val="600"/>
              </a:spcBef>
              <a:buClr>
                <a:srgbClr val="BE1A22"/>
              </a:buClr>
              <a:buFont typeface="Arial" panose="020B0604020202020204" pitchFamily="34" charset="0"/>
              <a:buChar char="•"/>
            </a:pPr>
            <a:r>
              <a:rPr lang="en-GB" sz="2200" dirty="0">
                <a:solidFill>
                  <a:schemeClr val="tx1">
                    <a:lumMod val="95000"/>
                    <a:lumOff val="5000"/>
                  </a:schemeClr>
                </a:solidFill>
                <a:latin typeface="Comic Sans MS" panose="030F0902030302020204" pitchFamily="66" charset="0"/>
                <a:ea typeface="Cambria Math" panose="02040503050406030204" pitchFamily="18" charset="0"/>
              </a:rPr>
              <a:t>when multiplying two fractions, multiply the numerators and multiply the denominators.</a:t>
            </a:r>
          </a:p>
          <a:p>
            <a:pPr marL="177800" indent="-177800">
              <a:spcBef>
                <a:spcPts val="600"/>
              </a:spcBef>
              <a:buClr>
                <a:srgbClr val="BE1A22"/>
              </a:buClr>
              <a:buFont typeface="Arial" panose="020B0604020202020204" pitchFamily="34" charset="0"/>
              <a:buChar char="•"/>
            </a:pPr>
            <a:r>
              <a:rPr lang="en-GB" sz="2200" dirty="0">
                <a:solidFill>
                  <a:schemeClr val="tx1">
                    <a:lumMod val="95000"/>
                    <a:lumOff val="5000"/>
                  </a:schemeClr>
                </a:solidFill>
                <a:latin typeface="Comic Sans MS" panose="030F0902030302020204" pitchFamily="66" charset="0"/>
                <a:ea typeface="Cambria Math" panose="02040503050406030204" pitchFamily="18" charset="0"/>
              </a:rPr>
              <a:t>that multiplying fractions is commutative</a:t>
            </a:r>
            <a:endParaRPr lang="en-GB" sz="2200" dirty="0">
              <a:solidFill>
                <a:schemeClr val="tx1">
                  <a:lumMod val="95000"/>
                  <a:lumOff val="5000"/>
                </a:schemeClr>
              </a:solidFill>
              <a:latin typeface="Comic Sans MS" panose="030F0902030302020204" pitchFamily="66" charset="0"/>
            </a:endParaRPr>
          </a:p>
        </p:txBody>
      </p:sp>
      <p:sp>
        <p:nvSpPr>
          <p:cNvPr id="13" name="TextBox 12">
            <a:extLst>
              <a:ext uri="{FF2B5EF4-FFF2-40B4-BE49-F238E27FC236}">
                <a16:creationId xmlns:a16="http://schemas.microsoft.com/office/drawing/2014/main" id="{1A66E26C-9077-934D-9B7A-877120D6CD53}"/>
              </a:ext>
            </a:extLst>
          </p:cNvPr>
          <p:cNvSpPr txBox="1"/>
          <p:nvPr/>
        </p:nvSpPr>
        <p:spPr>
          <a:xfrm>
            <a:off x="564379" y="5970569"/>
            <a:ext cx="8335782" cy="425758"/>
          </a:xfrm>
          <a:prstGeom prst="rect">
            <a:avLst/>
          </a:prstGeom>
          <a:noFill/>
        </p:spPr>
        <p:txBody>
          <a:bodyPr wrap="square" rtlCol="0">
            <a:spAutoFit/>
          </a:bodyPr>
          <a:lstStyle/>
          <a:p>
            <a:pPr lvl="0">
              <a:lnSpc>
                <a:spcPts val="1250"/>
              </a:lnSpc>
              <a:spcBef>
                <a:spcPts val="200"/>
              </a:spcBef>
              <a:defRPr/>
            </a:pPr>
            <a:r>
              <a:rPr lang="en-GB" sz="1100" b="1" dirty="0">
                <a:solidFill>
                  <a:srgbClr val="BE1A22"/>
                </a:solidFill>
                <a:latin typeface="Arial" panose="020B0604020202020204" pitchFamily="34" charset="0"/>
                <a:cs typeface="Arial" panose="020B0604020202020204" pitchFamily="34" charset="0"/>
              </a:rPr>
              <a:t>Curriculum Link</a:t>
            </a:r>
          </a:p>
          <a:p>
            <a:pPr marL="171450" lvl="0" indent="-171450">
              <a:lnSpc>
                <a:spcPts val="1250"/>
              </a:lnSpc>
              <a:buFont typeface="Arial" panose="020B0604020202020204" pitchFamily="34" charset="0"/>
              <a:buChar char="•"/>
              <a:defRPr/>
            </a:pPr>
            <a:r>
              <a:rPr lang="en-GB" sz="1100" dirty="0">
                <a:solidFill>
                  <a:srgbClr val="BE1A22"/>
                </a:solidFill>
                <a:latin typeface="Arial" panose="020B0604020202020204" pitchFamily="34" charset="0"/>
                <a:cs typeface="Arial" panose="020B0604020202020204" pitchFamily="34" charset="0"/>
              </a:rPr>
              <a:t>To solve problems that involve fractions</a:t>
            </a:r>
          </a:p>
        </p:txBody>
      </p:sp>
      <p:sp>
        <p:nvSpPr>
          <p:cNvPr id="165" name="Subtitle 2">
            <a:extLst>
              <a:ext uri="{FF2B5EF4-FFF2-40B4-BE49-F238E27FC236}">
                <a16:creationId xmlns:a16="http://schemas.microsoft.com/office/drawing/2014/main" id="{C9DE8FE0-6E85-014D-B875-A26BA81CC54A}"/>
              </a:ext>
            </a:extLst>
          </p:cNvPr>
          <p:cNvSpPr txBox="1">
            <a:spLocks/>
          </p:cNvSpPr>
          <p:nvPr/>
        </p:nvSpPr>
        <p:spPr>
          <a:xfrm>
            <a:off x="0" y="630802"/>
            <a:ext cx="12192000" cy="97206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BE1A22"/>
                </a:solidFill>
                <a:latin typeface="Comic Sans MS" panose="030F0902030302020204" pitchFamily="66" charset="0"/>
                <a:cs typeface="Arial" panose="020B0604020202020204" pitchFamily="34" charset="0"/>
              </a:rPr>
              <a:t>Understanding fractions</a:t>
            </a:r>
          </a:p>
          <a:p>
            <a:pPr marL="0" indent="0" algn="ctr">
              <a:lnSpc>
                <a:spcPct val="100000"/>
              </a:lnSpc>
              <a:spcBef>
                <a:spcPts val="0"/>
              </a:spcBef>
              <a:buNone/>
            </a:pPr>
            <a:r>
              <a:rPr lang="en-US" sz="3000" b="1" dirty="0">
                <a:solidFill>
                  <a:srgbClr val="BE1A22"/>
                </a:solidFill>
                <a:latin typeface="Comic Sans MS" panose="030F0902030302020204" pitchFamily="66" charset="0"/>
                <a:cs typeface="Arial" panose="020B0604020202020204" pitchFamily="34" charset="0"/>
              </a:rPr>
              <a:t>Lesson aims</a:t>
            </a:r>
          </a:p>
        </p:txBody>
      </p:sp>
      <p:grpSp>
        <p:nvGrpSpPr>
          <p:cNvPr id="171" name="Group 170">
            <a:extLst>
              <a:ext uri="{FF2B5EF4-FFF2-40B4-BE49-F238E27FC236}">
                <a16:creationId xmlns:a16="http://schemas.microsoft.com/office/drawing/2014/main" id="{59048325-82D6-5A4C-943D-BAC9D877EE30}"/>
              </a:ext>
            </a:extLst>
          </p:cNvPr>
          <p:cNvGrpSpPr/>
          <p:nvPr/>
        </p:nvGrpSpPr>
        <p:grpSpPr>
          <a:xfrm>
            <a:off x="7347764" y="3021979"/>
            <a:ext cx="2605492" cy="1285424"/>
            <a:chOff x="7347764" y="3021979"/>
            <a:chExt cx="2605492" cy="1285424"/>
          </a:xfrm>
        </p:grpSpPr>
        <p:cxnSp>
          <p:nvCxnSpPr>
            <p:cNvPr id="172" name="Straight Connector 171">
              <a:extLst>
                <a:ext uri="{FF2B5EF4-FFF2-40B4-BE49-F238E27FC236}">
                  <a16:creationId xmlns:a16="http://schemas.microsoft.com/office/drawing/2014/main" id="{4850D7FD-3AC9-FF4D-A235-4B2FE51B850D}"/>
                </a:ext>
              </a:extLst>
            </p:cNvPr>
            <p:cNvCxnSpPr>
              <a:cxnSpLocks/>
            </p:cNvCxnSpPr>
            <p:nvPr/>
          </p:nvCxnSpPr>
          <p:spPr>
            <a:xfrm>
              <a:off x="9050187" y="3021979"/>
              <a:ext cx="0" cy="1268696"/>
            </a:xfrm>
            <a:prstGeom prst="line">
              <a:avLst/>
            </a:prstGeom>
            <a:ln w="215900" cap="rnd" cmpd="sng">
              <a:solidFill>
                <a:srgbClr val="FBC715"/>
              </a:solidFill>
              <a:prstDash val="solid"/>
            </a:ln>
          </p:spPr>
          <p:style>
            <a:lnRef idx="1">
              <a:schemeClr val="accent1"/>
            </a:lnRef>
            <a:fillRef idx="0">
              <a:schemeClr val="accent1"/>
            </a:fillRef>
            <a:effectRef idx="0">
              <a:schemeClr val="accent1"/>
            </a:effectRef>
            <a:fontRef idx="minor">
              <a:schemeClr val="tx1"/>
            </a:fontRef>
          </p:style>
        </p:cxnSp>
        <p:grpSp>
          <p:nvGrpSpPr>
            <p:cNvPr id="173" name="Group 172">
              <a:extLst>
                <a:ext uri="{FF2B5EF4-FFF2-40B4-BE49-F238E27FC236}">
                  <a16:creationId xmlns:a16="http://schemas.microsoft.com/office/drawing/2014/main" id="{45AF3787-9D4B-6F40-9B81-D062DA801ECC}"/>
                </a:ext>
              </a:extLst>
            </p:cNvPr>
            <p:cNvGrpSpPr/>
            <p:nvPr/>
          </p:nvGrpSpPr>
          <p:grpSpPr>
            <a:xfrm>
              <a:off x="7347764" y="3749053"/>
              <a:ext cx="2602504" cy="558350"/>
              <a:chOff x="921883" y="4498991"/>
              <a:chExt cx="4191357" cy="817481"/>
            </a:xfrm>
          </p:grpSpPr>
          <p:sp>
            <p:nvSpPr>
              <p:cNvPr id="255" name="TextBox 254">
                <a:extLst>
                  <a:ext uri="{FF2B5EF4-FFF2-40B4-BE49-F238E27FC236}">
                    <a16:creationId xmlns:a16="http://schemas.microsoft.com/office/drawing/2014/main" id="{E590C522-9DA1-B44F-B737-9D83782602DF}"/>
                  </a:ext>
                </a:extLst>
              </p:cNvPr>
              <p:cNvSpPr txBox="1"/>
              <p:nvPr/>
            </p:nvSpPr>
            <p:spPr>
              <a:xfrm>
                <a:off x="921883" y="4731852"/>
                <a:ext cx="327570" cy="36049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0</a:t>
                </a:r>
              </a:p>
            </p:txBody>
          </p:sp>
          <p:grpSp>
            <p:nvGrpSpPr>
              <p:cNvPr id="256" name="Group 255">
                <a:extLst>
                  <a:ext uri="{FF2B5EF4-FFF2-40B4-BE49-F238E27FC236}">
                    <a16:creationId xmlns:a16="http://schemas.microsoft.com/office/drawing/2014/main" id="{6E7B9559-52CF-F74A-A40C-312043960BA8}"/>
                  </a:ext>
                </a:extLst>
              </p:cNvPr>
              <p:cNvGrpSpPr/>
              <p:nvPr/>
            </p:nvGrpSpPr>
            <p:grpSpPr>
              <a:xfrm>
                <a:off x="1570144" y="4734817"/>
                <a:ext cx="327569" cy="581655"/>
                <a:chOff x="1554512" y="2728488"/>
                <a:chExt cx="772393" cy="1508662"/>
              </a:xfrm>
            </p:grpSpPr>
            <p:grpSp>
              <p:nvGrpSpPr>
                <p:cNvPr id="287" name="Group 286">
                  <a:extLst>
                    <a:ext uri="{FF2B5EF4-FFF2-40B4-BE49-F238E27FC236}">
                      <a16:creationId xmlns:a16="http://schemas.microsoft.com/office/drawing/2014/main" id="{C915D1A3-7D82-6B44-BC83-F92715620871}"/>
                    </a:ext>
                  </a:extLst>
                </p:cNvPr>
                <p:cNvGrpSpPr/>
                <p:nvPr/>
              </p:nvGrpSpPr>
              <p:grpSpPr>
                <a:xfrm>
                  <a:off x="1554512" y="2728488"/>
                  <a:ext cx="772393" cy="1508662"/>
                  <a:chOff x="2774254" y="4198005"/>
                  <a:chExt cx="834288" cy="1629560"/>
                </a:xfrm>
              </p:grpSpPr>
              <p:sp>
                <p:nvSpPr>
                  <p:cNvPr id="289" name="TextBox 288">
                    <a:extLst>
                      <a:ext uri="{FF2B5EF4-FFF2-40B4-BE49-F238E27FC236}">
                        <a16:creationId xmlns:a16="http://schemas.microsoft.com/office/drawing/2014/main" id="{AF4BFA8E-9A9E-864E-9C1C-C84794D461D2}"/>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6</a:t>
                    </a:r>
                  </a:p>
                </p:txBody>
              </p:sp>
              <p:sp>
                <p:nvSpPr>
                  <p:cNvPr id="290" name="TextBox 289">
                    <a:extLst>
                      <a:ext uri="{FF2B5EF4-FFF2-40B4-BE49-F238E27FC236}">
                        <a16:creationId xmlns:a16="http://schemas.microsoft.com/office/drawing/2014/main" id="{5E744545-75F5-F44E-B0C3-06DC8392AAE8}"/>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1</a:t>
                    </a:r>
                  </a:p>
                </p:txBody>
              </p:sp>
            </p:grpSp>
            <p:sp>
              <p:nvSpPr>
                <p:cNvPr id="288" name="Rounded Rectangle 287">
                  <a:extLst>
                    <a:ext uri="{FF2B5EF4-FFF2-40B4-BE49-F238E27FC236}">
                      <a16:creationId xmlns:a16="http://schemas.microsoft.com/office/drawing/2014/main" id="{1EBF71CE-CE4C-8742-B3F2-CCF39DC8441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257" name="Group 256">
                <a:extLst>
                  <a:ext uri="{FF2B5EF4-FFF2-40B4-BE49-F238E27FC236}">
                    <a16:creationId xmlns:a16="http://schemas.microsoft.com/office/drawing/2014/main" id="{26F7BE41-74BA-7243-963B-CA98602016E2}"/>
                  </a:ext>
                </a:extLst>
              </p:cNvPr>
              <p:cNvGrpSpPr/>
              <p:nvPr/>
            </p:nvGrpSpPr>
            <p:grpSpPr>
              <a:xfrm>
                <a:off x="2183981" y="4734817"/>
                <a:ext cx="327569" cy="581655"/>
                <a:chOff x="1554512" y="2728488"/>
                <a:chExt cx="772393" cy="1508662"/>
              </a:xfrm>
            </p:grpSpPr>
            <p:grpSp>
              <p:nvGrpSpPr>
                <p:cNvPr id="283" name="Group 282">
                  <a:extLst>
                    <a:ext uri="{FF2B5EF4-FFF2-40B4-BE49-F238E27FC236}">
                      <a16:creationId xmlns:a16="http://schemas.microsoft.com/office/drawing/2014/main" id="{EC8D2E1E-9A46-CB4B-B12B-E95BC29BCE55}"/>
                    </a:ext>
                  </a:extLst>
                </p:cNvPr>
                <p:cNvGrpSpPr/>
                <p:nvPr/>
              </p:nvGrpSpPr>
              <p:grpSpPr>
                <a:xfrm>
                  <a:off x="1554512" y="2728488"/>
                  <a:ext cx="772393" cy="1508662"/>
                  <a:chOff x="2774254" y="4198005"/>
                  <a:chExt cx="834288" cy="1629560"/>
                </a:xfrm>
              </p:grpSpPr>
              <p:sp>
                <p:nvSpPr>
                  <p:cNvPr id="285" name="TextBox 284">
                    <a:extLst>
                      <a:ext uri="{FF2B5EF4-FFF2-40B4-BE49-F238E27FC236}">
                        <a16:creationId xmlns:a16="http://schemas.microsoft.com/office/drawing/2014/main" id="{A88130D8-CE86-1443-B4BB-5F6831A74B01}"/>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6</a:t>
                    </a:r>
                  </a:p>
                </p:txBody>
              </p:sp>
              <p:sp>
                <p:nvSpPr>
                  <p:cNvPr id="286" name="TextBox 285">
                    <a:extLst>
                      <a:ext uri="{FF2B5EF4-FFF2-40B4-BE49-F238E27FC236}">
                        <a16:creationId xmlns:a16="http://schemas.microsoft.com/office/drawing/2014/main" id="{2070B4EA-2618-114E-A7C6-65CC62545C27}"/>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2</a:t>
                    </a:r>
                  </a:p>
                </p:txBody>
              </p:sp>
            </p:grpSp>
            <p:sp>
              <p:nvSpPr>
                <p:cNvPr id="284" name="Rounded Rectangle 283">
                  <a:extLst>
                    <a:ext uri="{FF2B5EF4-FFF2-40B4-BE49-F238E27FC236}">
                      <a16:creationId xmlns:a16="http://schemas.microsoft.com/office/drawing/2014/main" id="{1EF3BA6D-1360-B84C-81F5-F7B5EF696665}"/>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258" name="Group 257">
                <a:extLst>
                  <a:ext uri="{FF2B5EF4-FFF2-40B4-BE49-F238E27FC236}">
                    <a16:creationId xmlns:a16="http://schemas.microsoft.com/office/drawing/2014/main" id="{5232AFDA-54AF-1F4E-96DD-E6D490AF63B8}"/>
                  </a:ext>
                </a:extLst>
              </p:cNvPr>
              <p:cNvGrpSpPr/>
              <p:nvPr/>
            </p:nvGrpSpPr>
            <p:grpSpPr>
              <a:xfrm>
                <a:off x="2855369" y="4734817"/>
                <a:ext cx="327569" cy="581655"/>
                <a:chOff x="1554512" y="2728488"/>
                <a:chExt cx="772393" cy="1508662"/>
              </a:xfrm>
            </p:grpSpPr>
            <p:grpSp>
              <p:nvGrpSpPr>
                <p:cNvPr id="279" name="Group 278">
                  <a:extLst>
                    <a:ext uri="{FF2B5EF4-FFF2-40B4-BE49-F238E27FC236}">
                      <a16:creationId xmlns:a16="http://schemas.microsoft.com/office/drawing/2014/main" id="{98E21E8A-82E0-A747-8CAD-696EC7AF8862}"/>
                    </a:ext>
                  </a:extLst>
                </p:cNvPr>
                <p:cNvGrpSpPr/>
                <p:nvPr/>
              </p:nvGrpSpPr>
              <p:grpSpPr>
                <a:xfrm>
                  <a:off x="1554512" y="2728488"/>
                  <a:ext cx="772393" cy="1508662"/>
                  <a:chOff x="2774254" y="4198005"/>
                  <a:chExt cx="834288" cy="1629560"/>
                </a:xfrm>
              </p:grpSpPr>
              <p:sp>
                <p:nvSpPr>
                  <p:cNvPr id="281" name="TextBox 280">
                    <a:extLst>
                      <a:ext uri="{FF2B5EF4-FFF2-40B4-BE49-F238E27FC236}">
                        <a16:creationId xmlns:a16="http://schemas.microsoft.com/office/drawing/2014/main" id="{12DBBFCD-DCCE-C045-8D79-7584553C5356}"/>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6</a:t>
                    </a:r>
                  </a:p>
                </p:txBody>
              </p:sp>
              <p:sp>
                <p:nvSpPr>
                  <p:cNvPr id="282" name="TextBox 281">
                    <a:extLst>
                      <a:ext uri="{FF2B5EF4-FFF2-40B4-BE49-F238E27FC236}">
                        <a16:creationId xmlns:a16="http://schemas.microsoft.com/office/drawing/2014/main" id="{3EF4F145-61F1-C841-A78F-EFF2E3D34D8D}"/>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3</a:t>
                    </a:r>
                  </a:p>
                </p:txBody>
              </p:sp>
            </p:grpSp>
            <p:sp>
              <p:nvSpPr>
                <p:cNvPr id="280" name="Rounded Rectangle 279">
                  <a:extLst>
                    <a:ext uri="{FF2B5EF4-FFF2-40B4-BE49-F238E27FC236}">
                      <a16:creationId xmlns:a16="http://schemas.microsoft.com/office/drawing/2014/main" id="{A63E0E36-C9BB-864A-8272-10E130D6E086}"/>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259" name="Group 258">
                <a:extLst>
                  <a:ext uri="{FF2B5EF4-FFF2-40B4-BE49-F238E27FC236}">
                    <a16:creationId xmlns:a16="http://schemas.microsoft.com/office/drawing/2014/main" id="{34B0F99E-A1A2-004B-A3C0-CD4E8557BD2A}"/>
                  </a:ext>
                </a:extLst>
              </p:cNvPr>
              <p:cNvGrpSpPr/>
              <p:nvPr/>
            </p:nvGrpSpPr>
            <p:grpSpPr>
              <a:xfrm>
                <a:off x="3499865" y="4734817"/>
                <a:ext cx="327569" cy="581655"/>
                <a:chOff x="1554512" y="2728488"/>
                <a:chExt cx="772393" cy="1508662"/>
              </a:xfrm>
            </p:grpSpPr>
            <p:grpSp>
              <p:nvGrpSpPr>
                <p:cNvPr id="275" name="Group 274">
                  <a:extLst>
                    <a:ext uri="{FF2B5EF4-FFF2-40B4-BE49-F238E27FC236}">
                      <a16:creationId xmlns:a16="http://schemas.microsoft.com/office/drawing/2014/main" id="{B95A0E27-3204-A244-9E3A-137A9B17B3B6}"/>
                    </a:ext>
                  </a:extLst>
                </p:cNvPr>
                <p:cNvGrpSpPr/>
                <p:nvPr/>
              </p:nvGrpSpPr>
              <p:grpSpPr>
                <a:xfrm>
                  <a:off x="1554512" y="2728488"/>
                  <a:ext cx="772393" cy="1508662"/>
                  <a:chOff x="2774254" y="4198005"/>
                  <a:chExt cx="834288" cy="1629560"/>
                </a:xfrm>
              </p:grpSpPr>
              <p:sp>
                <p:nvSpPr>
                  <p:cNvPr id="277" name="TextBox 276">
                    <a:extLst>
                      <a:ext uri="{FF2B5EF4-FFF2-40B4-BE49-F238E27FC236}">
                        <a16:creationId xmlns:a16="http://schemas.microsoft.com/office/drawing/2014/main" id="{67641427-FB52-CC40-9C1C-43A7208A0B8E}"/>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6</a:t>
                    </a:r>
                  </a:p>
                </p:txBody>
              </p:sp>
              <p:sp>
                <p:nvSpPr>
                  <p:cNvPr id="278" name="TextBox 277">
                    <a:extLst>
                      <a:ext uri="{FF2B5EF4-FFF2-40B4-BE49-F238E27FC236}">
                        <a16:creationId xmlns:a16="http://schemas.microsoft.com/office/drawing/2014/main" id="{4A6A07AA-DD08-0249-83E2-493B1598F332}"/>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4</a:t>
                    </a:r>
                  </a:p>
                </p:txBody>
              </p:sp>
            </p:grpSp>
            <p:sp>
              <p:nvSpPr>
                <p:cNvPr id="276" name="Rounded Rectangle 275">
                  <a:extLst>
                    <a:ext uri="{FF2B5EF4-FFF2-40B4-BE49-F238E27FC236}">
                      <a16:creationId xmlns:a16="http://schemas.microsoft.com/office/drawing/2014/main" id="{0ECF055F-BCCC-8946-9894-0F65EBD7106F}"/>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260" name="Group 259">
                <a:extLst>
                  <a:ext uri="{FF2B5EF4-FFF2-40B4-BE49-F238E27FC236}">
                    <a16:creationId xmlns:a16="http://schemas.microsoft.com/office/drawing/2014/main" id="{92C0F27C-26C3-5543-9FBA-09CD702CF999}"/>
                  </a:ext>
                </a:extLst>
              </p:cNvPr>
              <p:cNvGrpSpPr/>
              <p:nvPr/>
            </p:nvGrpSpPr>
            <p:grpSpPr>
              <a:xfrm>
                <a:off x="4144361" y="4734817"/>
                <a:ext cx="327569" cy="581655"/>
                <a:chOff x="1554512" y="2728488"/>
                <a:chExt cx="772393" cy="1508662"/>
              </a:xfrm>
            </p:grpSpPr>
            <p:grpSp>
              <p:nvGrpSpPr>
                <p:cNvPr id="271" name="Group 270">
                  <a:extLst>
                    <a:ext uri="{FF2B5EF4-FFF2-40B4-BE49-F238E27FC236}">
                      <a16:creationId xmlns:a16="http://schemas.microsoft.com/office/drawing/2014/main" id="{6F6C72A7-AA78-8948-9F76-2C43E7627187}"/>
                    </a:ext>
                  </a:extLst>
                </p:cNvPr>
                <p:cNvGrpSpPr/>
                <p:nvPr/>
              </p:nvGrpSpPr>
              <p:grpSpPr>
                <a:xfrm>
                  <a:off x="1554512" y="2728488"/>
                  <a:ext cx="772393" cy="1508662"/>
                  <a:chOff x="2774254" y="4198005"/>
                  <a:chExt cx="834288" cy="1629560"/>
                </a:xfrm>
              </p:grpSpPr>
              <p:sp>
                <p:nvSpPr>
                  <p:cNvPr id="273" name="TextBox 272">
                    <a:extLst>
                      <a:ext uri="{FF2B5EF4-FFF2-40B4-BE49-F238E27FC236}">
                        <a16:creationId xmlns:a16="http://schemas.microsoft.com/office/drawing/2014/main" id="{2B814980-184C-704F-889C-8423D786125A}"/>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6</a:t>
                    </a:r>
                  </a:p>
                </p:txBody>
              </p:sp>
              <p:sp>
                <p:nvSpPr>
                  <p:cNvPr id="274" name="TextBox 273">
                    <a:extLst>
                      <a:ext uri="{FF2B5EF4-FFF2-40B4-BE49-F238E27FC236}">
                        <a16:creationId xmlns:a16="http://schemas.microsoft.com/office/drawing/2014/main" id="{6E04C57B-37FC-7C4E-ABF8-27D393AF72B4}"/>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5</a:t>
                    </a:r>
                  </a:p>
                </p:txBody>
              </p:sp>
            </p:grpSp>
            <p:sp>
              <p:nvSpPr>
                <p:cNvPr id="272" name="Rounded Rectangle 271">
                  <a:extLst>
                    <a:ext uri="{FF2B5EF4-FFF2-40B4-BE49-F238E27FC236}">
                      <a16:creationId xmlns:a16="http://schemas.microsoft.com/office/drawing/2014/main" id="{866C1A75-DF34-914F-ADD9-1D9BAF4E96F6}"/>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261" name="Group 260">
                <a:extLst>
                  <a:ext uri="{FF2B5EF4-FFF2-40B4-BE49-F238E27FC236}">
                    <a16:creationId xmlns:a16="http://schemas.microsoft.com/office/drawing/2014/main" id="{C3777FEA-939D-524B-A940-B8C3FC9EA97F}"/>
                  </a:ext>
                </a:extLst>
              </p:cNvPr>
              <p:cNvGrpSpPr/>
              <p:nvPr/>
            </p:nvGrpSpPr>
            <p:grpSpPr>
              <a:xfrm>
                <a:off x="1079134" y="4498991"/>
                <a:ext cx="3868004" cy="255904"/>
                <a:chOff x="3544338" y="3076442"/>
                <a:chExt cx="5670125" cy="643730"/>
              </a:xfrm>
            </p:grpSpPr>
            <p:cxnSp>
              <p:nvCxnSpPr>
                <p:cNvPr id="263" name="Straight Connector 262">
                  <a:extLst>
                    <a:ext uri="{FF2B5EF4-FFF2-40B4-BE49-F238E27FC236}">
                      <a16:creationId xmlns:a16="http://schemas.microsoft.com/office/drawing/2014/main" id="{5172B534-8066-1C43-9819-A9D84401FC94}"/>
                    </a:ext>
                  </a:extLst>
                </p:cNvPr>
                <p:cNvCxnSpPr>
                  <a:cxnSpLocks/>
                </p:cNvCxnSpPr>
                <p:nvPr/>
              </p:nvCxnSpPr>
              <p:spPr>
                <a:xfrm>
                  <a:off x="3544338" y="3398307"/>
                  <a:ext cx="5670125"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CD5AF50B-5FEF-D04D-9106-BC0683DEB192}"/>
                    </a:ext>
                  </a:extLst>
                </p:cNvPr>
                <p:cNvCxnSpPr>
                  <a:cxnSpLocks/>
                </p:cNvCxnSpPr>
                <p:nvPr/>
              </p:nvCxnSpPr>
              <p:spPr>
                <a:xfrm>
                  <a:off x="92144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a:extLst>
                    <a:ext uri="{FF2B5EF4-FFF2-40B4-BE49-F238E27FC236}">
                      <a16:creationId xmlns:a16="http://schemas.microsoft.com/office/drawing/2014/main" id="{6FDAA1B5-1E7C-8740-9A30-D846E14EF8E0}"/>
                    </a:ext>
                  </a:extLst>
                </p:cNvPr>
                <p:cNvCxnSpPr>
                  <a:cxnSpLocks/>
                </p:cNvCxnSpPr>
                <p:nvPr/>
              </p:nvCxnSpPr>
              <p:spPr>
                <a:xfrm>
                  <a:off x="35510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EA706EC7-9319-2D4E-90A9-5C92ED2454CC}"/>
                    </a:ext>
                  </a:extLst>
                </p:cNvPr>
                <p:cNvCxnSpPr>
                  <a:cxnSpLocks/>
                </p:cNvCxnSpPr>
                <p:nvPr/>
              </p:nvCxnSpPr>
              <p:spPr>
                <a:xfrm>
                  <a:off x="44949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221809CB-FCDA-0947-9283-A8F73743887E}"/>
                    </a:ext>
                  </a:extLst>
                </p:cNvPr>
                <p:cNvCxnSpPr>
                  <a:cxnSpLocks/>
                </p:cNvCxnSpPr>
                <p:nvPr/>
              </p:nvCxnSpPr>
              <p:spPr>
                <a:xfrm>
                  <a:off x="54388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D454CBC8-5C21-8D42-8C1B-F787C6B3B771}"/>
                    </a:ext>
                  </a:extLst>
                </p:cNvPr>
                <p:cNvCxnSpPr>
                  <a:cxnSpLocks/>
                </p:cNvCxnSpPr>
                <p:nvPr/>
              </p:nvCxnSpPr>
              <p:spPr>
                <a:xfrm>
                  <a:off x="6382760"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a:extLst>
                    <a:ext uri="{FF2B5EF4-FFF2-40B4-BE49-F238E27FC236}">
                      <a16:creationId xmlns:a16="http://schemas.microsoft.com/office/drawing/2014/main" id="{58B2B23E-66F1-394E-8237-6C1145FA5500}"/>
                    </a:ext>
                  </a:extLst>
                </p:cNvPr>
                <p:cNvCxnSpPr>
                  <a:cxnSpLocks/>
                </p:cNvCxnSpPr>
                <p:nvPr/>
              </p:nvCxnSpPr>
              <p:spPr>
                <a:xfrm>
                  <a:off x="7326661"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a:extLst>
                    <a:ext uri="{FF2B5EF4-FFF2-40B4-BE49-F238E27FC236}">
                      <a16:creationId xmlns:a16="http://schemas.microsoft.com/office/drawing/2014/main" id="{1E952297-AEE6-0149-B449-6757064E17A0}"/>
                    </a:ext>
                  </a:extLst>
                </p:cNvPr>
                <p:cNvCxnSpPr>
                  <a:cxnSpLocks/>
                </p:cNvCxnSpPr>
                <p:nvPr/>
              </p:nvCxnSpPr>
              <p:spPr>
                <a:xfrm>
                  <a:off x="82705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sp>
            <p:nvSpPr>
              <p:cNvPr id="262" name="TextBox 261">
                <a:extLst>
                  <a:ext uri="{FF2B5EF4-FFF2-40B4-BE49-F238E27FC236}">
                    <a16:creationId xmlns:a16="http://schemas.microsoft.com/office/drawing/2014/main" id="{E9751A98-76D1-E34A-90D7-D0FE6B762906}"/>
                  </a:ext>
                </a:extLst>
              </p:cNvPr>
              <p:cNvSpPr txBox="1"/>
              <p:nvPr/>
            </p:nvSpPr>
            <p:spPr>
              <a:xfrm>
                <a:off x="4785670" y="4731852"/>
                <a:ext cx="327570" cy="360493"/>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1</a:t>
                </a:r>
              </a:p>
            </p:txBody>
          </p:sp>
        </p:grpSp>
        <p:grpSp>
          <p:nvGrpSpPr>
            <p:cNvPr id="174" name="Group 173">
              <a:extLst>
                <a:ext uri="{FF2B5EF4-FFF2-40B4-BE49-F238E27FC236}">
                  <a16:creationId xmlns:a16="http://schemas.microsoft.com/office/drawing/2014/main" id="{585C3EBB-1E3C-214B-BD69-F09C6C56E5D1}"/>
                </a:ext>
              </a:extLst>
            </p:cNvPr>
            <p:cNvGrpSpPr/>
            <p:nvPr/>
          </p:nvGrpSpPr>
          <p:grpSpPr>
            <a:xfrm>
              <a:off x="7350752" y="3095030"/>
              <a:ext cx="2602504" cy="558350"/>
              <a:chOff x="921883" y="4498991"/>
              <a:chExt cx="4191357" cy="817481"/>
            </a:xfrm>
          </p:grpSpPr>
          <p:sp>
            <p:nvSpPr>
              <p:cNvPr id="175" name="TextBox 174">
                <a:extLst>
                  <a:ext uri="{FF2B5EF4-FFF2-40B4-BE49-F238E27FC236}">
                    <a16:creationId xmlns:a16="http://schemas.microsoft.com/office/drawing/2014/main" id="{D802AD9B-D2D2-E543-9680-F49130DFFB8C}"/>
                  </a:ext>
                </a:extLst>
              </p:cNvPr>
              <p:cNvSpPr txBox="1"/>
              <p:nvPr/>
            </p:nvSpPr>
            <p:spPr>
              <a:xfrm>
                <a:off x="921883" y="4731852"/>
                <a:ext cx="327570" cy="36049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0</a:t>
                </a:r>
              </a:p>
            </p:txBody>
          </p:sp>
          <p:grpSp>
            <p:nvGrpSpPr>
              <p:cNvPr id="176" name="Group 175">
                <a:extLst>
                  <a:ext uri="{FF2B5EF4-FFF2-40B4-BE49-F238E27FC236}">
                    <a16:creationId xmlns:a16="http://schemas.microsoft.com/office/drawing/2014/main" id="{EABBCD36-21D2-0B40-94DC-EB6FE17009F2}"/>
                  </a:ext>
                </a:extLst>
              </p:cNvPr>
              <p:cNvGrpSpPr/>
              <p:nvPr/>
            </p:nvGrpSpPr>
            <p:grpSpPr>
              <a:xfrm>
                <a:off x="2183981" y="4734817"/>
                <a:ext cx="327569" cy="581655"/>
                <a:chOff x="1554512" y="2728488"/>
                <a:chExt cx="772393" cy="1508662"/>
              </a:xfrm>
            </p:grpSpPr>
            <p:grpSp>
              <p:nvGrpSpPr>
                <p:cNvPr id="251" name="Group 250">
                  <a:extLst>
                    <a:ext uri="{FF2B5EF4-FFF2-40B4-BE49-F238E27FC236}">
                      <a16:creationId xmlns:a16="http://schemas.microsoft.com/office/drawing/2014/main" id="{60B96624-92AB-DF4B-B843-D27E7F97BB9F}"/>
                    </a:ext>
                  </a:extLst>
                </p:cNvPr>
                <p:cNvGrpSpPr/>
                <p:nvPr/>
              </p:nvGrpSpPr>
              <p:grpSpPr>
                <a:xfrm>
                  <a:off x="1554512" y="2728488"/>
                  <a:ext cx="772393" cy="1508662"/>
                  <a:chOff x="2774254" y="4198005"/>
                  <a:chExt cx="834288" cy="1629560"/>
                </a:xfrm>
              </p:grpSpPr>
              <p:sp>
                <p:nvSpPr>
                  <p:cNvPr id="253" name="TextBox 252">
                    <a:extLst>
                      <a:ext uri="{FF2B5EF4-FFF2-40B4-BE49-F238E27FC236}">
                        <a16:creationId xmlns:a16="http://schemas.microsoft.com/office/drawing/2014/main" id="{E464056D-0C7D-5148-A2CD-2DC265D0B635}"/>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3</a:t>
                    </a:r>
                  </a:p>
                </p:txBody>
              </p:sp>
              <p:sp>
                <p:nvSpPr>
                  <p:cNvPr id="254" name="TextBox 253">
                    <a:extLst>
                      <a:ext uri="{FF2B5EF4-FFF2-40B4-BE49-F238E27FC236}">
                        <a16:creationId xmlns:a16="http://schemas.microsoft.com/office/drawing/2014/main" id="{DBDC527F-3C0A-AC41-8450-0E52589DF8C4}"/>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1</a:t>
                    </a:r>
                  </a:p>
                </p:txBody>
              </p:sp>
            </p:grpSp>
            <p:sp>
              <p:nvSpPr>
                <p:cNvPr id="252" name="Rounded Rectangle 251">
                  <a:extLst>
                    <a:ext uri="{FF2B5EF4-FFF2-40B4-BE49-F238E27FC236}">
                      <a16:creationId xmlns:a16="http://schemas.microsoft.com/office/drawing/2014/main" id="{E6C50D94-0D35-814F-A70A-BB9AB9F172CF}"/>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177" name="Group 176">
                <a:extLst>
                  <a:ext uri="{FF2B5EF4-FFF2-40B4-BE49-F238E27FC236}">
                    <a16:creationId xmlns:a16="http://schemas.microsoft.com/office/drawing/2014/main" id="{BD2371F3-29A2-DA41-BB72-9ED894F37368}"/>
                  </a:ext>
                </a:extLst>
              </p:cNvPr>
              <p:cNvGrpSpPr/>
              <p:nvPr/>
            </p:nvGrpSpPr>
            <p:grpSpPr>
              <a:xfrm>
                <a:off x="3499865" y="4734817"/>
                <a:ext cx="327569" cy="581655"/>
                <a:chOff x="1554512" y="2728488"/>
                <a:chExt cx="772393" cy="1508662"/>
              </a:xfrm>
            </p:grpSpPr>
            <p:grpSp>
              <p:nvGrpSpPr>
                <p:cNvPr id="247" name="Group 246">
                  <a:extLst>
                    <a:ext uri="{FF2B5EF4-FFF2-40B4-BE49-F238E27FC236}">
                      <a16:creationId xmlns:a16="http://schemas.microsoft.com/office/drawing/2014/main" id="{DD52788E-DAD5-564F-A727-6F6CEBA356C3}"/>
                    </a:ext>
                  </a:extLst>
                </p:cNvPr>
                <p:cNvGrpSpPr/>
                <p:nvPr/>
              </p:nvGrpSpPr>
              <p:grpSpPr>
                <a:xfrm>
                  <a:off x="1554512" y="2728488"/>
                  <a:ext cx="772393" cy="1508662"/>
                  <a:chOff x="2774254" y="4198005"/>
                  <a:chExt cx="834288" cy="1629560"/>
                </a:xfrm>
              </p:grpSpPr>
              <p:sp>
                <p:nvSpPr>
                  <p:cNvPr id="249" name="TextBox 248">
                    <a:extLst>
                      <a:ext uri="{FF2B5EF4-FFF2-40B4-BE49-F238E27FC236}">
                        <a16:creationId xmlns:a16="http://schemas.microsoft.com/office/drawing/2014/main" id="{4D3972CE-CA89-644D-847D-22CB32CCD8EC}"/>
                      </a:ext>
                    </a:extLst>
                  </p:cNvPr>
                  <p:cNvSpPr txBox="1"/>
                  <p:nvPr/>
                </p:nvSpPr>
                <p:spPr>
                  <a:xfrm>
                    <a:off x="2774254" y="4817610"/>
                    <a:ext cx="834288" cy="1009955"/>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3</a:t>
                    </a:r>
                  </a:p>
                </p:txBody>
              </p:sp>
              <p:sp>
                <p:nvSpPr>
                  <p:cNvPr id="250" name="TextBox 249">
                    <a:extLst>
                      <a:ext uri="{FF2B5EF4-FFF2-40B4-BE49-F238E27FC236}">
                        <a16:creationId xmlns:a16="http://schemas.microsoft.com/office/drawing/2014/main" id="{79DFC4E8-65A3-1348-9096-9F0532005058}"/>
                      </a:ext>
                    </a:extLst>
                  </p:cNvPr>
                  <p:cNvSpPr txBox="1"/>
                  <p:nvPr/>
                </p:nvSpPr>
                <p:spPr>
                  <a:xfrm>
                    <a:off x="2999878" y="4198005"/>
                    <a:ext cx="383044" cy="1009952"/>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2</a:t>
                    </a:r>
                  </a:p>
                </p:txBody>
              </p:sp>
            </p:grpSp>
            <p:sp>
              <p:nvSpPr>
                <p:cNvPr id="248" name="Rounded Rectangle 247">
                  <a:extLst>
                    <a:ext uri="{FF2B5EF4-FFF2-40B4-BE49-F238E27FC236}">
                      <a16:creationId xmlns:a16="http://schemas.microsoft.com/office/drawing/2014/main" id="{393A9669-F5D2-BA40-8DAF-0FE7B9B286A3}"/>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solidFill>
                      <a:schemeClr val="tx1">
                        <a:lumMod val="95000"/>
                        <a:lumOff val="5000"/>
                      </a:schemeClr>
                    </a:solidFill>
                  </a:endParaRPr>
                </a:p>
              </p:txBody>
            </p:sp>
          </p:grpSp>
          <p:grpSp>
            <p:nvGrpSpPr>
              <p:cNvPr id="178" name="Group 177">
                <a:extLst>
                  <a:ext uri="{FF2B5EF4-FFF2-40B4-BE49-F238E27FC236}">
                    <a16:creationId xmlns:a16="http://schemas.microsoft.com/office/drawing/2014/main" id="{4F535819-0796-B745-8832-F678AA25EB16}"/>
                  </a:ext>
                </a:extLst>
              </p:cNvPr>
              <p:cNvGrpSpPr/>
              <p:nvPr/>
            </p:nvGrpSpPr>
            <p:grpSpPr>
              <a:xfrm>
                <a:off x="1079134" y="4498991"/>
                <a:ext cx="3868004" cy="255904"/>
                <a:chOff x="3544338" y="3076442"/>
                <a:chExt cx="5670125" cy="643730"/>
              </a:xfrm>
            </p:grpSpPr>
            <p:cxnSp>
              <p:nvCxnSpPr>
                <p:cNvPr id="180" name="Straight Connector 179">
                  <a:extLst>
                    <a:ext uri="{FF2B5EF4-FFF2-40B4-BE49-F238E27FC236}">
                      <a16:creationId xmlns:a16="http://schemas.microsoft.com/office/drawing/2014/main" id="{FB12D6F8-8317-2F49-8FFF-CC3C003B40F4}"/>
                    </a:ext>
                  </a:extLst>
                </p:cNvPr>
                <p:cNvCxnSpPr>
                  <a:cxnSpLocks/>
                </p:cNvCxnSpPr>
                <p:nvPr/>
              </p:nvCxnSpPr>
              <p:spPr>
                <a:xfrm>
                  <a:off x="3544338" y="3398307"/>
                  <a:ext cx="5670125" cy="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A9BC8ADE-4A2D-874E-9574-755DFCFBA0EE}"/>
                    </a:ext>
                  </a:extLst>
                </p:cNvPr>
                <p:cNvCxnSpPr>
                  <a:cxnSpLocks/>
                </p:cNvCxnSpPr>
                <p:nvPr/>
              </p:nvCxnSpPr>
              <p:spPr>
                <a:xfrm>
                  <a:off x="9214463"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a:extLst>
                    <a:ext uri="{FF2B5EF4-FFF2-40B4-BE49-F238E27FC236}">
                      <a16:creationId xmlns:a16="http://schemas.microsoft.com/office/drawing/2014/main" id="{ED64B9FE-681E-9F4F-986A-C3D5C1BDBC44}"/>
                    </a:ext>
                  </a:extLst>
                </p:cNvPr>
                <p:cNvCxnSpPr>
                  <a:cxnSpLocks/>
                </p:cNvCxnSpPr>
                <p:nvPr/>
              </p:nvCxnSpPr>
              <p:spPr>
                <a:xfrm>
                  <a:off x="35510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a:extLst>
                    <a:ext uri="{FF2B5EF4-FFF2-40B4-BE49-F238E27FC236}">
                      <a16:creationId xmlns:a16="http://schemas.microsoft.com/office/drawing/2014/main" id="{7DB2299A-9560-014F-B41E-F9F5264562D3}"/>
                    </a:ext>
                  </a:extLst>
                </p:cNvPr>
                <p:cNvCxnSpPr>
                  <a:cxnSpLocks/>
                </p:cNvCxnSpPr>
                <p:nvPr/>
              </p:nvCxnSpPr>
              <p:spPr>
                <a:xfrm>
                  <a:off x="5438858"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a:extLst>
                    <a:ext uri="{FF2B5EF4-FFF2-40B4-BE49-F238E27FC236}">
                      <a16:creationId xmlns:a16="http://schemas.microsoft.com/office/drawing/2014/main" id="{EE0BD5E8-FC1A-1C44-8391-96462C09B838}"/>
                    </a:ext>
                  </a:extLst>
                </p:cNvPr>
                <p:cNvCxnSpPr>
                  <a:cxnSpLocks/>
                </p:cNvCxnSpPr>
                <p:nvPr/>
              </p:nvCxnSpPr>
              <p:spPr>
                <a:xfrm>
                  <a:off x="7326661" y="3076442"/>
                  <a:ext cx="0" cy="643730"/>
                </a:xfrm>
                <a:prstGeom prst="line">
                  <a:avLst/>
                </a:prstGeom>
                <a:ln w="31750">
                  <a:solidFill>
                    <a:srgbClr val="272626"/>
                  </a:solidFill>
                </a:ln>
              </p:spPr>
              <p:style>
                <a:lnRef idx="1">
                  <a:schemeClr val="accent1"/>
                </a:lnRef>
                <a:fillRef idx="0">
                  <a:schemeClr val="accent1"/>
                </a:fillRef>
                <a:effectRef idx="0">
                  <a:schemeClr val="accent1"/>
                </a:effectRef>
                <a:fontRef idx="minor">
                  <a:schemeClr val="tx1"/>
                </a:fontRef>
              </p:style>
            </p:cxnSp>
          </p:grpSp>
          <p:sp>
            <p:nvSpPr>
              <p:cNvPr id="179" name="TextBox 178">
                <a:extLst>
                  <a:ext uri="{FF2B5EF4-FFF2-40B4-BE49-F238E27FC236}">
                    <a16:creationId xmlns:a16="http://schemas.microsoft.com/office/drawing/2014/main" id="{BDFE7D3A-B098-1648-BC21-C5BC81E23DC2}"/>
                  </a:ext>
                </a:extLst>
              </p:cNvPr>
              <p:cNvSpPr txBox="1"/>
              <p:nvPr/>
            </p:nvSpPr>
            <p:spPr>
              <a:xfrm>
                <a:off x="4785670" y="4731852"/>
                <a:ext cx="327570" cy="360493"/>
              </a:xfrm>
              <a:prstGeom prst="rect">
                <a:avLst/>
              </a:prstGeom>
              <a:noFill/>
            </p:spPr>
            <p:txBody>
              <a:bodyPr wrap="square" rtlCol="0" anchor="ctr" anchorCtr="0">
                <a:spAutoFit/>
              </a:bodyPr>
              <a:lstStyle/>
              <a:p>
                <a:pPr algn="ctr"/>
                <a:r>
                  <a:rPr lang="en-GB" sz="1000" dirty="0">
                    <a:solidFill>
                      <a:schemeClr val="tx1">
                        <a:lumMod val="95000"/>
                        <a:lumOff val="5000"/>
                      </a:schemeClr>
                    </a:solidFill>
                    <a:latin typeface="Comic Sans MS" panose="030F0902030302020204" pitchFamily="66" charset="0"/>
                  </a:rPr>
                  <a:t>1</a:t>
                </a:r>
              </a:p>
            </p:txBody>
          </p:sp>
        </p:grpSp>
      </p:grpSp>
      <p:pic>
        <p:nvPicPr>
          <p:cNvPr id="291" name="Picture 290">
            <a:extLst>
              <a:ext uri="{FF2B5EF4-FFF2-40B4-BE49-F238E27FC236}">
                <a16:creationId xmlns:a16="http://schemas.microsoft.com/office/drawing/2014/main" id="{FCD3FD59-1C60-9E41-B602-CA513F12C4A7}"/>
              </a:ext>
            </a:extLst>
          </p:cNvPr>
          <p:cNvPicPr>
            <a:picLocks noChangeAspect="1"/>
          </p:cNvPicPr>
          <p:nvPr/>
        </p:nvPicPr>
        <p:blipFill>
          <a:blip r:embed="rId4"/>
          <a:srcRect/>
          <a:stretch/>
        </p:blipFill>
        <p:spPr>
          <a:xfrm>
            <a:off x="6160429" y="4300809"/>
            <a:ext cx="4978400" cy="2070100"/>
          </a:xfrm>
          <a:prstGeom prst="rect">
            <a:avLst/>
          </a:prstGeom>
        </p:spPr>
      </p:pic>
      <p:grpSp>
        <p:nvGrpSpPr>
          <p:cNvPr id="292" name="yellow charts">
            <a:extLst>
              <a:ext uri="{FF2B5EF4-FFF2-40B4-BE49-F238E27FC236}">
                <a16:creationId xmlns:a16="http://schemas.microsoft.com/office/drawing/2014/main" id="{D0A76AF0-49CE-B341-A484-2AFE599607DA}"/>
              </a:ext>
            </a:extLst>
          </p:cNvPr>
          <p:cNvGrpSpPr/>
          <p:nvPr/>
        </p:nvGrpSpPr>
        <p:grpSpPr>
          <a:xfrm>
            <a:off x="6108364" y="1725885"/>
            <a:ext cx="5105267" cy="1099905"/>
            <a:chOff x="5546381" y="4597615"/>
            <a:chExt cx="5105267" cy="1463975"/>
          </a:xfrm>
        </p:grpSpPr>
        <p:graphicFrame>
          <p:nvGraphicFramePr>
            <p:cNvPr id="293" name="Chart 292">
              <a:extLst>
                <a:ext uri="{FF2B5EF4-FFF2-40B4-BE49-F238E27FC236}">
                  <a16:creationId xmlns:a16="http://schemas.microsoft.com/office/drawing/2014/main" id="{342AB296-8687-1A4B-9CD6-465CB4437CED}"/>
                </a:ext>
              </a:extLst>
            </p:cNvPr>
            <p:cNvGraphicFramePr/>
            <p:nvPr>
              <p:extLst>
                <p:ext uri="{D42A27DB-BD31-4B8C-83A1-F6EECF244321}">
                  <p14:modId xmlns:p14="http://schemas.microsoft.com/office/powerpoint/2010/main" val="947612891"/>
                </p:ext>
              </p:extLst>
            </p:nvPr>
          </p:nvGraphicFramePr>
          <p:xfrm>
            <a:off x="5546381" y="4597615"/>
            <a:ext cx="1814845" cy="14639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94" name="Chart 293">
              <a:extLst>
                <a:ext uri="{FF2B5EF4-FFF2-40B4-BE49-F238E27FC236}">
                  <a16:creationId xmlns:a16="http://schemas.microsoft.com/office/drawing/2014/main" id="{B474FE66-C4F4-E740-BC4F-158C1878BFFB}"/>
                </a:ext>
              </a:extLst>
            </p:cNvPr>
            <p:cNvGraphicFramePr/>
            <p:nvPr>
              <p:extLst>
                <p:ext uri="{D42A27DB-BD31-4B8C-83A1-F6EECF244321}">
                  <p14:modId xmlns:p14="http://schemas.microsoft.com/office/powerpoint/2010/main" val="1417669969"/>
                </p:ext>
              </p:extLst>
            </p:nvPr>
          </p:nvGraphicFramePr>
          <p:xfrm>
            <a:off x="8836803" y="4597615"/>
            <a:ext cx="1814845" cy="146397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95" name="Chart 294">
              <a:extLst>
                <a:ext uri="{FF2B5EF4-FFF2-40B4-BE49-F238E27FC236}">
                  <a16:creationId xmlns:a16="http://schemas.microsoft.com/office/drawing/2014/main" id="{34776482-1A8C-E349-9588-E28A9A3AFDC0}"/>
                </a:ext>
              </a:extLst>
            </p:cNvPr>
            <p:cNvGraphicFramePr/>
            <p:nvPr>
              <p:extLst>
                <p:ext uri="{D42A27DB-BD31-4B8C-83A1-F6EECF244321}">
                  <p14:modId xmlns:p14="http://schemas.microsoft.com/office/powerpoint/2010/main" val="2681240464"/>
                </p:ext>
              </p:extLst>
            </p:nvPr>
          </p:nvGraphicFramePr>
          <p:xfrm>
            <a:off x="7739995" y="4597615"/>
            <a:ext cx="1814845" cy="146397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96" name="Chart 295">
              <a:extLst>
                <a:ext uri="{FF2B5EF4-FFF2-40B4-BE49-F238E27FC236}">
                  <a16:creationId xmlns:a16="http://schemas.microsoft.com/office/drawing/2014/main" id="{17D73E1D-32D6-6E42-9AED-0926243A86EC}"/>
                </a:ext>
              </a:extLst>
            </p:cNvPr>
            <p:cNvGraphicFramePr/>
            <p:nvPr>
              <p:extLst>
                <p:ext uri="{D42A27DB-BD31-4B8C-83A1-F6EECF244321}">
                  <p14:modId xmlns:p14="http://schemas.microsoft.com/office/powerpoint/2010/main" val="641152102"/>
                </p:ext>
              </p:extLst>
            </p:nvPr>
          </p:nvGraphicFramePr>
          <p:xfrm>
            <a:off x="6622868" y="4597615"/>
            <a:ext cx="1814845" cy="1463975"/>
          </p:xfrm>
          <a:graphic>
            <a:graphicData uri="http://schemas.openxmlformats.org/drawingml/2006/chart">
              <c:chart xmlns:c="http://schemas.openxmlformats.org/drawingml/2006/chart" xmlns:r="http://schemas.openxmlformats.org/officeDocument/2006/relationships" r:id="rId8"/>
            </a:graphicData>
          </a:graphic>
        </p:graphicFrame>
      </p:grpSp>
    </p:spTree>
    <p:extLst>
      <p:ext uri="{BB962C8B-B14F-4D97-AF65-F5344CB8AC3E}">
        <p14:creationId xmlns:p14="http://schemas.microsoft.com/office/powerpoint/2010/main" val="550643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F98080-4A29-4983-B63B-CCE58020B76A}"/>
              </a:ext>
            </a:extLst>
          </p:cNvPr>
          <p:cNvSpPr/>
          <p:nvPr/>
        </p:nvSpPr>
        <p:spPr>
          <a:xfrm>
            <a:off x="2542310" y="2369127"/>
            <a:ext cx="2265218" cy="820882"/>
          </a:xfrm>
          <a:prstGeom prst="rect">
            <a:avLst/>
          </a:prstGeom>
          <a:solidFill>
            <a:srgbClr val="70AD46">
              <a:alpha val="4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ysClr val="windowText" lastClr="000000"/>
                </a:solidFill>
                <a:latin typeface="Comic Sans MS" panose="030F0902030302020204" pitchFamily="66" charset="0"/>
              </a:rPr>
              <a:t>5</a:t>
            </a:r>
          </a:p>
        </p:txBody>
      </p:sp>
      <p:grpSp>
        <p:nvGrpSpPr>
          <p:cNvPr id="8" name="Group 7">
            <a:extLst>
              <a:ext uri="{FF2B5EF4-FFF2-40B4-BE49-F238E27FC236}">
                <a16:creationId xmlns:a16="http://schemas.microsoft.com/office/drawing/2014/main" id="{786666C1-7F7C-4BF1-9B08-F91D97A8D240}"/>
              </a:ext>
            </a:extLst>
          </p:cNvPr>
          <p:cNvGrpSpPr/>
          <p:nvPr/>
        </p:nvGrpSpPr>
        <p:grpSpPr>
          <a:xfrm>
            <a:off x="2542310" y="3190009"/>
            <a:ext cx="6795654" cy="1641764"/>
            <a:chOff x="2386447" y="1714500"/>
            <a:chExt cx="6795654" cy="1641764"/>
          </a:xfrm>
          <a:solidFill>
            <a:srgbClr val="FFC000">
              <a:alpha val="70000"/>
            </a:srgbClr>
          </a:solidFill>
        </p:grpSpPr>
        <p:sp>
          <p:nvSpPr>
            <p:cNvPr id="2" name="Rectangle 1">
              <a:extLst>
                <a:ext uri="{FF2B5EF4-FFF2-40B4-BE49-F238E27FC236}">
                  <a16:creationId xmlns:a16="http://schemas.microsoft.com/office/drawing/2014/main" id="{7A3D467C-C513-408F-BD19-33FBED789A64}"/>
                </a:ext>
              </a:extLst>
            </p:cNvPr>
            <p:cNvSpPr/>
            <p:nvPr/>
          </p:nvSpPr>
          <p:spPr>
            <a:xfrm>
              <a:off x="2386447" y="1714500"/>
              <a:ext cx="2265218" cy="820882"/>
            </a:xfrm>
            <a:prstGeom prst="rect">
              <a:avLst/>
            </a:prstGeom>
            <a:solidFill>
              <a:srgbClr val="C00000">
                <a:alpha val="4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latin typeface="Comic Sans MS" panose="030F0902030302020204" pitchFamily="66" charset="0"/>
              </a:endParaRPr>
            </a:p>
          </p:txBody>
        </p:sp>
        <p:sp>
          <p:nvSpPr>
            <p:cNvPr id="5" name="Rectangle 4">
              <a:extLst>
                <a:ext uri="{FF2B5EF4-FFF2-40B4-BE49-F238E27FC236}">
                  <a16:creationId xmlns:a16="http://schemas.microsoft.com/office/drawing/2014/main" id="{A5F7ABFC-F3B5-4C0A-9B8B-67CCA7580058}"/>
                </a:ext>
              </a:extLst>
            </p:cNvPr>
            <p:cNvSpPr/>
            <p:nvPr/>
          </p:nvSpPr>
          <p:spPr>
            <a:xfrm>
              <a:off x="2386447" y="2535382"/>
              <a:ext cx="6795654" cy="820882"/>
            </a:xfrm>
            <a:prstGeom prst="rect">
              <a:avLst/>
            </a:prstGeom>
            <a:solidFill>
              <a:srgbClr val="70AD46">
                <a:alpha val="4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tx1"/>
                  </a:solidFill>
                  <a:latin typeface="Comic Sans MS" panose="030F0902030302020204" pitchFamily="66" charset="0"/>
                </a:rPr>
                <a:t>15</a:t>
              </a:r>
            </a:p>
          </p:txBody>
        </p:sp>
        <p:sp>
          <p:nvSpPr>
            <p:cNvPr id="6" name="Rectangle 5">
              <a:extLst>
                <a:ext uri="{FF2B5EF4-FFF2-40B4-BE49-F238E27FC236}">
                  <a16:creationId xmlns:a16="http://schemas.microsoft.com/office/drawing/2014/main" id="{BCD151E0-927B-482C-BC50-E227878C897B}"/>
                </a:ext>
              </a:extLst>
            </p:cNvPr>
            <p:cNvSpPr/>
            <p:nvPr/>
          </p:nvSpPr>
          <p:spPr>
            <a:xfrm>
              <a:off x="4651665" y="1714500"/>
              <a:ext cx="2265218" cy="820882"/>
            </a:xfrm>
            <a:prstGeom prst="rect">
              <a:avLst/>
            </a:prstGeom>
            <a:solidFill>
              <a:srgbClr val="C00000">
                <a:alpha val="4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latin typeface="Comic Sans MS" panose="030F0902030302020204" pitchFamily="66" charset="0"/>
              </a:endParaRPr>
            </a:p>
          </p:txBody>
        </p:sp>
        <p:sp>
          <p:nvSpPr>
            <p:cNvPr id="7" name="Rectangle 6">
              <a:extLst>
                <a:ext uri="{FF2B5EF4-FFF2-40B4-BE49-F238E27FC236}">
                  <a16:creationId xmlns:a16="http://schemas.microsoft.com/office/drawing/2014/main" id="{6B2DD2C3-C1FF-40DB-BF10-3AD82C1FC260}"/>
                </a:ext>
              </a:extLst>
            </p:cNvPr>
            <p:cNvSpPr/>
            <p:nvPr/>
          </p:nvSpPr>
          <p:spPr>
            <a:xfrm>
              <a:off x="6916883" y="1714500"/>
              <a:ext cx="2265218" cy="820882"/>
            </a:xfrm>
            <a:prstGeom prst="rect">
              <a:avLst/>
            </a:prstGeom>
            <a:solidFill>
              <a:srgbClr val="C00000">
                <a:alpha val="4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0" dirty="0">
                <a:latin typeface="Comic Sans MS" panose="030F0902030302020204" pitchFamily="66" charset="0"/>
              </a:endParaRPr>
            </a:p>
          </p:txBody>
        </p:sp>
      </p:grpSp>
      <p:sp>
        <p:nvSpPr>
          <p:cNvPr id="9" name="Rectangle 8">
            <a:extLst>
              <a:ext uri="{FF2B5EF4-FFF2-40B4-BE49-F238E27FC236}">
                <a16:creationId xmlns:a16="http://schemas.microsoft.com/office/drawing/2014/main" id="{946309A9-F7BE-4B8B-871B-01106DDF28B5}"/>
              </a:ext>
            </a:extLst>
          </p:cNvPr>
          <p:cNvSpPr/>
          <p:nvPr/>
        </p:nvSpPr>
        <p:spPr>
          <a:xfrm>
            <a:off x="4807528" y="2369127"/>
            <a:ext cx="2265218" cy="82088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ysClr val="windowText" lastClr="000000"/>
                </a:solidFill>
                <a:latin typeface="Comic Sans MS" panose="030F0902030302020204" pitchFamily="66" charset="0"/>
              </a:rPr>
              <a:t>5</a:t>
            </a:r>
          </a:p>
        </p:txBody>
      </p:sp>
      <p:sp>
        <p:nvSpPr>
          <p:cNvPr id="10" name="Rectangle 9">
            <a:extLst>
              <a:ext uri="{FF2B5EF4-FFF2-40B4-BE49-F238E27FC236}">
                <a16:creationId xmlns:a16="http://schemas.microsoft.com/office/drawing/2014/main" id="{C895C6AD-5885-4C37-8143-DCEC8308BCCC}"/>
              </a:ext>
            </a:extLst>
          </p:cNvPr>
          <p:cNvSpPr/>
          <p:nvPr/>
        </p:nvSpPr>
        <p:spPr>
          <a:xfrm>
            <a:off x="7074021" y="2369127"/>
            <a:ext cx="2265218" cy="820882"/>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ysClr val="windowText" lastClr="000000"/>
                </a:solidFill>
                <a:latin typeface="Comic Sans MS" panose="030F0902030302020204" pitchFamily="66" charset="0"/>
              </a:rPr>
              <a:t>5</a:t>
            </a:r>
          </a:p>
        </p:txBody>
      </p:sp>
      <p:sp>
        <p:nvSpPr>
          <p:cNvPr id="13" name="TextBox 12">
            <a:extLst>
              <a:ext uri="{FF2B5EF4-FFF2-40B4-BE49-F238E27FC236}">
                <a16:creationId xmlns:a16="http://schemas.microsoft.com/office/drawing/2014/main" id="{C9094F3C-FF07-40D8-866C-76F2DCC89296}"/>
              </a:ext>
            </a:extLst>
          </p:cNvPr>
          <p:cNvSpPr txBox="1"/>
          <p:nvPr/>
        </p:nvSpPr>
        <p:spPr>
          <a:xfrm>
            <a:off x="893619" y="5205779"/>
            <a:ext cx="10432472" cy="830997"/>
          </a:xfrm>
          <a:prstGeom prst="rect">
            <a:avLst/>
          </a:prstGeom>
          <a:noFill/>
        </p:spPr>
        <p:txBody>
          <a:bodyPr wrap="square">
            <a:spAutoFit/>
          </a:bodyPr>
          <a:lstStyle/>
          <a:p>
            <a:pPr algn="ctr"/>
            <a:r>
              <a:rPr lang="en-GB" sz="2400" dirty="0">
                <a:latin typeface="Comic Sans MS" panose="030F0902030302020204" pitchFamily="66" charset="0"/>
              </a:rPr>
              <a:t>When any whole number is multiplied by a fraction</a:t>
            </a:r>
          </a:p>
          <a:p>
            <a:pPr algn="ctr"/>
            <a:r>
              <a:rPr lang="en-GB" sz="2400" dirty="0">
                <a:latin typeface="Comic Sans MS" panose="030F0902030302020204" pitchFamily="66" charset="0"/>
              </a:rPr>
              <a:t>the product becomes smaller</a:t>
            </a:r>
          </a:p>
        </p:txBody>
      </p:sp>
      <p:sp>
        <p:nvSpPr>
          <p:cNvPr id="16" name="Rectangle 15">
            <a:extLst>
              <a:ext uri="{FF2B5EF4-FFF2-40B4-BE49-F238E27FC236}">
                <a16:creationId xmlns:a16="http://schemas.microsoft.com/office/drawing/2014/main" id="{86AE0F72-85D3-B749-B2B2-F41DFEE5E327}"/>
              </a:ext>
            </a:extLst>
          </p:cNvPr>
          <p:cNvSpPr/>
          <p:nvPr/>
        </p:nvSpPr>
        <p:spPr>
          <a:xfrm>
            <a:off x="5498615" y="1029211"/>
            <a:ext cx="984565" cy="584775"/>
          </a:xfrm>
          <a:prstGeom prst="rect">
            <a:avLst/>
          </a:prstGeom>
        </p:spPr>
        <p:txBody>
          <a:bodyPr wrap="none">
            <a:spAutoFit/>
          </a:bodyPr>
          <a:lstStyle/>
          <a:p>
            <a:r>
              <a:rPr lang="en-GB" sz="3200" dirty="0">
                <a:latin typeface="Comic Sans MS" panose="030F0702030302020204" pitchFamily="66" charset="0"/>
              </a:rPr>
              <a:t>x 15</a:t>
            </a:r>
            <a:endParaRPr lang="en-US" sz="3200" dirty="0">
              <a:latin typeface="Comic Sans MS" panose="030F0902030302020204" pitchFamily="66" charset="0"/>
            </a:endParaRPr>
          </a:p>
        </p:txBody>
      </p:sp>
      <p:grpSp>
        <p:nvGrpSpPr>
          <p:cNvPr id="17" name="Group 16">
            <a:extLst>
              <a:ext uri="{FF2B5EF4-FFF2-40B4-BE49-F238E27FC236}">
                <a16:creationId xmlns:a16="http://schemas.microsoft.com/office/drawing/2014/main" id="{C68FBE97-4AA7-7545-8CF5-3F1F3BAA37F5}"/>
              </a:ext>
            </a:extLst>
          </p:cNvPr>
          <p:cNvGrpSpPr/>
          <p:nvPr/>
        </p:nvGrpSpPr>
        <p:grpSpPr>
          <a:xfrm>
            <a:off x="4972797" y="869291"/>
            <a:ext cx="549775" cy="943963"/>
            <a:chOff x="4472424" y="2378509"/>
            <a:chExt cx="499795" cy="943964"/>
          </a:xfrm>
        </p:grpSpPr>
        <p:sp>
          <p:nvSpPr>
            <p:cNvPr id="23" name="TextBox 22">
              <a:extLst>
                <a:ext uri="{FF2B5EF4-FFF2-40B4-BE49-F238E27FC236}">
                  <a16:creationId xmlns:a16="http://schemas.microsoft.com/office/drawing/2014/main" id="{658B2B81-7AC1-5043-8A0F-5276C7DC9A4F}"/>
                </a:ext>
              </a:extLst>
            </p:cNvPr>
            <p:cNvSpPr txBox="1"/>
            <p:nvPr/>
          </p:nvSpPr>
          <p:spPr>
            <a:xfrm>
              <a:off x="4472424" y="2799252"/>
              <a:ext cx="499795" cy="523221"/>
            </a:xfrm>
            <a:prstGeom prst="rect">
              <a:avLst/>
            </a:prstGeom>
            <a:noFill/>
            <a:ln>
              <a:noFill/>
            </a:ln>
          </p:spPr>
          <p:txBody>
            <a:bodyPr wrap="square" rtlCol="0" anchor="ctr" anchorCtr="0">
              <a:spAutoFit/>
            </a:bodyPr>
            <a:lstStyle/>
            <a:p>
              <a:pPr algn="ctr"/>
              <a:r>
                <a:rPr lang="en-GB" sz="2800" dirty="0">
                  <a:solidFill>
                    <a:schemeClr val="tx1">
                      <a:lumMod val="95000"/>
                      <a:lumOff val="5000"/>
                    </a:schemeClr>
                  </a:solidFill>
                  <a:latin typeface="Comic Sans MS" panose="030F0902030302020204" pitchFamily="66" charset="0"/>
                </a:rPr>
                <a:t>3</a:t>
              </a:r>
            </a:p>
          </p:txBody>
        </p:sp>
        <p:sp>
          <p:nvSpPr>
            <p:cNvPr id="24" name="TextBox 23">
              <a:extLst>
                <a:ext uri="{FF2B5EF4-FFF2-40B4-BE49-F238E27FC236}">
                  <a16:creationId xmlns:a16="http://schemas.microsoft.com/office/drawing/2014/main" id="{890A07DF-17AF-7949-AF86-9C5ABB35FF8C}"/>
                </a:ext>
              </a:extLst>
            </p:cNvPr>
            <p:cNvSpPr txBox="1"/>
            <p:nvPr/>
          </p:nvSpPr>
          <p:spPr>
            <a:xfrm>
              <a:off x="4651080" y="2378509"/>
              <a:ext cx="142485" cy="523221"/>
            </a:xfrm>
            <a:prstGeom prst="rect">
              <a:avLst/>
            </a:prstGeom>
            <a:noFill/>
            <a:ln>
              <a:noFill/>
            </a:ln>
          </p:spPr>
          <p:txBody>
            <a:bodyPr wrap="square" rtlCol="0" anchor="ctr" anchorCtr="0">
              <a:spAutoFit/>
            </a:bodyPr>
            <a:lstStyle/>
            <a:p>
              <a:pPr algn="ctr"/>
              <a:r>
                <a:rPr lang="en-GB" sz="2800" dirty="0">
                  <a:solidFill>
                    <a:schemeClr val="tx1">
                      <a:lumMod val="95000"/>
                      <a:lumOff val="5000"/>
                    </a:schemeClr>
                  </a:solidFill>
                  <a:latin typeface="Comic Sans MS" panose="030F0902030302020204" pitchFamily="66" charset="0"/>
                </a:rPr>
                <a:t>1</a:t>
              </a:r>
            </a:p>
          </p:txBody>
        </p:sp>
        <p:sp>
          <p:nvSpPr>
            <p:cNvPr id="25" name="Rounded Rectangle 24">
              <a:extLst>
                <a:ext uri="{FF2B5EF4-FFF2-40B4-BE49-F238E27FC236}">
                  <a16:creationId xmlns:a16="http://schemas.microsoft.com/office/drawing/2014/main" id="{EB36D2A5-6B06-204D-BA74-F3FED33D2DDA}"/>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lumMod val="95000"/>
                    <a:lumOff val="5000"/>
                  </a:schemeClr>
                </a:solidFill>
              </a:endParaRPr>
            </a:p>
          </p:txBody>
        </p:sp>
      </p:grpSp>
      <p:sp>
        <p:nvSpPr>
          <p:cNvPr id="4" name="Rectangle 3">
            <a:extLst>
              <a:ext uri="{FF2B5EF4-FFF2-40B4-BE49-F238E27FC236}">
                <a16:creationId xmlns:a16="http://schemas.microsoft.com/office/drawing/2014/main" id="{C36BB0D0-6D01-4F42-84ED-85A59C219089}"/>
              </a:ext>
            </a:extLst>
          </p:cNvPr>
          <p:cNvSpPr/>
          <p:nvPr/>
        </p:nvSpPr>
        <p:spPr>
          <a:xfrm>
            <a:off x="7755210" y="843807"/>
            <a:ext cx="2843829" cy="859973"/>
          </a:xfrm>
          <a:prstGeom prst="rect">
            <a:avLst/>
          </a:prstGeom>
        </p:spPr>
        <p:txBody>
          <a:bodyPr>
            <a:spAutoFit/>
          </a:bodyPr>
          <a:lstStyle/>
          <a:p>
            <a:pPr algn="ctr"/>
            <a:r>
              <a:rPr lang="en-GB" sz="2800" dirty="0">
                <a:latin typeface="Comic Sans MS" panose="030F0902030302020204" pitchFamily="66" charset="0"/>
              </a:rPr>
              <a:t>Is the same as</a:t>
            </a:r>
          </a:p>
          <a:p>
            <a:pPr algn="ctr"/>
            <a:r>
              <a:rPr lang="en-GB" sz="2800" dirty="0">
                <a:latin typeface="Comic Sans MS" panose="030F0902030302020204" pitchFamily="66" charset="0"/>
              </a:rPr>
              <a:t>15</a:t>
            </a:r>
            <a:r>
              <a:rPr lang="en-GB" sz="2800" dirty="0">
                <a:solidFill>
                  <a:schemeClr val="tx1">
                    <a:lumMod val="95000"/>
                    <a:lumOff val="5000"/>
                  </a:schemeClr>
                </a:solidFill>
                <a:latin typeface="Comic Sans MS" panose="030F0902030302020204" pitchFamily="66" charset="0"/>
              </a:rPr>
              <a:t> ÷ 3</a:t>
            </a:r>
            <a:endParaRPr lang="en-GB" sz="2800" dirty="0">
              <a:latin typeface="Comic Sans MS" panose="030F0902030302020204" pitchFamily="66" charset="0"/>
            </a:endParaRPr>
          </a:p>
        </p:txBody>
      </p:sp>
      <p:grpSp>
        <p:nvGrpSpPr>
          <p:cNvPr id="27" name="Group 26">
            <a:extLst>
              <a:ext uri="{FF2B5EF4-FFF2-40B4-BE49-F238E27FC236}">
                <a16:creationId xmlns:a16="http://schemas.microsoft.com/office/drawing/2014/main" id="{36B4C4DA-D7D8-B748-BE7C-F4353183E02B}"/>
              </a:ext>
            </a:extLst>
          </p:cNvPr>
          <p:cNvGrpSpPr/>
          <p:nvPr/>
        </p:nvGrpSpPr>
        <p:grpSpPr>
          <a:xfrm>
            <a:off x="3469611" y="3246144"/>
            <a:ext cx="454359" cy="711455"/>
            <a:chOff x="4472424" y="2420060"/>
            <a:chExt cx="499795" cy="860863"/>
          </a:xfrm>
        </p:grpSpPr>
        <p:sp>
          <p:nvSpPr>
            <p:cNvPr id="28" name="TextBox 27">
              <a:extLst>
                <a:ext uri="{FF2B5EF4-FFF2-40B4-BE49-F238E27FC236}">
                  <a16:creationId xmlns:a16="http://schemas.microsoft.com/office/drawing/2014/main" id="{5398FDAB-193E-944C-ACAA-ACBA506C425D}"/>
                </a:ext>
              </a:extLst>
            </p:cNvPr>
            <p:cNvSpPr txBox="1"/>
            <p:nvPr/>
          </p:nvSpPr>
          <p:spPr>
            <a:xfrm>
              <a:off x="4472424" y="2840801"/>
              <a:ext cx="499795" cy="440122"/>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sp>
          <p:nvSpPr>
            <p:cNvPr id="29" name="TextBox 28">
              <a:extLst>
                <a:ext uri="{FF2B5EF4-FFF2-40B4-BE49-F238E27FC236}">
                  <a16:creationId xmlns:a16="http://schemas.microsoft.com/office/drawing/2014/main" id="{19126F1E-08B9-0947-ABAF-0B4C35A89EBE}"/>
                </a:ext>
              </a:extLst>
            </p:cNvPr>
            <p:cNvSpPr txBox="1"/>
            <p:nvPr/>
          </p:nvSpPr>
          <p:spPr>
            <a:xfrm>
              <a:off x="4651081" y="2420060"/>
              <a:ext cx="142485" cy="440122"/>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sp>
          <p:nvSpPr>
            <p:cNvPr id="30" name="Rounded Rectangle 29">
              <a:extLst>
                <a:ext uri="{FF2B5EF4-FFF2-40B4-BE49-F238E27FC236}">
                  <a16:creationId xmlns:a16="http://schemas.microsoft.com/office/drawing/2014/main" id="{0DC26098-3D1F-6F49-93F9-B8A7105D4B5F}"/>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tx1">
                    <a:lumMod val="95000"/>
                    <a:lumOff val="5000"/>
                  </a:schemeClr>
                </a:solidFill>
              </a:endParaRPr>
            </a:p>
          </p:txBody>
        </p:sp>
      </p:grpSp>
      <p:grpSp>
        <p:nvGrpSpPr>
          <p:cNvPr id="31" name="Group 30">
            <a:extLst>
              <a:ext uri="{FF2B5EF4-FFF2-40B4-BE49-F238E27FC236}">
                <a16:creationId xmlns:a16="http://schemas.microsoft.com/office/drawing/2014/main" id="{AA93AD74-9274-6E44-BF63-BBB0FB42F4EC}"/>
              </a:ext>
            </a:extLst>
          </p:cNvPr>
          <p:cNvGrpSpPr/>
          <p:nvPr/>
        </p:nvGrpSpPr>
        <p:grpSpPr>
          <a:xfrm>
            <a:off x="5725633" y="3246144"/>
            <a:ext cx="454359" cy="711455"/>
            <a:chOff x="4472424" y="2420060"/>
            <a:chExt cx="499795" cy="860863"/>
          </a:xfrm>
        </p:grpSpPr>
        <p:sp>
          <p:nvSpPr>
            <p:cNvPr id="32" name="TextBox 31">
              <a:extLst>
                <a:ext uri="{FF2B5EF4-FFF2-40B4-BE49-F238E27FC236}">
                  <a16:creationId xmlns:a16="http://schemas.microsoft.com/office/drawing/2014/main" id="{72B7E4E3-3AEF-254D-8A1A-7E637EEFE977}"/>
                </a:ext>
              </a:extLst>
            </p:cNvPr>
            <p:cNvSpPr txBox="1"/>
            <p:nvPr/>
          </p:nvSpPr>
          <p:spPr>
            <a:xfrm>
              <a:off x="4472424" y="2840801"/>
              <a:ext cx="499795" cy="440122"/>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sp>
          <p:nvSpPr>
            <p:cNvPr id="33" name="TextBox 32">
              <a:extLst>
                <a:ext uri="{FF2B5EF4-FFF2-40B4-BE49-F238E27FC236}">
                  <a16:creationId xmlns:a16="http://schemas.microsoft.com/office/drawing/2014/main" id="{B7364A09-6BED-EF40-AFC2-629C76A812E5}"/>
                </a:ext>
              </a:extLst>
            </p:cNvPr>
            <p:cNvSpPr txBox="1"/>
            <p:nvPr/>
          </p:nvSpPr>
          <p:spPr>
            <a:xfrm>
              <a:off x="4651081" y="2420060"/>
              <a:ext cx="142485" cy="440122"/>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sp>
          <p:nvSpPr>
            <p:cNvPr id="34" name="Rounded Rectangle 33">
              <a:extLst>
                <a:ext uri="{FF2B5EF4-FFF2-40B4-BE49-F238E27FC236}">
                  <a16:creationId xmlns:a16="http://schemas.microsoft.com/office/drawing/2014/main" id="{0B1FBD49-BD8F-E14B-B407-698D357FF346}"/>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tx1">
                    <a:lumMod val="95000"/>
                    <a:lumOff val="5000"/>
                  </a:schemeClr>
                </a:solidFill>
              </a:endParaRPr>
            </a:p>
          </p:txBody>
        </p:sp>
      </p:grpSp>
      <p:grpSp>
        <p:nvGrpSpPr>
          <p:cNvPr id="35" name="Group 34">
            <a:extLst>
              <a:ext uri="{FF2B5EF4-FFF2-40B4-BE49-F238E27FC236}">
                <a16:creationId xmlns:a16="http://schemas.microsoft.com/office/drawing/2014/main" id="{19D9268C-90C7-5C44-BB9E-1E8735D7004B}"/>
              </a:ext>
            </a:extLst>
          </p:cNvPr>
          <p:cNvGrpSpPr/>
          <p:nvPr/>
        </p:nvGrpSpPr>
        <p:grpSpPr>
          <a:xfrm>
            <a:off x="7981655" y="3246144"/>
            <a:ext cx="454359" cy="711455"/>
            <a:chOff x="4472424" y="2420060"/>
            <a:chExt cx="499795" cy="860863"/>
          </a:xfrm>
        </p:grpSpPr>
        <p:sp>
          <p:nvSpPr>
            <p:cNvPr id="36" name="TextBox 35">
              <a:extLst>
                <a:ext uri="{FF2B5EF4-FFF2-40B4-BE49-F238E27FC236}">
                  <a16:creationId xmlns:a16="http://schemas.microsoft.com/office/drawing/2014/main" id="{CE0E7829-A893-6D4E-9852-CE5819D3B82A}"/>
                </a:ext>
              </a:extLst>
            </p:cNvPr>
            <p:cNvSpPr txBox="1"/>
            <p:nvPr/>
          </p:nvSpPr>
          <p:spPr>
            <a:xfrm>
              <a:off x="4472424" y="2840801"/>
              <a:ext cx="499795" cy="440122"/>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3</a:t>
              </a:r>
            </a:p>
          </p:txBody>
        </p:sp>
        <p:sp>
          <p:nvSpPr>
            <p:cNvPr id="37" name="TextBox 36">
              <a:extLst>
                <a:ext uri="{FF2B5EF4-FFF2-40B4-BE49-F238E27FC236}">
                  <a16:creationId xmlns:a16="http://schemas.microsoft.com/office/drawing/2014/main" id="{F0F38C6F-F1B9-2848-A27C-893137841229}"/>
                </a:ext>
              </a:extLst>
            </p:cNvPr>
            <p:cNvSpPr txBox="1"/>
            <p:nvPr/>
          </p:nvSpPr>
          <p:spPr>
            <a:xfrm>
              <a:off x="4651081" y="2420060"/>
              <a:ext cx="142485" cy="440122"/>
            </a:xfrm>
            <a:prstGeom prst="rect">
              <a:avLst/>
            </a:prstGeom>
            <a:noFill/>
            <a:ln>
              <a:noFill/>
            </a:ln>
          </p:spPr>
          <p:txBody>
            <a:bodyPr wrap="square" rtlCol="0" anchor="ctr" anchorCtr="0">
              <a:spAutoFit/>
            </a:bodyPr>
            <a:lstStyle/>
            <a:p>
              <a:pPr algn="ctr"/>
              <a:r>
                <a:rPr lang="en-GB" sz="2000" dirty="0">
                  <a:solidFill>
                    <a:schemeClr val="tx1">
                      <a:lumMod val="95000"/>
                      <a:lumOff val="5000"/>
                    </a:schemeClr>
                  </a:solidFill>
                  <a:latin typeface="Comic Sans MS" panose="030F0902030302020204" pitchFamily="66" charset="0"/>
                </a:rPr>
                <a:t>1</a:t>
              </a:r>
            </a:p>
          </p:txBody>
        </p:sp>
        <p:sp>
          <p:nvSpPr>
            <p:cNvPr id="38" name="Rounded Rectangle 37">
              <a:extLst>
                <a:ext uri="{FF2B5EF4-FFF2-40B4-BE49-F238E27FC236}">
                  <a16:creationId xmlns:a16="http://schemas.microsoft.com/office/drawing/2014/main" id="{7C7BA7DC-E64C-4E4F-9CB1-D0C5F5E71F9C}"/>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a:solidFill>
                  <a:schemeClr val="tx1">
                    <a:lumMod val="95000"/>
                    <a:lumOff val="5000"/>
                  </a:schemeClr>
                </a:solidFill>
              </a:endParaRPr>
            </a:p>
          </p:txBody>
        </p:sp>
      </p:grpSp>
      <p:sp>
        <p:nvSpPr>
          <p:cNvPr id="39" name="Speech Bubble: Rectangle 3">
            <a:extLst>
              <a:ext uri="{FF2B5EF4-FFF2-40B4-BE49-F238E27FC236}">
                <a16:creationId xmlns:a16="http://schemas.microsoft.com/office/drawing/2014/main" id="{042DB4F9-5A40-E04A-8ACF-021867C33A30}"/>
              </a:ext>
            </a:extLst>
          </p:cNvPr>
          <p:cNvSpPr/>
          <p:nvPr/>
        </p:nvSpPr>
        <p:spPr>
          <a:xfrm>
            <a:off x="6766573" y="831731"/>
            <a:ext cx="3847816" cy="965061"/>
          </a:xfrm>
          <a:custGeom>
            <a:avLst/>
            <a:gdLst>
              <a:gd name="connsiteX0" fmla="*/ 0 w 4616852"/>
              <a:gd name="connsiteY0" fmla="*/ 0 h 877328"/>
              <a:gd name="connsiteX1" fmla="*/ 769475 w 4616852"/>
              <a:gd name="connsiteY1" fmla="*/ 0 h 877328"/>
              <a:gd name="connsiteX2" fmla="*/ 769475 w 4616852"/>
              <a:gd name="connsiteY2" fmla="*/ 0 h 877328"/>
              <a:gd name="connsiteX3" fmla="*/ 1923688 w 4616852"/>
              <a:gd name="connsiteY3" fmla="*/ 0 h 877328"/>
              <a:gd name="connsiteX4" fmla="*/ 4616852 w 4616852"/>
              <a:gd name="connsiteY4" fmla="*/ 0 h 877328"/>
              <a:gd name="connsiteX5" fmla="*/ 4616852 w 4616852"/>
              <a:gd name="connsiteY5" fmla="*/ 511775 h 877328"/>
              <a:gd name="connsiteX6" fmla="*/ 4616852 w 4616852"/>
              <a:gd name="connsiteY6" fmla="*/ 511775 h 877328"/>
              <a:gd name="connsiteX7" fmla="*/ 4616852 w 4616852"/>
              <a:gd name="connsiteY7" fmla="*/ 731107 h 877328"/>
              <a:gd name="connsiteX8" fmla="*/ 4616852 w 4616852"/>
              <a:gd name="connsiteY8" fmla="*/ 877328 h 877328"/>
              <a:gd name="connsiteX9" fmla="*/ 1923688 w 4616852"/>
              <a:gd name="connsiteY9" fmla="*/ 877328 h 877328"/>
              <a:gd name="connsiteX10" fmla="*/ 769475 w 4616852"/>
              <a:gd name="connsiteY10" fmla="*/ 877328 h 877328"/>
              <a:gd name="connsiteX11" fmla="*/ 769475 w 4616852"/>
              <a:gd name="connsiteY11" fmla="*/ 877328 h 877328"/>
              <a:gd name="connsiteX12" fmla="*/ 0 w 4616852"/>
              <a:gd name="connsiteY12" fmla="*/ 877328 h 877328"/>
              <a:gd name="connsiteX13" fmla="*/ 0 w 4616852"/>
              <a:gd name="connsiteY13" fmla="*/ 731107 h 877328"/>
              <a:gd name="connsiteX14" fmla="*/ -1058829 w 4616852"/>
              <a:gd name="connsiteY14" fmla="*/ 611770 h 877328"/>
              <a:gd name="connsiteX15" fmla="*/ 0 w 4616852"/>
              <a:gd name="connsiteY15" fmla="*/ 511775 h 877328"/>
              <a:gd name="connsiteX16" fmla="*/ 0 w 4616852"/>
              <a:gd name="connsiteY16" fmla="*/ 0 h 877328"/>
              <a:gd name="connsiteX0" fmla="*/ 1058829 w 5675681"/>
              <a:gd name="connsiteY0" fmla="*/ 0 h 877328"/>
              <a:gd name="connsiteX1" fmla="*/ 1828304 w 5675681"/>
              <a:gd name="connsiteY1" fmla="*/ 0 h 877328"/>
              <a:gd name="connsiteX2" fmla="*/ 1828304 w 5675681"/>
              <a:gd name="connsiteY2" fmla="*/ 0 h 877328"/>
              <a:gd name="connsiteX3" fmla="*/ 2982517 w 5675681"/>
              <a:gd name="connsiteY3" fmla="*/ 0 h 877328"/>
              <a:gd name="connsiteX4" fmla="*/ 5675681 w 5675681"/>
              <a:gd name="connsiteY4" fmla="*/ 0 h 877328"/>
              <a:gd name="connsiteX5" fmla="*/ 5675681 w 5675681"/>
              <a:gd name="connsiteY5" fmla="*/ 511775 h 877328"/>
              <a:gd name="connsiteX6" fmla="*/ 5675681 w 5675681"/>
              <a:gd name="connsiteY6" fmla="*/ 511775 h 877328"/>
              <a:gd name="connsiteX7" fmla="*/ 5675681 w 5675681"/>
              <a:gd name="connsiteY7" fmla="*/ 731107 h 877328"/>
              <a:gd name="connsiteX8" fmla="*/ 5675681 w 5675681"/>
              <a:gd name="connsiteY8" fmla="*/ 877328 h 877328"/>
              <a:gd name="connsiteX9" fmla="*/ 2982517 w 5675681"/>
              <a:gd name="connsiteY9" fmla="*/ 877328 h 877328"/>
              <a:gd name="connsiteX10" fmla="*/ 1828304 w 5675681"/>
              <a:gd name="connsiteY10" fmla="*/ 877328 h 877328"/>
              <a:gd name="connsiteX11" fmla="*/ 1828304 w 5675681"/>
              <a:gd name="connsiteY11" fmla="*/ 877328 h 877328"/>
              <a:gd name="connsiteX12" fmla="*/ 1058829 w 5675681"/>
              <a:gd name="connsiteY12" fmla="*/ 877328 h 877328"/>
              <a:gd name="connsiteX13" fmla="*/ 1058829 w 5675681"/>
              <a:gd name="connsiteY13" fmla="*/ 731107 h 877328"/>
              <a:gd name="connsiteX14" fmla="*/ 0 w 5675681"/>
              <a:gd name="connsiteY14" fmla="*/ 611770 h 877328"/>
              <a:gd name="connsiteX15" fmla="*/ 1058829 w 5675681"/>
              <a:gd name="connsiteY15" fmla="*/ 280282 h 877328"/>
              <a:gd name="connsiteX16" fmla="*/ 1058829 w 5675681"/>
              <a:gd name="connsiteY16" fmla="*/ 0 h 877328"/>
              <a:gd name="connsiteX0" fmla="*/ 1058829 w 5675681"/>
              <a:gd name="connsiteY0" fmla="*/ 0 h 877328"/>
              <a:gd name="connsiteX1" fmla="*/ 1828304 w 5675681"/>
              <a:gd name="connsiteY1" fmla="*/ 0 h 877328"/>
              <a:gd name="connsiteX2" fmla="*/ 1828304 w 5675681"/>
              <a:gd name="connsiteY2" fmla="*/ 0 h 877328"/>
              <a:gd name="connsiteX3" fmla="*/ 2982517 w 5675681"/>
              <a:gd name="connsiteY3" fmla="*/ 0 h 877328"/>
              <a:gd name="connsiteX4" fmla="*/ 5675681 w 5675681"/>
              <a:gd name="connsiteY4" fmla="*/ 0 h 877328"/>
              <a:gd name="connsiteX5" fmla="*/ 5675681 w 5675681"/>
              <a:gd name="connsiteY5" fmla="*/ 511775 h 877328"/>
              <a:gd name="connsiteX6" fmla="*/ 5675681 w 5675681"/>
              <a:gd name="connsiteY6" fmla="*/ 511775 h 877328"/>
              <a:gd name="connsiteX7" fmla="*/ 5675681 w 5675681"/>
              <a:gd name="connsiteY7" fmla="*/ 731107 h 877328"/>
              <a:gd name="connsiteX8" fmla="*/ 5675681 w 5675681"/>
              <a:gd name="connsiteY8" fmla="*/ 877328 h 877328"/>
              <a:gd name="connsiteX9" fmla="*/ 2982517 w 5675681"/>
              <a:gd name="connsiteY9" fmla="*/ 877328 h 877328"/>
              <a:gd name="connsiteX10" fmla="*/ 1828304 w 5675681"/>
              <a:gd name="connsiteY10" fmla="*/ 877328 h 877328"/>
              <a:gd name="connsiteX11" fmla="*/ 1828304 w 5675681"/>
              <a:gd name="connsiteY11" fmla="*/ 877328 h 877328"/>
              <a:gd name="connsiteX12" fmla="*/ 1058829 w 5675681"/>
              <a:gd name="connsiteY12" fmla="*/ 877328 h 877328"/>
              <a:gd name="connsiteX13" fmla="*/ 1047255 w 5675681"/>
              <a:gd name="connsiteY13" fmla="*/ 603786 h 877328"/>
              <a:gd name="connsiteX14" fmla="*/ 0 w 5675681"/>
              <a:gd name="connsiteY14" fmla="*/ 611770 h 877328"/>
              <a:gd name="connsiteX15" fmla="*/ 1058829 w 5675681"/>
              <a:gd name="connsiteY15" fmla="*/ 280282 h 877328"/>
              <a:gd name="connsiteX16" fmla="*/ 1058829 w 5675681"/>
              <a:gd name="connsiteY16" fmla="*/ 0 h 877328"/>
              <a:gd name="connsiteX0" fmla="*/ 1012530 w 5629382"/>
              <a:gd name="connsiteY0" fmla="*/ 0 h 877328"/>
              <a:gd name="connsiteX1" fmla="*/ 1782005 w 5629382"/>
              <a:gd name="connsiteY1" fmla="*/ 0 h 877328"/>
              <a:gd name="connsiteX2" fmla="*/ 1782005 w 5629382"/>
              <a:gd name="connsiteY2" fmla="*/ 0 h 877328"/>
              <a:gd name="connsiteX3" fmla="*/ 2936218 w 5629382"/>
              <a:gd name="connsiteY3" fmla="*/ 0 h 877328"/>
              <a:gd name="connsiteX4" fmla="*/ 5629382 w 5629382"/>
              <a:gd name="connsiteY4" fmla="*/ 0 h 877328"/>
              <a:gd name="connsiteX5" fmla="*/ 5629382 w 5629382"/>
              <a:gd name="connsiteY5" fmla="*/ 511775 h 877328"/>
              <a:gd name="connsiteX6" fmla="*/ 5629382 w 5629382"/>
              <a:gd name="connsiteY6" fmla="*/ 511775 h 877328"/>
              <a:gd name="connsiteX7" fmla="*/ 5629382 w 5629382"/>
              <a:gd name="connsiteY7" fmla="*/ 731107 h 877328"/>
              <a:gd name="connsiteX8" fmla="*/ 5629382 w 5629382"/>
              <a:gd name="connsiteY8" fmla="*/ 877328 h 877328"/>
              <a:gd name="connsiteX9" fmla="*/ 2936218 w 5629382"/>
              <a:gd name="connsiteY9" fmla="*/ 877328 h 877328"/>
              <a:gd name="connsiteX10" fmla="*/ 1782005 w 5629382"/>
              <a:gd name="connsiteY10" fmla="*/ 877328 h 877328"/>
              <a:gd name="connsiteX11" fmla="*/ 1782005 w 5629382"/>
              <a:gd name="connsiteY11" fmla="*/ 877328 h 877328"/>
              <a:gd name="connsiteX12" fmla="*/ 1012530 w 5629382"/>
              <a:gd name="connsiteY12" fmla="*/ 877328 h 877328"/>
              <a:gd name="connsiteX13" fmla="*/ 1000956 w 5629382"/>
              <a:gd name="connsiteY13" fmla="*/ 603786 h 877328"/>
              <a:gd name="connsiteX14" fmla="*/ 0 w 5629382"/>
              <a:gd name="connsiteY14" fmla="*/ 449724 h 877328"/>
              <a:gd name="connsiteX15" fmla="*/ 1012530 w 5629382"/>
              <a:gd name="connsiteY15" fmla="*/ 280282 h 877328"/>
              <a:gd name="connsiteX16" fmla="*/ 1012530 w 5629382"/>
              <a:gd name="connsiteY16" fmla="*/ 0 h 877328"/>
              <a:gd name="connsiteX0" fmla="*/ 1012530 w 5629382"/>
              <a:gd name="connsiteY0" fmla="*/ 0 h 877328"/>
              <a:gd name="connsiteX1" fmla="*/ 1782005 w 5629382"/>
              <a:gd name="connsiteY1" fmla="*/ 0 h 877328"/>
              <a:gd name="connsiteX2" fmla="*/ 1782005 w 5629382"/>
              <a:gd name="connsiteY2" fmla="*/ 0 h 877328"/>
              <a:gd name="connsiteX3" fmla="*/ 2936218 w 5629382"/>
              <a:gd name="connsiteY3" fmla="*/ 0 h 877328"/>
              <a:gd name="connsiteX4" fmla="*/ 5629382 w 5629382"/>
              <a:gd name="connsiteY4" fmla="*/ 0 h 877328"/>
              <a:gd name="connsiteX5" fmla="*/ 5629382 w 5629382"/>
              <a:gd name="connsiteY5" fmla="*/ 511775 h 877328"/>
              <a:gd name="connsiteX6" fmla="*/ 5629382 w 5629382"/>
              <a:gd name="connsiteY6" fmla="*/ 511775 h 877328"/>
              <a:gd name="connsiteX7" fmla="*/ 5629382 w 5629382"/>
              <a:gd name="connsiteY7" fmla="*/ 731107 h 877328"/>
              <a:gd name="connsiteX8" fmla="*/ 5629382 w 5629382"/>
              <a:gd name="connsiteY8" fmla="*/ 877328 h 877328"/>
              <a:gd name="connsiteX9" fmla="*/ 2936218 w 5629382"/>
              <a:gd name="connsiteY9" fmla="*/ 877328 h 877328"/>
              <a:gd name="connsiteX10" fmla="*/ 1782005 w 5629382"/>
              <a:gd name="connsiteY10" fmla="*/ 877328 h 877328"/>
              <a:gd name="connsiteX11" fmla="*/ 1782005 w 5629382"/>
              <a:gd name="connsiteY11" fmla="*/ 877328 h 877328"/>
              <a:gd name="connsiteX12" fmla="*/ 1012530 w 5629382"/>
              <a:gd name="connsiteY12" fmla="*/ 877328 h 877328"/>
              <a:gd name="connsiteX13" fmla="*/ 1024105 w 5629382"/>
              <a:gd name="connsiteY13" fmla="*/ 603786 h 877328"/>
              <a:gd name="connsiteX14" fmla="*/ 0 w 5629382"/>
              <a:gd name="connsiteY14" fmla="*/ 449724 h 877328"/>
              <a:gd name="connsiteX15" fmla="*/ 1012530 w 5629382"/>
              <a:gd name="connsiteY15" fmla="*/ 280282 h 877328"/>
              <a:gd name="connsiteX16" fmla="*/ 1012530 w 5629382"/>
              <a:gd name="connsiteY16" fmla="*/ 0 h 877328"/>
              <a:gd name="connsiteX0" fmla="*/ 1012530 w 5629382"/>
              <a:gd name="connsiteY0" fmla="*/ 0 h 877328"/>
              <a:gd name="connsiteX1" fmla="*/ 1782005 w 5629382"/>
              <a:gd name="connsiteY1" fmla="*/ 0 h 877328"/>
              <a:gd name="connsiteX2" fmla="*/ 1782005 w 5629382"/>
              <a:gd name="connsiteY2" fmla="*/ 0 h 877328"/>
              <a:gd name="connsiteX3" fmla="*/ 2936218 w 5629382"/>
              <a:gd name="connsiteY3" fmla="*/ 0 h 877328"/>
              <a:gd name="connsiteX4" fmla="*/ 5629382 w 5629382"/>
              <a:gd name="connsiteY4" fmla="*/ 0 h 877328"/>
              <a:gd name="connsiteX5" fmla="*/ 5629382 w 5629382"/>
              <a:gd name="connsiteY5" fmla="*/ 511775 h 877328"/>
              <a:gd name="connsiteX6" fmla="*/ 5629382 w 5629382"/>
              <a:gd name="connsiteY6" fmla="*/ 511775 h 877328"/>
              <a:gd name="connsiteX7" fmla="*/ 5629382 w 5629382"/>
              <a:gd name="connsiteY7" fmla="*/ 731107 h 877328"/>
              <a:gd name="connsiteX8" fmla="*/ 5629382 w 5629382"/>
              <a:gd name="connsiteY8" fmla="*/ 877328 h 877328"/>
              <a:gd name="connsiteX9" fmla="*/ 2936218 w 5629382"/>
              <a:gd name="connsiteY9" fmla="*/ 877328 h 877328"/>
              <a:gd name="connsiteX10" fmla="*/ 1782005 w 5629382"/>
              <a:gd name="connsiteY10" fmla="*/ 877328 h 877328"/>
              <a:gd name="connsiteX11" fmla="*/ 1782005 w 5629382"/>
              <a:gd name="connsiteY11" fmla="*/ 877328 h 877328"/>
              <a:gd name="connsiteX12" fmla="*/ 1012530 w 5629382"/>
              <a:gd name="connsiteY12" fmla="*/ 877328 h 877328"/>
              <a:gd name="connsiteX13" fmla="*/ 1012530 w 5629382"/>
              <a:gd name="connsiteY13" fmla="*/ 603786 h 877328"/>
              <a:gd name="connsiteX14" fmla="*/ 0 w 5629382"/>
              <a:gd name="connsiteY14" fmla="*/ 449724 h 877328"/>
              <a:gd name="connsiteX15" fmla="*/ 1012530 w 5629382"/>
              <a:gd name="connsiteY15" fmla="*/ 280282 h 877328"/>
              <a:gd name="connsiteX16" fmla="*/ 1012530 w 5629382"/>
              <a:gd name="connsiteY16" fmla="*/ 0 h 877328"/>
              <a:gd name="connsiteX0" fmla="*/ 919932 w 5536784"/>
              <a:gd name="connsiteY0" fmla="*/ 0 h 877328"/>
              <a:gd name="connsiteX1" fmla="*/ 1689407 w 5536784"/>
              <a:gd name="connsiteY1" fmla="*/ 0 h 877328"/>
              <a:gd name="connsiteX2" fmla="*/ 1689407 w 5536784"/>
              <a:gd name="connsiteY2" fmla="*/ 0 h 877328"/>
              <a:gd name="connsiteX3" fmla="*/ 2843620 w 5536784"/>
              <a:gd name="connsiteY3" fmla="*/ 0 h 877328"/>
              <a:gd name="connsiteX4" fmla="*/ 5536784 w 5536784"/>
              <a:gd name="connsiteY4" fmla="*/ 0 h 877328"/>
              <a:gd name="connsiteX5" fmla="*/ 5536784 w 5536784"/>
              <a:gd name="connsiteY5" fmla="*/ 511775 h 877328"/>
              <a:gd name="connsiteX6" fmla="*/ 5536784 w 5536784"/>
              <a:gd name="connsiteY6" fmla="*/ 511775 h 877328"/>
              <a:gd name="connsiteX7" fmla="*/ 5536784 w 5536784"/>
              <a:gd name="connsiteY7" fmla="*/ 731107 h 877328"/>
              <a:gd name="connsiteX8" fmla="*/ 5536784 w 5536784"/>
              <a:gd name="connsiteY8" fmla="*/ 877328 h 877328"/>
              <a:gd name="connsiteX9" fmla="*/ 2843620 w 5536784"/>
              <a:gd name="connsiteY9" fmla="*/ 877328 h 877328"/>
              <a:gd name="connsiteX10" fmla="*/ 1689407 w 5536784"/>
              <a:gd name="connsiteY10" fmla="*/ 877328 h 877328"/>
              <a:gd name="connsiteX11" fmla="*/ 1689407 w 5536784"/>
              <a:gd name="connsiteY11" fmla="*/ 877328 h 877328"/>
              <a:gd name="connsiteX12" fmla="*/ 919932 w 5536784"/>
              <a:gd name="connsiteY12" fmla="*/ 877328 h 877328"/>
              <a:gd name="connsiteX13" fmla="*/ 919932 w 5536784"/>
              <a:gd name="connsiteY13" fmla="*/ 603786 h 877328"/>
              <a:gd name="connsiteX14" fmla="*/ 0 w 5536784"/>
              <a:gd name="connsiteY14" fmla="*/ 449724 h 877328"/>
              <a:gd name="connsiteX15" fmla="*/ 919932 w 5536784"/>
              <a:gd name="connsiteY15" fmla="*/ 280282 h 877328"/>
              <a:gd name="connsiteX16" fmla="*/ 919932 w 5536784"/>
              <a:gd name="connsiteY16" fmla="*/ 0 h 877328"/>
              <a:gd name="connsiteX0" fmla="*/ 939810 w 5556662"/>
              <a:gd name="connsiteY0" fmla="*/ 0 h 877328"/>
              <a:gd name="connsiteX1" fmla="*/ 1709285 w 5556662"/>
              <a:gd name="connsiteY1" fmla="*/ 0 h 877328"/>
              <a:gd name="connsiteX2" fmla="*/ 1709285 w 5556662"/>
              <a:gd name="connsiteY2" fmla="*/ 0 h 877328"/>
              <a:gd name="connsiteX3" fmla="*/ 2863498 w 5556662"/>
              <a:gd name="connsiteY3" fmla="*/ 0 h 877328"/>
              <a:gd name="connsiteX4" fmla="*/ 5556662 w 5556662"/>
              <a:gd name="connsiteY4" fmla="*/ 0 h 877328"/>
              <a:gd name="connsiteX5" fmla="*/ 5556662 w 5556662"/>
              <a:gd name="connsiteY5" fmla="*/ 511775 h 877328"/>
              <a:gd name="connsiteX6" fmla="*/ 5556662 w 5556662"/>
              <a:gd name="connsiteY6" fmla="*/ 511775 h 877328"/>
              <a:gd name="connsiteX7" fmla="*/ 5556662 w 5556662"/>
              <a:gd name="connsiteY7" fmla="*/ 731107 h 877328"/>
              <a:gd name="connsiteX8" fmla="*/ 5556662 w 5556662"/>
              <a:gd name="connsiteY8" fmla="*/ 877328 h 877328"/>
              <a:gd name="connsiteX9" fmla="*/ 2863498 w 5556662"/>
              <a:gd name="connsiteY9" fmla="*/ 877328 h 877328"/>
              <a:gd name="connsiteX10" fmla="*/ 1709285 w 5556662"/>
              <a:gd name="connsiteY10" fmla="*/ 877328 h 877328"/>
              <a:gd name="connsiteX11" fmla="*/ 1709285 w 5556662"/>
              <a:gd name="connsiteY11" fmla="*/ 877328 h 877328"/>
              <a:gd name="connsiteX12" fmla="*/ 939810 w 5556662"/>
              <a:gd name="connsiteY12" fmla="*/ 877328 h 877328"/>
              <a:gd name="connsiteX13" fmla="*/ 939810 w 5556662"/>
              <a:gd name="connsiteY13" fmla="*/ 603786 h 877328"/>
              <a:gd name="connsiteX14" fmla="*/ 0 w 5556662"/>
              <a:gd name="connsiteY14" fmla="*/ 449724 h 877328"/>
              <a:gd name="connsiteX15" fmla="*/ 939810 w 5556662"/>
              <a:gd name="connsiteY15" fmla="*/ 280282 h 877328"/>
              <a:gd name="connsiteX16" fmla="*/ 939810 w 5556662"/>
              <a:gd name="connsiteY16" fmla="*/ 0 h 877328"/>
              <a:gd name="connsiteX0" fmla="*/ 939810 w 5556662"/>
              <a:gd name="connsiteY0" fmla="*/ 0 h 877328"/>
              <a:gd name="connsiteX1" fmla="*/ 1709285 w 5556662"/>
              <a:gd name="connsiteY1" fmla="*/ 0 h 877328"/>
              <a:gd name="connsiteX2" fmla="*/ 1709285 w 5556662"/>
              <a:gd name="connsiteY2" fmla="*/ 0 h 877328"/>
              <a:gd name="connsiteX3" fmla="*/ 2863498 w 5556662"/>
              <a:gd name="connsiteY3" fmla="*/ 0 h 877328"/>
              <a:gd name="connsiteX4" fmla="*/ 5556662 w 5556662"/>
              <a:gd name="connsiteY4" fmla="*/ 0 h 877328"/>
              <a:gd name="connsiteX5" fmla="*/ 5556662 w 5556662"/>
              <a:gd name="connsiteY5" fmla="*/ 511775 h 877328"/>
              <a:gd name="connsiteX6" fmla="*/ 5556662 w 5556662"/>
              <a:gd name="connsiteY6" fmla="*/ 511775 h 877328"/>
              <a:gd name="connsiteX7" fmla="*/ 5556662 w 5556662"/>
              <a:gd name="connsiteY7" fmla="*/ 731107 h 877328"/>
              <a:gd name="connsiteX8" fmla="*/ 5556662 w 5556662"/>
              <a:gd name="connsiteY8" fmla="*/ 877328 h 877328"/>
              <a:gd name="connsiteX9" fmla="*/ 2863498 w 5556662"/>
              <a:gd name="connsiteY9" fmla="*/ 877328 h 877328"/>
              <a:gd name="connsiteX10" fmla="*/ 1709285 w 5556662"/>
              <a:gd name="connsiteY10" fmla="*/ 877328 h 877328"/>
              <a:gd name="connsiteX11" fmla="*/ 1709285 w 5556662"/>
              <a:gd name="connsiteY11" fmla="*/ 877328 h 877328"/>
              <a:gd name="connsiteX12" fmla="*/ 939810 w 5556662"/>
              <a:gd name="connsiteY12" fmla="*/ 877328 h 877328"/>
              <a:gd name="connsiteX13" fmla="*/ 939810 w 5556662"/>
              <a:gd name="connsiteY13" fmla="*/ 603786 h 877328"/>
              <a:gd name="connsiteX14" fmla="*/ 0 w 5556662"/>
              <a:gd name="connsiteY14" fmla="*/ 449724 h 877328"/>
              <a:gd name="connsiteX15" fmla="*/ 939810 w 5556662"/>
              <a:gd name="connsiteY15" fmla="*/ 280282 h 877328"/>
              <a:gd name="connsiteX16" fmla="*/ 939810 w 5556662"/>
              <a:gd name="connsiteY16" fmla="*/ 0 h 877328"/>
              <a:gd name="connsiteX0" fmla="*/ 1548079 w 6164931"/>
              <a:gd name="connsiteY0" fmla="*/ 0 h 877328"/>
              <a:gd name="connsiteX1" fmla="*/ 2317554 w 6164931"/>
              <a:gd name="connsiteY1" fmla="*/ 0 h 877328"/>
              <a:gd name="connsiteX2" fmla="*/ 2317554 w 6164931"/>
              <a:gd name="connsiteY2" fmla="*/ 0 h 877328"/>
              <a:gd name="connsiteX3" fmla="*/ 3471767 w 6164931"/>
              <a:gd name="connsiteY3" fmla="*/ 0 h 877328"/>
              <a:gd name="connsiteX4" fmla="*/ 6164931 w 6164931"/>
              <a:gd name="connsiteY4" fmla="*/ 0 h 877328"/>
              <a:gd name="connsiteX5" fmla="*/ 6164931 w 6164931"/>
              <a:gd name="connsiteY5" fmla="*/ 511775 h 877328"/>
              <a:gd name="connsiteX6" fmla="*/ 6164931 w 6164931"/>
              <a:gd name="connsiteY6" fmla="*/ 511775 h 877328"/>
              <a:gd name="connsiteX7" fmla="*/ 6164931 w 6164931"/>
              <a:gd name="connsiteY7" fmla="*/ 731107 h 877328"/>
              <a:gd name="connsiteX8" fmla="*/ 6164931 w 6164931"/>
              <a:gd name="connsiteY8" fmla="*/ 877328 h 877328"/>
              <a:gd name="connsiteX9" fmla="*/ 3471767 w 6164931"/>
              <a:gd name="connsiteY9" fmla="*/ 877328 h 877328"/>
              <a:gd name="connsiteX10" fmla="*/ 2317554 w 6164931"/>
              <a:gd name="connsiteY10" fmla="*/ 877328 h 877328"/>
              <a:gd name="connsiteX11" fmla="*/ 2317554 w 6164931"/>
              <a:gd name="connsiteY11" fmla="*/ 877328 h 877328"/>
              <a:gd name="connsiteX12" fmla="*/ 1548079 w 6164931"/>
              <a:gd name="connsiteY12" fmla="*/ 877328 h 877328"/>
              <a:gd name="connsiteX13" fmla="*/ 1548079 w 6164931"/>
              <a:gd name="connsiteY13" fmla="*/ 603786 h 877328"/>
              <a:gd name="connsiteX14" fmla="*/ 0 w 6164931"/>
              <a:gd name="connsiteY14" fmla="*/ 466152 h 877328"/>
              <a:gd name="connsiteX15" fmla="*/ 1548079 w 6164931"/>
              <a:gd name="connsiteY15" fmla="*/ 280282 h 877328"/>
              <a:gd name="connsiteX16" fmla="*/ 1548079 w 6164931"/>
              <a:gd name="connsiteY16" fmla="*/ 0 h 877328"/>
              <a:gd name="connsiteX0" fmla="*/ 1580094 w 6196946"/>
              <a:gd name="connsiteY0" fmla="*/ 0 h 877328"/>
              <a:gd name="connsiteX1" fmla="*/ 2349569 w 6196946"/>
              <a:gd name="connsiteY1" fmla="*/ 0 h 877328"/>
              <a:gd name="connsiteX2" fmla="*/ 2349569 w 6196946"/>
              <a:gd name="connsiteY2" fmla="*/ 0 h 877328"/>
              <a:gd name="connsiteX3" fmla="*/ 3503782 w 6196946"/>
              <a:gd name="connsiteY3" fmla="*/ 0 h 877328"/>
              <a:gd name="connsiteX4" fmla="*/ 6196946 w 6196946"/>
              <a:gd name="connsiteY4" fmla="*/ 0 h 877328"/>
              <a:gd name="connsiteX5" fmla="*/ 6196946 w 6196946"/>
              <a:gd name="connsiteY5" fmla="*/ 511775 h 877328"/>
              <a:gd name="connsiteX6" fmla="*/ 6196946 w 6196946"/>
              <a:gd name="connsiteY6" fmla="*/ 511775 h 877328"/>
              <a:gd name="connsiteX7" fmla="*/ 6196946 w 6196946"/>
              <a:gd name="connsiteY7" fmla="*/ 731107 h 877328"/>
              <a:gd name="connsiteX8" fmla="*/ 6196946 w 6196946"/>
              <a:gd name="connsiteY8" fmla="*/ 877328 h 877328"/>
              <a:gd name="connsiteX9" fmla="*/ 3503782 w 6196946"/>
              <a:gd name="connsiteY9" fmla="*/ 877328 h 877328"/>
              <a:gd name="connsiteX10" fmla="*/ 2349569 w 6196946"/>
              <a:gd name="connsiteY10" fmla="*/ 877328 h 877328"/>
              <a:gd name="connsiteX11" fmla="*/ 2349569 w 6196946"/>
              <a:gd name="connsiteY11" fmla="*/ 877328 h 877328"/>
              <a:gd name="connsiteX12" fmla="*/ 1580094 w 6196946"/>
              <a:gd name="connsiteY12" fmla="*/ 877328 h 877328"/>
              <a:gd name="connsiteX13" fmla="*/ 1580094 w 6196946"/>
              <a:gd name="connsiteY13" fmla="*/ 603786 h 877328"/>
              <a:gd name="connsiteX14" fmla="*/ 0 w 6196946"/>
              <a:gd name="connsiteY14" fmla="*/ 448081 h 877328"/>
              <a:gd name="connsiteX15" fmla="*/ 1580094 w 6196946"/>
              <a:gd name="connsiteY15" fmla="*/ 280282 h 877328"/>
              <a:gd name="connsiteX16" fmla="*/ 1580094 w 6196946"/>
              <a:gd name="connsiteY16" fmla="*/ 0 h 87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196946" h="877328">
                <a:moveTo>
                  <a:pt x="1580094" y="0"/>
                </a:moveTo>
                <a:lnTo>
                  <a:pt x="2349569" y="0"/>
                </a:lnTo>
                <a:lnTo>
                  <a:pt x="2349569" y="0"/>
                </a:lnTo>
                <a:lnTo>
                  <a:pt x="3503782" y="0"/>
                </a:lnTo>
                <a:lnTo>
                  <a:pt x="6196946" y="0"/>
                </a:lnTo>
                <a:lnTo>
                  <a:pt x="6196946" y="511775"/>
                </a:lnTo>
                <a:lnTo>
                  <a:pt x="6196946" y="511775"/>
                </a:lnTo>
                <a:lnTo>
                  <a:pt x="6196946" y="731107"/>
                </a:lnTo>
                <a:lnTo>
                  <a:pt x="6196946" y="877328"/>
                </a:lnTo>
                <a:lnTo>
                  <a:pt x="3503782" y="877328"/>
                </a:lnTo>
                <a:lnTo>
                  <a:pt x="2349569" y="877328"/>
                </a:lnTo>
                <a:lnTo>
                  <a:pt x="2349569" y="877328"/>
                </a:lnTo>
                <a:lnTo>
                  <a:pt x="1580094" y="877328"/>
                </a:lnTo>
                <a:lnTo>
                  <a:pt x="1580094" y="603786"/>
                </a:lnTo>
                <a:lnTo>
                  <a:pt x="0" y="448081"/>
                </a:lnTo>
                <a:lnTo>
                  <a:pt x="1580094" y="280282"/>
                </a:lnTo>
                <a:lnTo>
                  <a:pt x="1580094" y="0"/>
                </a:lnTo>
                <a:close/>
              </a:path>
            </a:pathLst>
          </a:cu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0" algn="ctr"/>
            <a:endParaRPr lang="en-GB" dirty="0">
              <a:solidFill>
                <a:schemeClr val="tx1">
                  <a:lumMod val="95000"/>
                  <a:lumOff val="5000"/>
                </a:schemeClr>
              </a:solidFill>
              <a:latin typeface="Comic Sans MS" panose="030F0902030302020204" pitchFamily="66" charset="0"/>
            </a:endParaRPr>
          </a:p>
        </p:txBody>
      </p:sp>
    </p:spTree>
    <p:extLst>
      <p:ext uri="{BB962C8B-B14F-4D97-AF65-F5344CB8AC3E}">
        <p14:creationId xmlns:p14="http://schemas.microsoft.com/office/powerpoint/2010/main" val="373955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422BAF2E-CC84-42F5-9381-C9A8C635B270}"/>
              </a:ext>
            </a:extLst>
          </p:cNvPr>
          <p:cNvGraphicFramePr>
            <a:graphicFrameLocks noGrp="1"/>
          </p:cNvGraphicFramePr>
          <p:nvPr>
            <p:extLst>
              <p:ext uri="{D42A27DB-BD31-4B8C-83A1-F6EECF244321}">
                <p14:modId xmlns:p14="http://schemas.microsoft.com/office/powerpoint/2010/main" val="2047215140"/>
              </p:ext>
            </p:extLst>
          </p:nvPr>
        </p:nvGraphicFramePr>
        <p:xfrm>
          <a:off x="2401455" y="1582590"/>
          <a:ext cx="7389092" cy="4431986"/>
        </p:xfrm>
        <a:graphic>
          <a:graphicData uri="http://schemas.openxmlformats.org/drawingml/2006/table">
            <a:tbl>
              <a:tblPr firstRow="1" bandRow="1">
                <a:tableStyleId>{5C22544A-7EE6-4342-B048-85BDC9FD1C3A}</a:tableStyleId>
              </a:tblPr>
              <a:tblGrid>
                <a:gridCol w="1847273">
                  <a:extLst>
                    <a:ext uri="{9D8B030D-6E8A-4147-A177-3AD203B41FA5}">
                      <a16:colId xmlns:a16="http://schemas.microsoft.com/office/drawing/2014/main" val="3213615235"/>
                    </a:ext>
                  </a:extLst>
                </a:gridCol>
                <a:gridCol w="1847273">
                  <a:extLst>
                    <a:ext uri="{9D8B030D-6E8A-4147-A177-3AD203B41FA5}">
                      <a16:colId xmlns:a16="http://schemas.microsoft.com/office/drawing/2014/main" val="2053738891"/>
                    </a:ext>
                  </a:extLst>
                </a:gridCol>
                <a:gridCol w="1847273">
                  <a:extLst>
                    <a:ext uri="{9D8B030D-6E8A-4147-A177-3AD203B41FA5}">
                      <a16:colId xmlns:a16="http://schemas.microsoft.com/office/drawing/2014/main" val="3677705932"/>
                    </a:ext>
                  </a:extLst>
                </a:gridCol>
                <a:gridCol w="1847273">
                  <a:extLst>
                    <a:ext uri="{9D8B030D-6E8A-4147-A177-3AD203B41FA5}">
                      <a16:colId xmlns:a16="http://schemas.microsoft.com/office/drawing/2014/main" val="3021634231"/>
                    </a:ext>
                  </a:extLst>
                </a:gridCol>
              </a:tblGrid>
              <a:tr h="478612">
                <a:tc>
                  <a:txBody>
                    <a:bodyPr/>
                    <a:lstStyle/>
                    <a:p>
                      <a:pPr algn="ctr"/>
                      <a:r>
                        <a:rPr lang="en-GB" sz="2500" dirty="0">
                          <a:solidFill>
                            <a:schemeClr val="tx1"/>
                          </a:solidFill>
                          <a:latin typeface="Comic Sans MS" panose="030F0902030302020204" pitchFamily="66" charset="0"/>
                          <a:ea typeface="Cambria Math" panose="02040503050406030204" pitchFamily="18" charset="0"/>
                        </a:rPr>
                        <a:t>Start</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500" dirty="0">
                          <a:solidFill>
                            <a:schemeClr val="tx1"/>
                          </a:solidFill>
                          <a:latin typeface="Comic Sans MS" panose="030F0902030302020204" pitchFamily="66" charset="0"/>
                          <a:ea typeface="Cambria Math" panose="02040503050406030204" pitchFamily="18" charset="0"/>
                        </a:rPr>
                        <a:t>6</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4</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8</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2323593667"/>
                  </a:ext>
                </a:extLst>
              </a:tr>
              <a:tr h="1050269">
                <a:tc>
                  <a:txBody>
                    <a:bodyPr/>
                    <a:lstStyle/>
                    <a:p>
                      <a:pPr algn="ctr"/>
                      <a:r>
                        <a:rPr lang="en-GB" sz="2600" dirty="0">
                          <a:solidFill>
                            <a:schemeClr val="tx1"/>
                          </a:solidFill>
                          <a:latin typeface="Comic Sans MS" panose="030F0902030302020204" pitchFamily="66" charset="0"/>
                          <a:ea typeface="Cambria Math" panose="02040503050406030204" pitchFamily="18" charset="0"/>
                        </a:rPr>
                        <a:t>    x 12</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dirty="0">
                          <a:solidFill>
                            <a:schemeClr val="tx1"/>
                          </a:solidFill>
                          <a:latin typeface="Comic Sans MS" panose="030F0902030302020204" pitchFamily="66" charset="0"/>
                          <a:ea typeface="Cambria Math" panose="02040503050406030204" pitchFamily="18" charset="0"/>
                        </a:rPr>
                        <a:t>    x 16</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dirty="0">
                          <a:solidFill>
                            <a:schemeClr val="tx1"/>
                          </a:solidFill>
                          <a:latin typeface="Comic Sans MS" panose="030F0902030302020204" pitchFamily="66" charset="0"/>
                          <a:ea typeface="Cambria Math" panose="02040503050406030204" pitchFamily="18" charset="0"/>
                        </a:rPr>
                        <a:t>     x 24</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dirty="0">
                          <a:solidFill>
                            <a:schemeClr val="tx1"/>
                          </a:solidFill>
                          <a:latin typeface="Comic Sans MS" panose="030F0902030302020204" pitchFamily="66" charset="0"/>
                          <a:ea typeface="Cambria Math" panose="02040503050406030204" pitchFamily="18" charset="0"/>
                        </a:rPr>
                        <a:t>     x 25</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82458089"/>
                  </a:ext>
                </a:extLst>
              </a:tr>
              <a:tr h="478612">
                <a:tc>
                  <a:txBody>
                    <a:bodyPr/>
                    <a:lstStyle/>
                    <a:p>
                      <a:pPr algn="ctr"/>
                      <a:r>
                        <a:rPr lang="en-GB" sz="2600" dirty="0">
                          <a:solidFill>
                            <a:schemeClr val="tx1"/>
                          </a:solidFill>
                          <a:latin typeface="Comic Sans MS" panose="030F0902030302020204" pitchFamily="66" charset="0"/>
                          <a:ea typeface="Cambria Math" panose="02040503050406030204" pitchFamily="18" charset="0"/>
                        </a:rPr>
                        <a:t>5</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10</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3</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7</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169290492"/>
                  </a:ext>
                </a:extLst>
              </a:tr>
              <a:tr h="1049902">
                <a:tc>
                  <a:txBody>
                    <a:bodyPr/>
                    <a:lstStyle/>
                    <a:p>
                      <a:pPr algn="ct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90</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24</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35</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27</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28047242"/>
                  </a:ext>
                </a:extLst>
              </a:tr>
              <a:tr h="478612">
                <a:tc>
                  <a:txBody>
                    <a:bodyPr/>
                    <a:lstStyle/>
                    <a:p>
                      <a:pPr algn="ctr"/>
                      <a:r>
                        <a:rPr lang="en-GB" sz="2600" dirty="0">
                          <a:solidFill>
                            <a:schemeClr val="tx1"/>
                          </a:solidFill>
                          <a:latin typeface="Comic Sans MS" panose="030F0902030302020204" pitchFamily="66" charset="0"/>
                          <a:ea typeface="Cambria Math" panose="02040503050406030204" pitchFamily="18" charset="0"/>
                        </a:rPr>
                        <a:t>9</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12</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11</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tc>
                  <a:txBody>
                    <a:bodyPr/>
                    <a:lstStyle/>
                    <a:p>
                      <a:pPr algn="ctr"/>
                      <a:r>
                        <a:rPr lang="en-GB" sz="2600" dirty="0">
                          <a:solidFill>
                            <a:schemeClr val="tx1"/>
                          </a:solidFill>
                          <a:latin typeface="Comic Sans MS" panose="030F0902030302020204" pitchFamily="66" charset="0"/>
                          <a:ea typeface="Cambria Math" panose="02040503050406030204" pitchFamily="18" charset="0"/>
                        </a:rPr>
                        <a:t>1</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alpha val="20000"/>
                      </a:srgbClr>
                    </a:solidFill>
                  </a:tcPr>
                </a:tc>
                <a:extLst>
                  <a:ext uri="{0D108BD9-81ED-4DB2-BD59-A6C34878D82A}">
                    <a16:rowId xmlns:a16="http://schemas.microsoft.com/office/drawing/2014/main" val="3533284110"/>
                  </a:ext>
                </a:extLst>
              </a:tr>
              <a:tr h="895979">
                <a:tc>
                  <a:txBody>
                    <a:bodyPr/>
                    <a:lstStyle/>
                    <a:p>
                      <a:pPr algn="ct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24</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55</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baseline="0" dirty="0">
                          <a:solidFill>
                            <a:schemeClr val="tx1"/>
                          </a:solidFill>
                          <a:latin typeface="Comic Sans MS" panose="030F0902030302020204" pitchFamily="66" charset="0"/>
                          <a:ea typeface="Cambria Math" panose="02040503050406030204" pitchFamily="18" charset="0"/>
                        </a:rPr>
                        <a:t>   </a:t>
                      </a:r>
                      <a:r>
                        <a:rPr lang="en-GB" sz="2600" dirty="0">
                          <a:solidFill>
                            <a:schemeClr val="tx1"/>
                          </a:solidFill>
                          <a:latin typeface="Comic Sans MS" panose="030F0902030302020204" pitchFamily="66" charset="0"/>
                          <a:ea typeface="Cambria Math" panose="02040503050406030204" pitchFamily="18" charset="0"/>
                        </a:rPr>
                        <a:t>x 3</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600" dirty="0">
                          <a:solidFill>
                            <a:schemeClr val="tx1"/>
                          </a:solidFill>
                          <a:latin typeface="Comic Sans MS" panose="030F0902030302020204" pitchFamily="66" charset="0"/>
                          <a:ea typeface="Cambria Math" panose="02040503050406030204" pitchFamily="18" charset="0"/>
                        </a:rPr>
                        <a:t>Finish</a:t>
                      </a:r>
                    </a:p>
                  </a:txBody>
                  <a:tcPr marL="83127" marR="83127" marT="37785" marB="377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72590032"/>
                  </a:ext>
                </a:extLst>
              </a:tr>
            </a:tbl>
          </a:graphicData>
        </a:graphic>
      </p:graphicFrame>
      <p:sp>
        <p:nvSpPr>
          <p:cNvPr id="5" name="Subtitle 2">
            <a:extLst>
              <a:ext uri="{FF2B5EF4-FFF2-40B4-BE49-F238E27FC236}">
                <a16:creationId xmlns:a16="http://schemas.microsoft.com/office/drawing/2014/main" id="{F00E888E-874B-504E-8B86-2BB06393CF3C}"/>
              </a:ext>
            </a:extLst>
          </p:cNvPr>
          <p:cNvSpPr txBox="1">
            <a:spLocks/>
          </p:cNvSpPr>
          <p:nvPr/>
        </p:nvSpPr>
        <p:spPr>
          <a:xfrm>
            <a:off x="-7402" y="716105"/>
            <a:ext cx="12192000" cy="432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dirty="0">
                <a:solidFill>
                  <a:srgbClr val="C00000"/>
                </a:solidFill>
                <a:latin typeface="Comic Sans MS" panose="030F0902030302020204" pitchFamily="66" charset="0"/>
              </a:rPr>
              <a:t>Activity 1 – Loop Game</a:t>
            </a:r>
          </a:p>
        </p:txBody>
      </p:sp>
      <p:sp>
        <p:nvSpPr>
          <p:cNvPr id="7" name="TextBox 6">
            <a:extLst>
              <a:ext uri="{FF2B5EF4-FFF2-40B4-BE49-F238E27FC236}">
                <a16:creationId xmlns:a16="http://schemas.microsoft.com/office/drawing/2014/main" id="{394F00C3-A33B-FA44-8F54-E67F468724C2}"/>
              </a:ext>
            </a:extLst>
          </p:cNvPr>
          <p:cNvSpPr txBox="1"/>
          <p:nvPr/>
        </p:nvSpPr>
        <p:spPr>
          <a:xfrm>
            <a:off x="9777335" y="671029"/>
            <a:ext cx="1727094" cy="646331"/>
          </a:xfrm>
          <a:prstGeom prst="rect">
            <a:avLst/>
          </a:prstGeom>
          <a:noFill/>
        </p:spPr>
        <p:txBody>
          <a:bodyPr wrap="square" rtlCol="0">
            <a:spAutoFit/>
          </a:bodyPr>
          <a:lstStyle/>
          <a:p>
            <a:r>
              <a:rPr lang="en-GB" dirty="0">
                <a:solidFill>
                  <a:schemeClr val="tx1">
                    <a:lumMod val="95000"/>
                    <a:lumOff val="5000"/>
                  </a:schemeClr>
                </a:solidFill>
                <a:latin typeface="Comic Sans MS" panose="030F0902030302020204" pitchFamily="66" charset="0"/>
              </a:rPr>
              <a:t>You will need:</a:t>
            </a:r>
          </a:p>
          <a:p>
            <a:r>
              <a:rPr lang="en-GB" dirty="0">
                <a:latin typeface="Comic Sans MS" panose="030F0702030302020204" pitchFamily="66" charset="0"/>
              </a:rPr>
              <a:t>Handout 1</a:t>
            </a:r>
          </a:p>
        </p:txBody>
      </p:sp>
      <p:grpSp>
        <p:nvGrpSpPr>
          <p:cNvPr id="9" name="Group 8">
            <a:extLst>
              <a:ext uri="{FF2B5EF4-FFF2-40B4-BE49-F238E27FC236}">
                <a16:creationId xmlns:a16="http://schemas.microsoft.com/office/drawing/2014/main" id="{1267FC70-7B53-5D4C-98DE-9A3539C81353}"/>
              </a:ext>
            </a:extLst>
          </p:cNvPr>
          <p:cNvGrpSpPr/>
          <p:nvPr/>
        </p:nvGrpSpPr>
        <p:grpSpPr>
          <a:xfrm>
            <a:off x="2796971" y="2341572"/>
            <a:ext cx="327569" cy="582799"/>
            <a:chOff x="1554512" y="2830863"/>
            <a:chExt cx="772393" cy="1374214"/>
          </a:xfrm>
        </p:grpSpPr>
        <p:grpSp>
          <p:nvGrpSpPr>
            <p:cNvPr id="10" name="Group 9">
              <a:extLst>
                <a:ext uri="{FF2B5EF4-FFF2-40B4-BE49-F238E27FC236}">
                  <a16:creationId xmlns:a16="http://schemas.microsoft.com/office/drawing/2014/main" id="{2BB035D3-FE63-6A49-B498-98492EDF42F7}"/>
                </a:ext>
              </a:extLst>
            </p:cNvPr>
            <p:cNvGrpSpPr/>
            <p:nvPr/>
          </p:nvGrpSpPr>
          <p:grpSpPr>
            <a:xfrm>
              <a:off x="1554512" y="2830863"/>
              <a:ext cx="772393" cy="1374214"/>
              <a:chOff x="2774254" y="4308579"/>
              <a:chExt cx="834288" cy="1484336"/>
            </a:xfrm>
          </p:grpSpPr>
          <p:sp>
            <p:nvSpPr>
              <p:cNvPr id="12" name="TextBox 11">
                <a:extLst>
                  <a:ext uri="{FF2B5EF4-FFF2-40B4-BE49-F238E27FC236}">
                    <a16:creationId xmlns:a16="http://schemas.microsoft.com/office/drawing/2014/main" id="{B549321D-C4AC-9642-8BD8-EE9FE882D4B3}"/>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2</a:t>
                </a:r>
              </a:p>
            </p:txBody>
          </p:sp>
          <p:sp>
            <p:nvSpPr>
              <p:cNvPr id="13" name="TextBox 12">
                <a:extLst>
                  <a:ext uri="{FF2B5EF4-FFF2-40B4-BE49-F238E27FC236}">
                    <a16:creationId xmlns:a16="http://schemas.microsoft.com/office/drawing/2014/main" id="{B63CB9E9-0BC2-BE40-8D2B-2605E2B99B5A}"/>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11" name="Rounded Rectangle 10">
              <a:extLst>
                <a:ext uri="{FF2B5EF4-FFF2-40B4-BE49-F238E27FC236}">
                  <a16:creationId xmlns:a16="http://schemas.microsoft.com/office/drawing/2014/main" id="{63377726-E48F-0D4A-9EB9-42E60E99E4A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14" name="Group 13">
            <a:extLst>
              <a:ext uri="{FF2B5EF4-FFF2-40B4-BE49-F238E27FC236}">
                <a16:creationId xmlns:a16="http://schemas.microsoft.com/office/drawing/2014/main" id="{11D2E19B-065A-FB46-AB32-2C8A024CC103}"/>
              </a:ext>
            </a:extLst>
          </p:cNvPr>
          <p:cNvGrpSpPr/>
          <p:nvPr/>
        </p:nvGrpSpPr>
        <p:grpSpPr>
          <a:xfrm>
            <a:off x="4654280" y="2341572"/>
            <a:ext cx="327569" cy="582799"/>
            <a:chOff x="1554512" y="2830863"/>
            <a:chExt cx="772393" cy="1374214"/>
          </a:xfrm>
        </p:grpSpPr>
        <p:grpSp>
          <p:nvGrpSpPr>
            <p:cNvPr id="15" name="Group 14">
              <a:extLst>
                <a:ext uri="{FF2B5EF4-FFF2-40B4-BE49-F238E27FC236}">
                  <a16:creationId xmlns:a16="http://schemas.microsoft.com/office/drawing/2014/main" id="{97C336D7-A858-CA44-9F83-4491E5E8D7A2}"/>
                </a:ext>
              </a:extLst>
            </p:cNvPr>
            <p:cNvGrpSpPr/>
            <p:nvPr/>
          </p:nvGrpSpPr>
          <p:grpSpPr>
            <a:xfrm>
              <a:off x="1554512" y="2830863"/>
              <a:ext cx="772393" cy="1374214"/>
              <a:chOff x="2774254" y="4308579"/>
              <a:chExt cx="834288" cy="1484336"/>
            </a:xfrm>
          </p:grpSpPr>
          <p:sp>
            <p:nvSpPr>
              <p:cNvPr id="17" name="TextBox 16">
                <a:extLst>
                  <a:ext uri="{FF2B5EF4-FFF2-40B4-BE49-F238E27FC236}">
                    <a16:creationId xmlns:a16="http://schemas.microsoft.com/office/drawing/2014/main" id="{DB8F2B75-36EB-5B40-9871-5BCD63C4EF9F}"/>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4</a:t>
                </a:r>
              </a:p>
            </p:txBody>
          </p:sp>
          <p:sp>
            <p:nvSpPr>
              <p:cNvPr id="18" name="TextBox 17">
                <a:extLst>
                  <a:ext uri="{FF2B5EF4-FFF2-40B4-BE49-F238E27FC236}">
                    <a16:creationId xmlns:a16="http://schemas.microsoft.com/office/drawing/2014/main" id="{97E2684E-7D93-0347-8381-7567F320BA83}"/>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16" name="Rounded Rectangle 15">
              <a:extLst>
                <a:ext uri="{FF2B5EF4-FFF2-40B4-BE49-F238E27FC236}">
                  <a16:creationId xmlns:a16="http://schemas.microsoft.com/office/drawing/2014/main" id="{20DE2CDB-4082-1D4E-9454-1D5308DBD48E}"/>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19" name="Group 18">
            <a:extLst>
              <a:ext uri="{FF2B5EF4-FFF2-40B4-BE49-F238E27FC236}">
                <a16:creationId xmlns:a16="http://schemas.microsoft.com/office/drawing/2014/main" id="{36253C43-11F4-F243-A215-51E0A739F6F8}"/>
              </a:ext>
            </a:extLst>
          </p:cNvPr>
          <p:cNvGrpSpPr/>
          <p:nvPr/>
        </p:nvGrpSpPr>
        <p:grpSpPr>
          <a:xfrm>
            <a:off x="6511589" y="2341572"/>
            <a:ext cx="327569" cy="582799"/>
            <a:chOff x="1554512" y="2830863"/>
            <a:chExt cx="772393" cy="1374214"/>
          </a:xfrm>
        </p:grpSpPr>
        <p:grpSp>
          <p:nvGrpSpPr>
            <p:cNvPr id="20" name="Group 19">
              <a:extLst>
                <a:ext uri="{FF2B5EF4-FFF2-40B4-BE49-F238E27FC236}">
                  <a16:creationId xmlns:a16="http://schemas.microsoft.com/office/drawing/2014/main" id="{F2673D5F-166D-A947-AA32-1D2E9980E71D}"/>
                </a:ext>
              </a:extLst>
            </p:cNvPr>
            <p:cNvGrpSpPr/>
            <p:nvPr/>
          </p:nvGrpSpPr>
          <p:grpSpPr>
            <a:xfrm>
              <a:off x="1554512" y="2830863"/>
              <a:ext cx="772393" cy="1374214"/>
              <a:chOff x="2774254" y="4308579"/>
              <a:chExt cx="834288" cy="1484336"/>
            </a:xfrm>
          </p:grpSpPr>
          <p:sp>
            <p:nvSpPr>
              <p:cNvPr id="22" name="TextBox 21">
                <a:extLst>
                  <a:ext uri="{FF2B5EF4-FFF2-40B4-BE49-F238E27FC236}">
                    <a16:creationId xmlns:a16="http://schemas.microsoft.com/office/drawing/2014/main" id="{4D53E3BA-2422-4F49-8560-D6EBF5D4DD26}"/>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3</a:t>
                </a:r>
              </a:p>
            </p:txBody>
          </p:sp>
          <p:sp>
            <p:nvSpPr>
              <p:cNvPr id="23" name="TextBox 22">
                <a:extLst>
                  <a:ext uri="{FF2B5EF4-FFF2-40B4-BE49-F238E27FC236}">
                    <a16:creationId xmlns:a16="http://schemas.microsoft.com/office/drawing/2014/main" id="{D3AB04FA-DCA9-524C-99AC-4BA3962BF199}"/>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21" name="Rounded Rectangle 20">
              <a:extLst>
                <a:ext uri="{FF2B5EF4-FFF2-40B4-BE49-F238E27FC236}">
                  <a16:creationId xmlns:a16="http://schemas.microsoft.com/office/drawing/2014/main" id="{6C1777CF-CFCF-AD4F-9867-104573695E2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24" name="Group 23">
            <a:extLst>
              <a:ext uri="{FF2B5EF4-FFF2-40B4-BE49-F238E27FC236}">
                <a16:creationId xmlns:a16="http://schemas.microsoft.com/office/drawing/2014/main" id="{C0E60956-211A-8F4F-8A87-9B33F5536084}"/>
              </a:ext>
            </a:extLst>
          </p:cNvPr>
          <p:cNvGrpSpPr/>
          <p:nvPr/>
        </p:nvGrpSpPr>
        <p:grpSpPr>
          <a:xfrm>
            <a:off x="8368898" y="2341572"/>
            <a:ext cx="327569" cy="582799"/>
            <a:chOff x="1554512" y="2830863"/>
            <a:chExt cx="772393" cy="1374214"/>
          </a:xfrm>
        </p:grpSpPr>
        <p:grpSp>
          <p:nvGrpSpPr>
            <p:cNvPr id="25" name="Group 24">
              <a:extLst>
                <a:ext uri="{FF2B5EF4-FFF2-40B4-BE49-F238E27FC236}">
                  <a16:creationId xmlns:a16="http://schemas.microsoft.com/office/drawing/2014/main" id="{FACA055B-8C00-4742-BC5B-EEA63D6CA556}"/>
                </a:ext>
              </a:extLst>
            </p:cNvPr>
            <p:cNvGrpSpPr/>
            <p:nvPr/>
          </p:nvGrpSpPr>
          <p:grpSpPr>
            <a:xfrm>
              <a:off x="1554512" y="2830863"/>
              <a:ext cx="772393" cy="1374214"/>
              <a:chOff x="2774254" y="4308579"/>
              <a:chExt cx="834288" cy="1484336"/>
            </a:xfrm>
          </p:grpSpPr>
          <p:sp>
            <p:nvSpPr>
              <p:cNvPr id="27" name="TextBox 26">
                <a:extLst>
                  <a:ext uri="{FF2B5EF4-FFF2-40B4-BE49-F238E27FC236}">
                    <a16:creationId xmlns:a16="http://schemas.microsoft.com/office/drawing/2014/main" id="{41821AF5-8161-034F-8805-FC3064789BB4}"/>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5</a:t>
                </a:r>
              </a:p>
            </p:txBody>
          </p:sp>
          <p:sp>
            <p:nvSpPr>
              <p:cNvPr id="28" name="TextBox 27">
                <a:extLst>
                  <a:ext uri="{FF2B5EF4-FFF2-40B4-BE49-F238E27FC236}">
                    <a16:creationId xmlns:a16="http://schemas.microsoft.com/office/drawing/2014/main" id="{ACC614C6-BB38-884E-9CBA-365C56A91CA5}"/>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26" name="Rounded Rectangle 25">
              <a:extLst>
                <a:ext uri="{FF2B5EF4-FFF2-40B4-BE49-F238E27FC236}">
                  <a16:creationId xmlns:a16="http://schemas.microsoft.com/office/drawing/2014/main" id="{AF88D2F9-5528-6D4C-8DF2-24C203BEE79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29" name="Group 28">
            <a:extLst>
              <a:ext uri="{FF2B5EF4-FFF2-40B4-BE49-F238E27FC236}">
                <a16:creationId xmlns:a16="http://schemas.microsoft.com/office/drawing/2014/main" id="{A54044E0-AE44-5449-8D42-1062E2B913BF}"/>
              </a:ext>
            </a:extLst>
          </p:cNvPr>
          <p:cNvGrpSpPr/>
          <p:nvPr/>
        </p:nvGrpSpPr>
        <p:grpSpPr>
          <a:xfrm>
            <a:off x="2788950" y="3873593"/>
            <a:ext cx="327569" cy="582799"/>
            <a:chOff x="1554512" y="2830863"/>
            <a:chExt cx="772393" cy="1374214"/>
          </a:xfrm>
        </p:grpSpPr>
        <p:grpSp>
          <p:nvGrpSpPr>
            <p:cNvPr id="30" name="Group 29">
              <a:extLst>
                <a:ext uri="{FF2B5EF4-FFF2-40B4-BE49-F238E27FC236}">
                  <a16:creationId xmlns:a16="http://schemas.microsoft.com/office/drawing/2014/main" id="{E715D40C-F2E7-9C4A-B27C-B9FA9EBF12A0}"/>
                </a:ext>
              </a:extLst>
            </p:cNvPr>
            <p:cNvGrpSpPr/>
            <p:nvPr/>
          </p:nvGrpSpPr>
          <p:grpSpPr>
            <a:xfrm>
              <a:off x="1554512" y="2830863"/>
              <a:ext cx="772393" cy="1374214"/>
              <a:chOff x="2774254" y="4308579"/>
              <a:chExt cx="834288" cy="1484336"/>
            </a:xfrm>
          </p:grpSpPr>
          <p:sp>
            <p:nvSpPr>
              <p:cNvPr id="32" name="TextBox 31">
                <a:extLst>
                  <a:ext uri="{FF2B5EF4-FFF2-40B4-BE49-F238E27FC236}">
                    <a16:creationId xmlns:a16="http://schemas.microsoft.com/office/drawing/2014/main" id="{732CC151-CC19-F64A-846A-F8F13A11C3D1}"/>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9</a:t>
                </a:r>
              </a:p>
            </p:txBody>
          </p:sp>
          <p:sp>
            <p:nvSpPr>
              <p:cNvPr id="33" name="TextBox 32">
                <a:extLst>
                  <a:ext uri="{FF2B5EF4-FFF2-40B4-BE49-F238E27FC236}">
                    <a16:creationId xmlns:a16="http://schemas.microsoft.com/office/drawing/2014/main" id="{A5187782-4B04-764F-9078-244209E6A4BB}"/>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31" name="Rounded Rectangle 30">
              <a:extLst>
                <a:ext uri="{FF2B5EF4-FFF2-40B4-BE49-F238E27FC236}">
                  <a16:creationId xmlns:a16="http://schemas.microsoft.com/office/drawing/2014/main" id="{6476F7FF-92B7-B845-800A-C79E0AA0AA85}"/>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34" name="Group 33">
            <a:extLst>
              <a:ext uri="{FF2B5EF4-FFF2-40B4-BE49-F238E27FC236}">
                <a16:creationId xmlns:a16="http://schemas.microsoft.com/office/drawing/2014/main" id="{5BABF8BF-9683-6C47-9BEF-F5FFDAD87E56}"/>
              </a:ext>
            </a:extLst>
          </p:cNvPr>
          <p:cNvGrpSpPr/>
          <p:nvPr/>
        </p:nvGrpSpPr>
        <p:grpSpPr>
          <a:xfrm>
            <a:off x="4646259" y="3873593"/>
            <a:ext cx="327569" cy="582799"/>
            <a:chOff x="1554512" y="2830863"/>
            <a:chExt cx="772393" cy="1374214"/>
          </a:xfrm>
        </p:grpSpPr>
        <p:grpSp>
          <p:nvGrpSpPr>
            <p:cNvPr id="35" name="Group 34">
              <a:extLst>
                <a:ext uri="{FF2B5EF4-FFF2-40B4-BE49-F238E27FC236}">
                  <a16:creationId xmlns:a16="http://schemas.microsoft.com/office/drawing/2014/main" id="{D10789A1-23CF-7843-9506-48D3991553BA}"/>
                </a:ext>
              </a:extLst>
            </p:cNvPr>
            <p:cNvGrpSpPr/>
            <p:nvPr/>
          </p:nvGrpSpPr>
          <p:grpSpPr>
            <a:xfrm>
              <a:off x="1554512" y="2830863"/>
              <a:ext cx="772393" cy="1374214"/>
              <a:chOff x="2774254" y="4308579"/>
              <a:chExt cx="834288" cy="1484336"/>
            </a:xfrm>
          </p:grpSpPr>
          <p:sp>
            <p:nvSpPr>
              <p:cNvPr id="37" name="TextBox 36">
                <a:extLst>
                  <a:ext uri="{FF2B5EF4-FFF2-40B4-BE49-F238E27FC236}">
                    <a16:creationId xmlns:a16="http://schemas.microsoft.com/office/drawing/2014/main" id="{872B3AEE-611D-454A-95A0-7BF382B18A00}"/>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8</a:t>
                </a:r>
              </a:p>
            </p:txBody>
          </p:sp>
          <p:sp>
            <p:nvSpPr>
              <p:cNvPr id="38" name="TextBox 37">
                <a:extLst>
                  <a:ext uri="{FF2B5EF4-FFF2-40B4-BE49-F238E27FC236}">
                    <a16:creationId xmlns:a16="http://schemas.microsoft.com/office/drawing/2014/main" id="{8F0369B4-1C38-414E-9D12-139F8690F260}"/>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36" name="Rounded Rectangle 35">
              <a:extLst>
                <a:ext uri="{FF2B5EF4-FFF2-40B4-BE49-F238E27FC236}">
                  <a16:creationId xmlns:a16="http://schemas.microsoft.com/office/drawing/2014/main" id="{3FEDAF1C-3161-8C40-BCCD-9A0654DC516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39" name="Group 38">
            <a:extLst>
              <a:ext uri="{FF2B5EF4-FFF2-40B4-BE49-F238E27FC236}">
                <a16:creationId xmlns:a16="http://schemas.microsoft.com/office/drawing/2014/main" id="{8445B662-FB7D-EF4E-AE2E-C07662151C25}"/>
              </a:ext>
            </a:extLst>
          </p:cNvPr>
          <p:cNvGrpSpPr/>
          <p:nvPr/>
        </p:nvGrpSpPr>
        <p:grpSpPr>
          <a:xfrm>
            <a:off x="6503568" y="3873593"/>
            <a:ext cx="327569" cy="582799"/>
            <a:chOff x="1554512" y="2830863"/>
            <a:chExt cx="772393" cy="1374214"/>
          </a:xfrm>
        </p:grpSpPr>
        <p:grpSp>
          <p:nvGrpSpPr>
            <p:cNvPr id="40" name="Group 39">
              <a:extLst>
                <a:ext uri="{FF2B5EF4-FFF2-40B4-BE49-F238E27FC236}">
                  <a16:creationId xmlns:a16="http://schemas.microsoft.com/office/drawing/2014/main" id="{90CF4811-1330-0149-AD89-17BDA159E297}"/>
                </a:ext>
              </a:extLst>
            </p:cNvPr>
            <p:cNvGrpSpPr/>
            <p:nvPr/>
          </p:nvGrpSpPr>
          <p:grpSpPr>
            <a:xfrm>
              <a:off x="1554512" y="2830863"/>
              <a:ext cx="772393" cy="1374214"/>
              <a:chOff x="2774254" y="4308579"/>
              <a:chExt cx="834288" cy="1484336"/>
            </a:xfrm>
          </p:grpSpPr>
          <p:sp>
            <p:nvSpPr>
              <p:cNvPr id="42" name="TextBox 41">
                <a:extLst>
                  <a:ext uri="{FF2B5EF4-FFF2-40B4-BE49-F238E27FC236}">
                    <a16:creationId xmlns:a16="http://schemas.microsoft.com/office/drawing/2014/main" id="{50CFF760-59AB-CF4D-B566-F966F022B210}"/>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5</a:t>
                </a:r>
              </a:p>
            </p:txBody>
          </p:sp>
          <p:sp>
            <p:nvSpPr>
              <p:cNvPr id="43" name="TextBox 42">
                <a:extLst>
                  <a:ext uri="{FF2B5EF4-FFF2-40B4-BE49-F238E27FC236}">
                    <a16:creationId xmlns:a16="http://schemas.microsoft.com/office/drawing/2014/main" id="{78F1F484-A2D2-164A-A917-1CAC00B181D9}"/>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41" name="Rounded Rectangle 40">
              <a:extLst>
                <a:ext uri="{FF2B5EF4-FFF2-40B4-BE49-F238E27FC236}">
                  <a16:creationId xmlns:a16="http://schemas.microsoft.com/office/drawing/2014/main" id="{1AE7CECA-3F98-2A48-9EB4-6BCA9632B44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44" name="Group 43">
            <a:extLst>
              <a:ext uri="{FF2B5EF4-FFF2-40B4-BE49-F238E27FC236}">
                <a16:creationId xmlns:a16="http://schemas.microsoft.com/office/drawing/2014/main" id="{8251B276-482D-8549-97BF-207A3C4CB482}"/>
              </a:ext>
            </a:extLst>
          </p:cNvPr>
          <p:cNvGrpSpPr/>
          <p:nvPr/>
        </p:nvGrpSpPr>
        <p:grpSpPr>
          <a:xfrm>
            <a:off x="8360877" y="3873593"/>
            <a:ext cx="327569" cy="582799"/>
            <a:chOff x="1554512" y="2830863"/>
            <a:chExt cx="772393" cy="1374214"/>
          </a:xfrm>
        </p:grpSpPr>
        <p:grpSp>
          <p:nvGrpSpPr>
            <p:cNvPr id="45" name="Group 44">
              <a:extLst>
                <a:ext uri="{FF2B5EF4-FFF2-40B4-BE49-F238E27FC236}">
                  <a16:creationId xmlns:a16="http://schemas.microsoft.com/office/drawing/2014/main" id="{01096247-694F-504A-825E-123A8DEF816F}"/>
                </a:ext>
              </a:extLst>
            </p:cNvPr>
            <p:cNvGrpSpPr/>
            <p:nvPr/>
          </p:nvGrpSpPr>
          <p:grpSpPr>
            <a:xfrm>
              <a:off x="1554512" y="2830863"/>
              <a:ext cx="772393" cy="1374214"/>
              <a:chOff x="2774254" y="4308579"/>
              <a:chExt cx="834288" cy="1484336"/>
            </a:xfrm>
          </p:grpSpPr>
          <p:sp>
            <p:nvSpPr>
              <p:cNvPr id="47" name="TextBox 46">
                <a:extLst>
                  <a:ext uri="{FF2B5EF4-FFF2-40B4-BE49-F238E27FC236}">
                    <a16:creationId xmlns:a16="http://schemas.microsoft.com/office/drawing/2014/main" id="{0CDCE729-AB97-F54D-963D-74992B675876}"/>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3</a:t>
                </a:r>
              </a:p>
            </p:txBody>
          </p:sp>
          <p:sp>
            <p:nvSpPr>
              <p:cNvPr id="48" name="TextBox 47">
                <a:extLst>
                  <a:ext uri="{FF2B5EF4-FFF2-40B4-BE49-F238E27FC236}">
                    <a16:creationId xmlns:a16="http://schemas.microsoft.com/office/drawing/2014/main" id="{7ABF8F6F-6113-104A-8104-8521F9027436}"/>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46" name="Rounded Rectangle 45">
              <a:extLst>
                <a:ext uri="{FF2B5EF4-FFF2-40B4-BE49-F238E27FC236}">
                  <a16:creationId xmlns:a16="http://schemas.microsoft.com/office/drawing/2014/main" id="{8A8BF43E-BD91-8644-9EC3-B2E31231BA39}"/>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49" name="Group 48">
            <a:extLst>
              <a:ext uri="{FF2B5EF4-FFF2-40B4-BE49-F238E27FC236}">
                <a16:creationId xmlns:a16="http://schemas.microsoft.com/office/drawing/2014/main" id="{C133A61D-2839-CA4F-AE83-735A4124EF01}"/>
              </a:ext>
            </a:extLst>
          </p:cNvPr>
          <p:cNvGrpSpPr/>
          <p:nvPr/>
        </p:nvGrpSpPr>
        <p:grpSpPr>
          <a:xfrm>
            <a:off x="2782489" y="5312313"/>
            <a:ext cx="327569" cy="582799"/>
            <a:chOff x="1554512" y="2830863"/>
            <a:chExt cx="772393" cy="1374214"/>
          </a:xfrm>
        </p:grpSpPr>
        <p:grpSp>
          <p:nvGrpSpPr>
            <p:cNvPr id="50" name="Group 49">
              <a:extLst>
                <a:ext uri="{FF2B5EF4-FFF2-40B4-BE49-F238E27FC236}">
                  <a16:creationId xmlns:a16="http://schemas.microsoft.com/office/drawing/2014/main" id="{A59BD39D-E1F6-C34F-B6F0-988AAAB7F6BD}"/>
                </a:ext>
              </a:extLst>
            </p:cNvPr>
            <p:cNvGrpSpPr/>
            <p:nvPr/>
          </p:nvGrpSpPr>
          <p:grpSpPr>
            <a:xfrm>
              <a:off x="1554512" y="2830863"/>
              <a:ext cx="772393" cy="1374214"/>
              <a:chOff x="2774254" y="4308579"/>
              <a:chExt cx="834288" cy="1484336"/>
            </a:xfrm>
          </p:grpSpPr>
          <p:sp>
            <p:nvSpPr>
              <p:cNvPr id="52" name="TextBox 51">
                <a:extLst>
                  <a:ext uri="{FF2B5EF4-FFF2-40B4-BE49-F238E27FC236}">
                    <a16:creationId xmlns:a16="http://schemas.microsoft.com/office/drawing/2014/main" id="{56355DEF-6A1C-C248-8689-244B9A8D3C1E}"/>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2</a:t>
                </a:r>
              </a:p>
            </p:txBody>
          </p:sp>
          <p:sp>
            <p:nvSpPr>
              <p:cNvPr id="53" name="TextBox 52">
                <a:extLst>
                  <a:ext uri="{FF2B5EF4-FFF2-40B4-BE49-F238E27FC236}">
                    <a16:creationId xmlns:a16="http://schemas.microsoft.com/office/drawing/2014/main" id="{1168419B-A6AD-4A4E-A83B-63197EEABC2B}"/>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51" name="Rounded Rectangle 50">
              <a:extLst>
                <a:ext uri="{FF2B5EF4-FFF2-40B4-BE49-F238E27FC236}">
                  <a16:creationId xmlns:a16="http://schemas.microsoft.com/office/drawing/2014/main" id="{D33CE5DC-9081-4641-8345-E381BDFD7F7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54" name="Group 53">
            <a:extLst>
              <a:ext uri="{FF2B5EF4-FFF2-40B4-BE49-F238E27FC236}">
                <a16:creationId xmlns:a16="http://schemas.microsoft.com/office/drawing/2014/main" id="{907926EB-18E2-C746-9AC9-CE2E74B4D212}"/>
              </a:ext>
            </a:extLst>
          </p:cNvPr>
          <p:cNvGrpSpPr/>
          <p:nvPr/>
        </p:nvGrpSpPr>
        <p:grpSpPr>
          <a:xfrm>
            <a:off x="4639798" y="5312313"/>
            <a:ext cx="327569" cy="582799"/>
            <a:chOff x="1554512" y="2830863"/>
            <a:chExt cx="772393" cy="1374214"/>
          </a:xfrm>
        </p:grpSpPr>
        <p:grpSp>
          <p:nvGrpSpPr>
            <p:cNvPr id="55" name="Group 54">
              <a:extLst>
                <a:ext uri="{FF2B5EF4-FFF2-40B4-BE49-F238E27FC236}">
                  <a16:creationId xmlns:a16="http://schemas.microsoft.com/office/drawing/2014/main" id="{93307903-2C95-7B45-A7EF-150FBD0CCDCB}"/>
                </a:ext>
              </a:extLst>
            </p:cNvPr>
            <p:cNvGrpSpPr/>
            <p:nvPr/>
          </p:nvGrpSpPr>
          <p:grpSpPr>
            <a:xfrm>
              <a:off x="1554512" y="2830863"/>
              <a:ext cx="772393" cy="1374214"/>
              <a:chOff x="2774254" y="4308579"/>
              <a:chExt cx="834288" cy="1484336"/>
            </a:xfrm>
          </p:grpSpPr>
          <p:sp>
            <p:nvSpPr>
              <p:cNvPr id="57" name="TextBox 56">
                <a:extLst>
                  <a:ext uri="{FF2B5EF4-FFF2-40B4-BE49-F238E27FC236}">
                    <a16:creationId xmlns:a16="http://schemas.microsoft.com/office/drawing/2014/main" id="{D9A6A4A0-9DF0-AA4F-A12D-3AFE72892554}"/>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5</a:t>
                </a:r>
              </a:p>
            </p:txBody>
          </p:sp>
          <p:sp>
            <p:nvSpPr>
              <p:cNvPr id="58" name="TextBox 57">
                <a:extLst>
                  <a:ext uri="{FF2B5EF4-FFF2-40B4-BE49-F238E27FC236}">
                    <a16:creationId xmlns:a16="http://schemas.microsoft.com/office/drawing/2014/main" id="{469FDDA1-A21E-0449-B377-E968DCFEA318}"/>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56" name="Rounded Rectangle 55">
              <a:extLst>
                <a:ext uri="{FF2B5EF4-FFF2-40B4-BE49-F238E27FC236}">
                  <a16:creationId xmlns:a16="http://schemas.microsoft.com/office/drawing/2014/main" id="{10DA1D18-A12F-B74B-972A-C6D8C76F060A}"/>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grpSp>
        <p:nvGrpSpPr>
          <p:cNvPr id="59" name="Group 58">
            <a:extLst>
              <a:ext uri="{FF2B5EF4-FFF2-40B4-BE49-F238E27FC236}">
                <a16:creationId xmlns:a16="http://schemas.microsoft.com/office/drawing/2014/main" id="{3E6D38DC-A70B-5446-84E5-5A22CC51105D}"/>
              </a:ext>
            </a:extLst>
          </p:cNvPr>
          <p:cNvGrpSpPr/>
          <p:nvPr/>
        </p:nvGrpSpPr>
        <p:grpSpPr>
          <a:xfrm>
            <a:off x="6497107" y="5312313"/>
            <a:ext cx="327569" cy="582799"/>
            <a:chOff x="1554512" y="2830863"/>
            <a:chExt cx="772393" cy="1374214"/>
          </a:xfrm>
        </p:grpSpPr>
        <p:grpSp>
          <p:nvGrpSpPr>
            <p:cNvPr id="60" name="Group 59">
              <a:extLst>
                <a:ext uri="{FF2B5EF4-FFF2-40B4-BE49-F238E27FC236}">
                  <a16:creationId xmlns:a16="http://schemas.microsoft.com/office/drawing/2014/main" id="{25245950-1FDE-D64A-ACFE-1A3284BAA552}"/>
                </a:ext>
              </a:extLst>
            </p:cNvPr>
            <p:cNvGrpSpPr/>
            <p:nvPr/>
          </p:nvGrpSpPr>
          <p:grpSpPr>
            <a:xfrm>
              <a:off x="1554512" y="2830863"/>
              <a:ext cx="772393" cy="1374214"/>
              <a:chOff x="2774254" y="4308579"/>
              <a:chExt cx="834288" cy="1484336"/>
            </a:xfrm>
          </p:grpSpPr>
          <p:sp>
            <p:nvSpPr>
              <p:cNvPr id="62" name="TextBox 61">
                <a:extLst>
                  <a:ext uri="{FF2B5EF4-FFF2-40B4-BE49-F238E27FC236}">
                    <a16:creationId xmlns:a16="http://schemas.microsoft.com/office/drawing/2014/main" id="{2F6930FB-5866-F04B-A65C-7CA2527B9FE4}"/>
                  </a:ext>
                </a:extLst>
              </p:cNvPr>
              <p:cNvSpPr txBox="1"/>
              <p:nvPr/>
            </p:nvSpPr>
            <p:spPr>
              <a:xfrm>
                <a:off x="2774254" y="4852260"/>
                <a:ext cx="834288" cy="940655"/>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3</a:t>
                </a:r>
              </a:p>
            </p:txBody>
          </p:sp>
          <p:sp>
            <p:nvSpPr>
              <p:cNvPr id="63" name="TextBox 62">
                <a:extLst>
                  <a:ext uri="{FF2B5EF4-FFF2-40B4-BE49-F238E27FC236}">
                    <a16:creationId xmlns:a16="http://schemas.microsoft.com/office/drawing/2014/main" id="{051FA20D-2F95-CA46-802C-0FD80B9D5024}"/>
                  </a:ext>
                </a:extLst>
              </p:cNvPr>
              <p:cNvSpPr txBox="1"/>
              <p:nvPr/>
            </p:nvSpPr>
            <p:spPr>
              <a:xfrm>
                <a:off x="2999880" y="4308579"/>
                <a:ext cx="383046" cy="777401"/>
              </a:xfrm>
              <a:prstGeom prst="rect">
                <a:avLst/>
              </a:prstGeom>
              <a:noFill/>
            </p:spPr>
            <p:txBody>
              <a:bodyPr wrap="square" rtlCol="0" anchor="ctr" anchorCtr="0">
                <a:spAutoFit/>
              </a:bodyPr>
              <a:lstStyle/>
              <a:p>
                <a:pPr algn="ctr"/>
                <a:r>
                  <a:rPr lang="en-GB" dirty="0">
                    <a:solidFill>
                      <a:schemeClr val="tx1">
                        <a:lumMod val="95000"/>
                        <a:lumOff val="5000"/>
                      </a:schemeClr>
                    </a:solidFill>
                    <a:latin typeface="Comic Sans MS" panose="030F0902030302020204" pitchFamily="66" charset="0"/>
                  </a:rPr>
                  <a:t>1</a:t>
                </a:r>
              </a:p>
            </p:txBody>
          </p:sp>
        </p:grpSp>
        <p:sp>
          <p:nvSpPr>
            <p:cNvPr id="61" name="Rounded Rectangle 60">
              <a:extLst>
                <a:ext uri="{FF2B5EF4-FFF2-40B4-BE49-F238E27FC236}">
                  <a16:creationId xmlns:a16="http://schemas.microsoft.com/office/drawing/2014/main" id="{EA3EE85A-03B8-274A-BC72-8F013FBBD6A4}"/>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Comic Sans MS" panose="030F0902030302020204" pitchFamily="66" charset="0"/>
              </a:endParaRPr>
            </a:p>
          </p:txBody>
        </p:sp>
      </p:grpSp>
    </p:spTree>
    <p:extLst>
      <p:ext uri="{BB962C8B-B14F-4D97-AF65-F5344CB8AC3E}">
        <p14:creationId xmlns:p14="http://schemas.microsoft.com/office/powerpoint/2010/main" val="3966122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Subtitle 2">
            <a:extLst>
              <a:ext uri="{FF2B5EF4-FFF2-40B4-BE49-F238E27FC236}">
                <a16:creationId xmlns:a16="http://schemas.microsoft.com/office/drawing/2014/main" id="{37CD4AF9-740B-294B-A5DB-9DD3CC95223E}"/>
              </a:ext>
            </a:extLst>
          </p:cNvPr>
          <p:cNvSpPr txBox="1">
            <a:spLocks/>
          </p:cNvSpPr>
          <p:nvPr/>
        </p:nvSpPr>
        <p:spPr>
          <a:xfrm>
            <a:off x="-7402" y="716105"/>
            <a:ext cx="12192000" cy="432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C00000"/>
                </a:solidFill>
                <a:latin typeface="Comic Sans MS" panose="030F0902030302020204" pitchFamily="66" charset="0"/>
              </a:rPr>
              <a:t>Activity 2</a:t>
            </a:r>
          </a:p>
        </p:txBody>
      </p:sp>
      <p:sp>
        <p:nvSpPr>
          <p:cNvPr id="14" name="TextBox 13">
            <a:extLst>
              <a:ext uri="{FF2B5EF4-FFF2-40B4-BE49-F238E27FC236}">
                <a16:creationId xmlns:a16="http://schemas.microsoft.com/office/drawing/2014/main" id="{5213B6F3-E144-4840-AE4C-5E07EABF77B5}"/>
              </a:ext>
            </a:extLst>
          </p:cNvPr>
          <p:cNvSpPr txBox="1"/>
          <p:nvPr/>
        </p:nvSpPr>
        <p:spPr>
          <a:xfrm>
            <a:off x="1556430" y="1147250"/>
            <a:ext cx="3362325" cy="446276"/>
          </a:xfrm>
          <a:prstGeom prst="rect">
            <a:avLst/>
          </a:prstGeom>
          <a:noFill/>
        </p:spPr>
        <p:txBody>
          <a:bodyPr wrap="square" rtlCol="0">
            <a:spAutoFit/>
          </a:bodyPr>
          <a:lstStyle/>
          <a:p>
            <a:r>
              <a:rPr lang="en-GB" sz="2300" dirty="0">
                <a:latin typeface="Comic Sans MS" panose="030F0902030302020204" pitchFamily="66" charset="0"/>
              </a:rPr>
              <a:t>What is ½ x ¼ ?</a:t>
            </a:r>
          </a:p>
        </p:txBody>
      </p:sp>
      <p:sp>
        <p:nvSpPr>
          <p:cNvPr id="30" name="TextBox 29">
            <a:extLst>
              <a:ext uri="{FF2B5EF4-FFF2-40B4-BE49-F238E27FC236}">
                <a16:creationId xmlns:a16="http://schemas.microsoft.com/office/drawing/2014/main" id="{F610DDEA-3F61-49F3-B89D-6010E87A3492}"/>
              </a:ext>
            </a:extLst>
          </p:cNvPr>
          <p:cNvSpPr txBox="1"/>
          <p:nvPr/>
        </p:nvSpPr>
        <p:spPr>
          <a:xfrm>
            <a:off x="1157923" y="5426766"/>
            <a:ext cx="7570272" cy="769441"/>
          </a:xfrm>
          <a:prstGeom prst="rect">
            <a:avLst/>
          </a:prstGeom>
          <a:noFill/>
          <a:ln>
            <a:noFill/>
          </a:ln>
        </p:spPr>
        <p:txBody>
          <a:bodyPr wrap="square" rtlCol="0">
            <a:spAutoFit/>
          </a:bodyPr>
          <a:lstStyle/>
          <a:p>
            <a:pPr algn="ctr"/>
            <a:r>
              <a:rPr lang="en-GB" sz="2200" dirty="0">
                <a:latin typeface="Comic Sans MS" panose="030F0902030302020204" pitchFamily="66" charset="0"/>
              </a:rPr>
              <a:t>When multiplying unit fractions, the product is smaller than the fractions being multiplied </a:t>
            </a:r>
          </a:p>
        </p:txBody>
      </p:sp>
      <p:sp>
        <p:nvSpPr>
          <p:cNvPr id="35" name="TextBox 34">
            <a:extLst>
              <a:ext uri="{FF2B5EF4-FFF2-40B4-BE49-F238E27FC236}">
                <a16:creationId xmlns:a16="http://schemas.microsoft.com/office/drawing/2014/main" id="{6C50E3E1-B1C5-C342-82F9-5E8CEB1A4EB3}"/>
              </a:ext>
            </a:extLst>
          </p:cNvPr>
          <p:cNvSpPr txBox="1"/>
          <p:nvPr/>
        </p:nvSpPr>
        <p:spPr>
          <a:xfrm>
            <a:off x="9777335" y="671029"/>
            <a:ext cx="1727094" cy="646331"/>
          </a:xfrm>
          <a:prstGeom prst="rect">
            <a:avLst/>
          </a:prstGeom>
          <a:noFill/>
        </p:spPr>
        <p:txBody>
          <a:bodyPr wrap="square" rtlCol="0">
            <a:spAutoFit/>
          </a:bodyPr>
          <a:lstStyle/>
          <a:p>
            <a:r>
              <a:rPr lang="en-GB" dirty="0">
                <a:solidFill>
                  <a:schemeClr val="tx1">
                    <a:lumMod val="95000"/>
                    <a:lumOff val="5000"/>
                  </a:schemeClr>
                </a:solidFill>
                <a:latin typeface="Comic Sans MS" panose="030F0902030302020204" pitchFamily="66" charset="0"/>
              </a:rPr>
              <a:t>You will need:</a:t>
            </a:r>
          </a:p>
          <a:p>
            <a:r>
              <a:rPr lang="en-GB" dirty="0">
                <a:latin typeface="Comic Sans MS" panose="030F0702030302020204" pitchFamily="66" charset="0"/>
              </a:rPr>
              <a:t>2 paper strips</a:t>
            </a:r>
          </a:p>
        </p:txBody>
      </p:sp>
      <p:grpSp>
        <p:nvGrpSpPr>
          <p:cNvPr id="12" name="Group 11">
            <a:extLst>
              <a:ext uri="{FF2B5EF4-FFF2-40B4-BE49-F238E27FC236}">
                <a16:creationId xmlns:a16="http://schemas.microsoft.com/office/drawing/2014/main" id="{7BF3FB96-8AE5-544C-9EAF-71F2F1F49149}"/>
              </a:ext>
            </a:extLst>
          </p:cNvPr>
          <p:cNvGrpSpPr/>
          <p:nvPr/>
        </p:nvGrpSpPr>
        <p:grpSpPr>
          <a:xfrm>
            <a:off x="1620804" y="1754988"/>
            <a:ext cx="6469272" cy="1591383"/>
            <a:chOff x="2751825" y="1874256"/>
            <a:chExt cx="6469272" cy="1591383"/>
          </a:xfrm>
        </p:grpSpPr>
        <p:grpSp>
          <p:nvGrpSpPr>
            <p:cNvPr id="19" name="Group 18">
              <a:extLst>
                <a:ext uri="{FF2B5EF4-FFF2-40B4-BE49-F238E27FC236}">
                  <a16:creationId xmlns:a16="http://schemas.microsoft.com/office/drawing/2014/main" id="{87448EAE-CCA0-4CF7-92AC-5F178E560D58}"/>
                </a:ext>
              </a:extLst>
            </p:cNvPr>
            <p:cNvGrpSpPr/>
            <p:nvPr/>
          </p:nvGrpSpPr>
          <p:grpSpPr>
            <a:xfrm>
              <a:off x="2751825" y="1874256"/>
              <a:ext cx="6469272" cy="1496312"/>
              <a:chOff x="1238250" y="1314450"/>
              <a:chExt cx="9715501" cy="3171822"/>
            </a:xfrm>
          </p:grpSpPr>
          <p:grpSp>
            <p:nvGrpSpPr>
              <p:cNvPr id="13" name="Group 12">
                <a:extLst>
                  <a:ext uri="{FF2B5EF4-FFF2-40B4-BE49-F238E27FC236}">
                    <a16:creationId xmlns:a16="http://schemas.microsoft.com/office/drawing/2014/main" id="{52708B95-3B29-4181-B127-FF05E6FE84F3}"/>
                  </a:ext>
                </a:extLst>
              </p:cNvPr>
              <p:cNvGrpSpPr/>
              <p:nvPr/>
            </p:nvGrpSpPr>
            <p:grpSpPr>
              <a:xfrm>
                <a:off x="1238250" y="1314450"/>
                <a:ext cx="9715501" cy="2114550"/>
                <a:chOff x="1238249" y="761997"/>
                <a:chExt cx="9715501" cy="2114550"/>
              </a:xfrm>
            </p:grpSpPr>
            <p:grpSp>
              <p:nvGrpSpPr>
                <p:cNvPr id="9" name="Group 8">
                  <a:extLst>
                    <a:ext uri="{FF2B5EF4-FFF2-40B4-BE49-F238E27FC236}">
                      <a16:creationId xmlns:a16="http://schemas.microsoft.com/office/drawing/2014/main" id="{D29A87A5-646C-4448-BC09-1820C92A4964}"/>
                    </a:ext>
                  </a:extLst>
                </p:cNvPr>
                <p:cNvGrpSpPr/>
                <p:nvPr/>
              </p:nvGrpSpPr>
              <p:grpSpPr>
                <a:xfrm>
                  <a:off x="1238250" y="1819269"/>
                  <a:ext cx="9715500" cy="1057278"/>
                  <a:chOff x="523875" y="1438272"/>
                  <a:chExt cx="9715500" cy="1057278"/>
                </a:xfrm>
              </p:grpSpPr>
              <p:sp>
                <p:nvSpPr>
                  <p:cNvPr id="2" name="Rectangle 1">
                    <a:extLst>
                      <a:ext uri="{FF2B5EF4-FFF2-40B4-BE49-F238E27FC236}">
                        <a16:creationId xmlns:a16="http://schemas.microsoft.com/office/drawing/2014/main" id="{3EBF888B-0511-4964-9237-0383270E05FB}"/>
                      </a:ext>
                    </a:extLst>
                  </p:cNvPr>
                  <p:cNvSpPr/>
                  <p:nvPr/>
                </p:nvSpPr>
                <p:spPr>
                  <a:xfrm>
                    <a:off x="523875" y="1438275"/>
                    <a:ext cx="2428875" cy="1057275"/>
                  </a:xfrm>
                  <a:prstGeom prst="rect">
                    <a:avLst/>
                  </a:prstGeom>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2000" dirty="0">
                        <a:latin typeface="Comic Sans MS" panose="030F0902030302020204" pitchFamily="66" charset="0"/>
                      </a:rPr>
                      <a:t> </a:t>
                    </a:r>
                  </a:p>
                </p:txBody>
              </p:sp>
              <p:sp>
                <p:nvSpPr>
                  <p:cNvPr id="6" name="Rectangle 5">
                    <a:extLst>
                      <a:ext uri="{FF2B5EF4-FFF2-40B4-BE49-F238E27FC236}">
                        <a16:creationId xmlns:a16="http://schemas.microsoft.com/office/drawing/2014/main" id="{899E5EE9-79DA-4458-A7D8-6BA7C98277C9}"/>
                      </a:ext>
                    </a:extLst>
                  </p:cNvPr>
                  <p:cNvSpPr/>
                  <p:nvPr/>
                </p:nvSpPr>
                <p:spPr>
                  <a:xfrm>
                    <a:off x="2952750" y="1438274"/>
                    <a:ext cx="2428875" cy="1057275"/>
                  </a:xfrm>
                  <a:prstGeom prst="rect">
                    <a:avLst/>
                  </a:prstGeom>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p>
                </p:txBody>
              </p:sp>
              <p:sp>
                <p:nvSpPr>
                  <p:cNvPr id="7" name="Rectangle 6">
                    <a:extLst>
                      <a:ext uri="{FF2B5EF4-FFF2-40B4-BE49-F238E27FC236}">
                        <a16:creationId xmlns:a16="http://schemas.microsoft.com/office/drawing/2014/main" id="{0CC34C64-7D14-4643-AAB9-A26FD05C3E21}"/>
                      </a:ext>
                    </a:extLst>
                  </p:cNvPr>
                  <p:cNvSpPr/>
                  <p:nvPr/>
                </p:nvSpPr>
                <p:spPr>
                  <a:xfrm>
                    <a:off x="5381625" y="1438273"/>
                    <a:ext cx="2428875" cy="1057275"/>
                  </a:xfrm>
                  <a:prstGeom prst="rect">
                    <a:avLst/>
                  </a:prstGeom>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p>
                </p:txBody>
              </p:sp>
              <p:sp>
                <p:nvSpPr>
                  <p:cNvPr id="8" name="Rectangle 7">
                    <a:extLst>
                      <a:ext uri="{FF2B5EF4-FFF2-40B4-BE49-F238E27FC236}">
                        <a16:creationId xmlns:a16="http://schemas.microsoft.com/office/drawing/2014/main" id="{6632C4BE-27BB-4EB4-BFBA-D9FF65A55822}"/>
                      </a:ext>
                    </a:extLst>
                  </p:cNvPr>
                  <p:cNvSpPr/>
                  <p:nvPr/>
                </p:nvSpPr>
                <p:spPr>
                  <a:xfrm>
                    <a:off x="7810500" y="1438272"/>
                    <a:ext cx="2428875" cy="1057275"/>
                  </a:xfrm>
                  <a:prstGeom prst="rect">
                    <a:avLst/>
                  </a:prstGeom>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p>
                </p:txBody>
              </p:sp>
            </p:grpSp>
            <p:sp>
              <p:nvSpPr>
                <p:cNvPr id="10" name="Rectangle 9">
                  <a:extLst>
                    <a:ext uri="{FF2B5EF4-FFF2-40B4-BE49-F238E27FC236}">
                      <a16:creationId xmlns:a16="http://schemas.microsoft.com/office/drawing/2014/main" id="{6FD8219B-D80E-44CD-AEEE-CDD1D3CD22A0}"/>
                    </a:ext>
                  </a:extLst>
                </p:cNvPr>
                <p:cNvSpPr/>
                <p:nvPr/>
              </p:nvSpPr>
              <p:spPr>
                <a:xfrm>
                  <a:off x="1238249" y="761997"/>
                  <a:ext cx="9715501" cy="1057275"/>
                </a:xfrm>
                <a:prstGeom prst="rect">
                  <a:avLst/>
                </a:prstGeom>
                <a:solidFill>
                  <a:schemeClr val="accent6">
                    <a:lumMod val="20000"/>
                    <a:lumOff val="80000"/>
                  </a:schemeClr>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900" dirty="0">
                      <a:solidFill>
                        <a:schemeClr val="tx1"/>
                      </a:solidFill>
                      <a:latin typeface="Comic Sans MS" panose="030F0902030302020204" pitchFamily="66" charset="0"/>
                    </a:rPr>
                    <a:t>1 Whole</a:t>
                  </a:r>
                </a:p>
              </p:txBody>
            </p:sp>
          </p:grpSp>
          <p:sp>
            <p:nvSpPr>
              <p:cNvPr id="17" name="Rectangle 16">
                <a:extLst>
                  <a:ext uri="{FF2B5EF4-FFF2-40B4-BE49-F238E27FC236}">
                    <a16:creationId xmlns:a16="http://schemas.microsoft.com/office/drawing/2014/main" id="{844D179E-55B0-433F-A306-80BAB1FD7DD4}"/>
                  </a:ext>
                </a:extLst>
              </p:cNvPr>
              <p:cNvSpPr/>
              <p:nvPr/>
            </p:nvSpPr>
            <p:spPr>
              <a:xfrm>
                <a:off x="1238252" y="3428997"/>
                <a:ext cx="1228724" cy="1057275"/>
              </a:xfrm>
              <a:prstGeom prst="rect">
                <a:avLst/>
              </a:prstGeom>
              <a:solidFill>
                <a:schemeClr val="accent6">
                  <a:lumMod val="50000"/>
                </a:schemeClr>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p>
            </p:txBody>
          </p:sp>
        </p:grpSp>
        <p:sp>
          <p:nvSpPr>
            <p:cNvPr id="26" name="Arrow: Left 2">
              <a:extLst>
                <a:ext uri="{FF2B5EF4-FFF2-40B4-BE49-F238E27FC236}">
                  <a16:creationId xmlns:a16="http://schemas.microsoft.com/office/drawing/2014/main" id="{61D8BC32-4782-5344-9294-0B956C5B36E8}"/>
                </a:ext>
              </a:extLst>
            </p:cNvPr>
            <p:cNvSpPr/>
            <p:nvPr/>
          </p:nvSpPr>
          <p:spPr>
            <a:xfrm>
              <a:off x="3123290" y="2991430"/>
              <a:ext cx="765029" cy="275820"/>
            </a:xfrm>
            <a:prstGeom prst="leftArrow">
              <a:avLst/>
            </a:prstGeom>
            <a:solidFill>
              <a:srgbClr val="FDDE0D"/>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solidFill>
                  <a:srgbClr val="FBC715"/>
                </a:solidFill>
              </a:endParaRPr>
            </a:p>
          </p:txBody>
        </p:sp>
        <p:grpSp>
          <p:nvGrpSpPr>
            <p:cNvPr id="4" name="Group 3">
              <a:extLst>
                <a:ext uri="{FF2B5EF4-FFF2-40B4-BE49-F238E27FC236}">
                  <a16:creationId xmlns:a16="http://schemas.microsoft.com/office/drawing/2014/main" id="{1D30DEA8-864B-AF42-B9BE-A7671509700F}"/>
                </a:ext>
              </a:extLst>
            </p:cNvPr>
            <p:cNvGrpSpPr/>
            <p:nvPr/>
          </p:nvGrpSpPr>
          <p:grpSpPr>
            <a:xfrm>
              <a:off x="4073993" y="2917395"/>
              <a:ext cx="1782863" cy="548244"/>
              <a:chOff x="4073993" y="3279065"/>
              <a:chExt cx="1782863" cy="548244"/>
            </a:xfrm>
          </p:grpSpPr>
          <p:grpSp>
            <p:nvGrpSpPr>
              <p:cNvPr id="37" name="Group 36">
                <a:extLst>
                  <a:ext uri="{FF2B5EF4-FFF2-40B4-BE49-F238E27FC236}">
                    <a16:creationId xmlns:a16="http://schemas.microsoft.com/office/drawing/2014/main" id="{7E0E0E4C-5A58-2649-8B35-8BD5342E9149}"/>
                  </a:ext>
                </a:extLst>
              </p:cNvPr>
              <p:cNvGrpSpPr/>
              <p:nvPr/>
            </p:nvGrpSpPr>
            <p:grpSpPr>
              <a:xfrm>
                <a:off x="4073993" y="3279065"/>
                <a:ext cx="270718" cy="516984"/>
                <a:chOff x="1554512" y="2809722"/>
                <a:chExt cx="772393" cy="1340924"/>
              </a:xfrm>
            </p:grpSpPr>
            <p:grpSp>
              <p:nvGrpSpPr>
                <p:cNvPr id="38" name="Group 37">
                  <a:extLst>
                    <a:ext uri="{FF2B5EF4-FFF2-40B4-BE49-F238E27FC236}">
                      <a16:creationId xmlns:a16="http://schemas.microsoft.com/office/drawing/2014/main" id="{BB837C38-6282-7A4F-BE88-8B47C21723C2}"/>
                    </a:ext>
                  </a:extLst>
                </p:cNvPr>
                <p:cNvGrpSpPr/>
                <p:nvPr/>
              </p:nvGrpSpPr>
              <p:grpSpPr>
                <a:xfrm>
                  <a:off x="1554512" y="2809722"/>
                  <a:ext cx="772393" cy="1340924"/>
                  <a:chOff x="2774254" y="4285743"/>
                  <a:chExt cx="834288" cy="1448378"/>
                </a:xfrm>
              </p:grpSpPr>
              <p:sp>
                <p:nvSpPr>
                  <p:cNvPr id="40" name="TextBox 39">
                    <a:extLst>
                      <a:ext uri="{FF2B5EF4-FFF2-40B4-BE49-F238E27FC236}">
                        <a16:creationId xmlns:a16="http://schemas.microsoft.com/office/drawing/2014/main" id="{2DECEB05-2CFD-D74E-8497-829379869FE3}"/>
                      </a:ext>
                    </a:extLst>
                  </p:cNvPr>
                  <p:cNvSpPr txBox="1"/>
                  <p:nvPr/>
                </p:nvSpPr>
                <p:spPr>
                  <a:xfrm>
                    <a:off x="2774254" y="4911051"/>
                    <a:ext cx="834288"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2</a:t>
                    </a:r>
                  </a:p>
                </p:txBody>
              </p:sp>
              <p:sp>
                <p:nvSpPr>
                  <p:cNvPr id="41" name="TextBox 40">
                    <a:extLst>
                      <a:ext uri="{FF2B5EF4-FFF2-40B4-BE49-F238E27FC236}">
                        <a16:creationId xmlns:a16="http://schemas.microsoft.com/office/drawing/2014/main" id="{A3AB9997-2502-7544-880E-E5485200B9A5}"/>
                      </a:ext>
                    </a:extLst>
                  </p:cNvPr>
                  <p:cNvSpPr txBox="1"/>
                  <p:nvPr/>
                </p:nvSpPr>
                <p:spPr>
                  <a:xfrm>
                    <a:off x="2999879" y="4285743"/>
                    <a:ext cx="383045"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1</a:t>
                    </a:r>
                  </a:p>
                </p:txBody>
              </p:sp>
            </p:grpSp>
            <p:sp>
              <p:nvSpPr>
                <p:cNvPr id="39" name="Rounded Rectangle 38">
                  <a:extLst>
                    <a:ext uri="{FF2B5EF4-FFF2-40B4-BE49-F238E27FC236}">
                      <a16:creationId xmlns:a16="http://schemas.microsoft.com/office/drawing/2014/main" id="{26585389-A2F1-064C-96C1-24B88FBDD60F}"/>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lumMod val="95000"/>
                        <a:lumOff val="5000"/>
                      </a:schemeClr>
                    </a:solidFill>
                  </a:endParaRPr>
                </a:p>
              </p:txBody>
            </p:sp>
          </p:grpSp>
          <p:grpSp>
            <p:nvGrpSpPr>
              <p:cNvPr id="42" name="Group 41">
                <a:extLst>
                  <a:ext uri="{FF2B5EF4-FFF2-40B4-BE49-F238E27FC236}">
                    <a16:creationId xmlns:a16="http://schemas.microsoft.com/office/drawing/2014/main" id="{4687277C-96B4-524E-B2E4-EB1883610D88}"/>
                  </a:ext>
                </a:extLst>
              </p:cNvPr>
              <p:cNvGrpSpPr/>
              <p:nvPr/>
            </p:nvGrpSpPr>
            <p:grpSpPr>
              <a:xfrm>
                <a:off x="4911030" y="3295636"/>
                <a:ext cx="270718" cy="531673"/>
                <a:chOff x="1554512" y="2809722"/>
                <a:chExt cx="772393" cy="1379023"/>
              </a:xfrm>
            </p:grpSpPr>
            <p:grpSp>
              <p:nvGrpSpPr>
                <p:cNvPr id="43" name="Group 42">
                  <a:extLst>
                    <a:ext uri="{FF2B5EF4-FFF2-40B4-BE49-F238E27FC236}">
                      <a16:creationId xmlns:a16="http://schemas.microsoft.com/office/drawing/2014/main" id="{670F57F6-A1D7-BB40-95F0-5B6787B549C6}"/>
                    </a:ext>
                  </a:extLst>
                </p:cNvPr>
                <p:cNvGrpSpPr/>
                <p:nvPr/>
              </p:nvGrpSpPr>
              <p:grpSpPr>
                <a:xfrm>
                  <a:off x="1554512" y="2809722"/>
                  <a:ext cx="772393" cy="1379023"/>
                  <a:chOff x="2774254" y="4285743"/>
                  <a:chExt cx="834288" cy="1489530"/>
                </a:xfrm>
              </p:grpSpPr>
              <p:sp>
                <p:nvSpPr>
                  <p:cNvPr id="45" name="TextBox 44">
                    <a:extLst>
                      <a:ext uri="{FF2B5EF4-FFF2-40B4-BE49-F238E27FC236}">
                        <a16:creationId xmlns:a16="http://schemas.microsoft.com/office/drawing/2014/main" id="{BC860519-9327-1F41-8184-B9FC17C655B2}"/>
                      </a:ext>
                    </a:extLst>
                  </p:cNvPr>
                  <p:cNvSpPr txBox="1"/>
                  <p:nvPr/>
                </p:nvSpPr>
                <p:spPr>
                  <a:xfrm>
                    <a:off x="2774254" y="4869897"/>
                    <a:ext cx="834288" cy="905376"/>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4</a:t>
                    </a:r>
                  </a:p>
                </p:txBody>
              </p:sp>
              <p:sp>
                <p:nvSpPr>
                  <p:cNvPr id="46" name="TextBox 45">
                    <a:extLst>
                      <a:ext uri="{FF2B5EF4-FFF2-40B4-BE49-F238E27FC236}">
                        <a16:creationId xmlns:a16="http://schemas.microsoft.com/office/drawing/2014/main" id="{CB60159C-804B-9A4B-BA32-A200B9BBDA05}"/>
                      </a:ext>
                    </a:extLst>
                  </p:cNvPr>
                  <p:cNvSpPr txBox="1"/>
                  <p:nvPr/>
                </p:nvSpPr>
                <p:spPr>
                  <a:xfrm>
                    <a:off x="2999879" y="4285743"/>
                    <a:ext cx="383045"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1</a:t>
                    </a:r>
                  </a:p>
                </p:txBody>
              </p:sp>
            </p:grpSp>
            <p:sp>
              <p:nvSpPr>
                <p:cNvPr id="44" name="Rounded Rectangle 43">
                  <a:extLst>
                    <a:ext uri="{FF2B5EF4-FFF2-40B4-BE49-F238E27FC236}">
                      <a16:creationId xmlns:a16="http://schemas.microsoft.com/office/drawing/2014/main" id="{945DBFFC-D238-F24C-8157-F52FB32695BF}"/>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lumMod val="95000"/>
                        <a:lumOff val="5000"/>
                      </a:schemeClr>
                    </a:solidFill>
                  </a:endParaRPr>
                </a:p>
              </p:txBody>
            </p:sp>
          </p:grpSp>
          <p:grpSp>
            <p:nvGrpSpPr>
              <p:cNvPr id="47" name="Group 46">
                <a:extLst>
                  <a:ext uri="{FF2B5EF4-FFF2-40B4-BE49-F238E27FC236}">
                    <a16:creationId xmlns:a16="http://schemas.microsoft.com/office/drawing/2014/main" id="{3C9B08CC-4B43-FC46-B455-3E0AF290F152}"/>
                  </a:ext>
                </a:extLst>
              </p:cNvPr>
              <p:cNvGrpSpPr/>
              <p:nvPr/>
            </p:nvGrpSpPr>
            <p:grpSpPr>
              <a:xfrm>
                <a:off x="5586138" y="3295636"/>
                <a:ext cx="270718" cy="516984"/>
                <a:chOff x="1554512" y="2809722"/>
                <a:chExt cx="772393" cy="1340924"/>
              </a:xfrm>
            </p:grpSpPr>
            <p:grpSp>
              <p:nvGrpSpPr>
                <p:cNvPr id="48" name="Group 47">
                  <a:extLst>
                    <a:ext uri="{FF2B5EF4-FFF2-40B4-BE49-F238E27FC236}">
                      <a16:creationId xmlns:a16="http://schemas.microsoft.com/office/drawing/2014/main" id="{FDCAFC92-090B-0B4E-A5B3-9E0CEFDA054A}"/>
                    </a:ext>
                  </a:extLst>
                </p:cNvPr>
                <p:cNvGrpSpPr/>
                <p:nvPr/>
              </p:nvGrpSpPr>
              <p:grpSpPr>
                <a:xfrm>
                  <a:off x="1554512" y="2809722"/>
                  <a:ext cx="772393" cy="1340924"/>
                  <a:chOff x="2774254" y="4285743"/>
                  <a:chExt cx="834288" cy="1448378"/>
                </a:xfrm>
              </p:grpSpPr>
              <p:sp>
                <p:nvSpPr>
                  <p:cNvPr id="50" name="TextBox 49">
                    <a:extLst>
                      <a:ext uri="{FF2B5EF4-FFF2-40B4-BE49-F238E27FC236}">
                        <a16:creationId xmlns:a16="http://schemas.microsoft.com/office/drawing/2014/main" id="{1F364AA5-FB9F-6E4D-B146-14F826D5BD3A}"/>
                      </a:ext>
                    </a:extLst>
                  </p:cNvPr>
                  <p:cNvSpPr txBox="1"/>
                  <p:nvPr/>
                </p:nvSpPr>
                <p:spPr>
                  <a:xfrm>
                    <a:off x="2774254" y="4911051"/>
                    <a:ext cx="834288"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8</a:t>
                    </a:r>
                  </a:p>
                </p:txBody>
              </p:sp>
              <p:sp>
                <p:nvSpPr>
                  <p:cNvPr id="51" name="TextBox 50">
                    <a:extLst>
                      <a:ext uri="{FF2B5EF4-FFF2-40B4-BE49-F238E27FC236}">
                        <a16:creationId xmlns:a16="http://schemas.microsoft.com/office/drawing/2014/main" id="{E73EFE25-8009-8648-9A81-92B749B6C825}"/>
                      </a:ext>
                    </a:extLst>
                  </p:cNvPr>
                  <p:cNvSpPr txBox="1"/>
                  <p:nvPr/>
                </p:nvSpPr>
                <p:spPr>
                  <a:xfrm>
                    <a:off x="2999879" y="4285743"/>
                    <a:ext cx="383045"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1</a:t>
                    </a:r>
                  </a:p>
                </p:txBody>
              </p:sp>
            </p:grpSp>
            <p:sp>
              <p:nvSpPr>
                <p:cNvPr id="49" name="Rounded Rectangle 48">
                  <a:extLst>
                    <a:ext uri="{FF2B5EF4-FFF2-40B4-BE49-F238E27FC236}">
                      <a16:creationId xmlns:a16="http://schemas.microsoft.com/office/drawing/2014/main" id="{BFF25FCF-4A09-834F-9E6B-68ED73D16611}"/>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lumMod val="95000"/>
                        <a:lumOff val="5000"/>
                      </a:schemeClr>
                    </a:solidFill>
                  </a:endParaRPr>
                </a:p>
              </p:txBody>
            </p:sp>
          </p:grpSp>
          <p:sp>
            <p:nvSpPr>
              <p:cNvPr id="3" name="TextBox 2">
                <a:extLst>
                  <a:ext uri="{FF2B5EF4-FFF2-40B4-BE49-F238E27FC236}">
                    <a16:creationId xmlns:a16="http://schemas.microsoft.com/office/drawing/2014/main" id="{8AC2C444-5EEE-B44F-95C6-B39F6FB326B9}"/>
                  </a:ext>
                </a:extLst>
              </p:cNvPr>
              <p:cNvSpPr txBox="1"/>
              <p:nvPr/>
            </p:nvSpPr>
            <p:spPr>
              <a:xfrm>
                <a:off x="4386231" y="3338245"/>
                <a:ext cx="449704" cy="369332"/>
              </a:xfrm>
              <a:prstGeom prst="rect">
                <a:avLst/>
              </a:prstGeom>
              <a:noFill/>
            </p:spPr>
            <p:txBody>
              <a:bodyPr wrap="square" rtlCol="0">
                <a:spAutoFit/>
              </a:bodyPr>
              <a:lstStyle/>
              <a:p>
                <a:pPr algn="ctr"/>
                <a:r>
                  <a:rPr lang="en-US" dirty="0">
                    <a:latin typeface="Comic Sans MS" panose="030F0902030302020204" pitchFamily="66" charset="0"/>
                  </a:rPr>
                  <a:t>of</a:t>
                </a:r>
              </a:p>
            </p:txBody>
          </p:sp>
          <p:sp>
            <p:nvSpPr>
              <p:cNvPr id="52" name="TextBox 51">
                <a:extLst>
                  <a:ext uri="{FF2B5EF4-FFF2-40B4-BE49-F238E27FC236}">
                    <a16:creationId xmlns:a16="http://schemas.microsoft.com/office/drawing/2014/main" id="{681E52A8-9D5B-2043-B68E-4E0D3F6A274F}"/>
                  </a:ext>
                </a:extLst>
              </p:cNvPr>
              <p:cNvSpPr txBox="1"/>
              <p:nvPr/>
            </p:nvSpPr>
            <p:spPr>
              <a:xfrm>
                <a:off x="5296908" y="3319509"/>
                <a:ext cx="190718" cy="430887"/>
              </a:xfrm>
              <a:prstGeom prst="rect">
                <a:avLst/>
              </a:prstGeom>
              <a:noFill/>
            </p:spPr>
            <p:txBody>
              <a:bodyPr wrap="square" rtlCol="0">
                <a:spAutoFit/>
              </a:bodyPr>
              <a:lstStyle/>
              <a:p>
                <a:pPr algn="ctr"/>
                <a:r>
                  <a:rPr lang="en-US" sz="2200" dirty="0">
                    <a:latin typeface="Comic Sans MS" panose="030F0902030302020204" pitchFamily="66" charset="0"/>
                  </a:rPr>
                  <a:t>=</a:t>
                </a:r>
              </a:p>
            </p:txBody>
          </p:sp>
        </p:grpSp>
        <p:grpSp>
          <p:nvGrpSpPr>
            <p:cNvPr id="72" name="Group 71">
              <a:extLst>
                <a:ext uri="{FF2B5EF4-FFF2-40B4-BE49-F238E27FC236}">
                  <a16:creationId xmlns:a16="http://schemas.microsoft.com/office/drawing/2014/main" id="{F380FE9E-2EF7-804C-AEDA-E4D102F8A2B6}"/>
                </a:ext>
              </a:extLst>
            </p:cNvPr>
            <p:cNvGrpSpPr/>
            <p:nvPr/>
          </p:nvGrpSpPr>
          <p:grpSpPr>
            <a:xfrm>
              <a:off x="3422454" y="2392660"/>
              <a:ext cx="246107" cy="482704"/>
              <a:chOff x="1554512" y="2791578"/>
              <a:chExt cx="772393" cy="1377209"/>
            </a:xfrm>
          </p:grpSpPr>
          <p:grpSp>
            <p:nvGrpSpPr>
              <p:cNvPr id="85" name="Group 84">
                <a:extLst>
                  <a:ext uri="{FF2B5EF4-FFF2-40B4-BE49-F238E27FC236}">
                    <a16:creationId xmlns:a16="http://schemas.microsoft.com/office/drawing/2014/main" id="{BE69D8FF-403B-9947-8B37-60123F023A7F}"/>
                  </a:ext>
                </a:extLst>
              </p:cNvPr>
              <p:cNvGrpSpPr/>
              <p:nvPr/>
            </p:nvGrpSpPr>
            <p:grpSpPr>
              <a:xfrm>
                <a:off x="1554512" y="2791578"/>
                <a:ext cx="772393" cy="1377209"/>
                <a:chOff x="2774254" y="4266146"/>
                <a:chExt cx="834288" cy="1487571"/>
              </a:xfrm>
            </p:grpSpPr>
            <p:sp>
              <p:nvSpPr>
                <p:cNvPr id="87" name="TextBox 86">
                  <a:extLst>
                    <a:ext uri="{FF2B5EF4-FFF2-40B4-BE49-F238E27FC236}">
                      <a16:creationId xmlns:a16="http://schemas.microsoft.com/office/drawing/2014/main" id="{1ABB5932-9620-B747-A6D0-A40EB2F7D173}"/>
                    </a:ext>
                  </a:extLst>
                </p:cNvPr>
                <p:cNvSpPr txBox="1"/>
                <p:nvPr/>
              </p:nvSpPr>
              <p:spPr>
                <a:xfrm>
                  <a:off x="2774254" y="4891452"/>
                  <a:ext cx="834288"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4</a:t>
                  </a:r>
                </a:p>
              </p:txBody>
            </p:sp>
            <p:sp>
              <p:nvSpPr>
                <p:cNvPr id="88" name="TextBox 87">
                  <a:extLst>
                    <a:ext uri="{FF2B5EF4-FFF2-40B4-BE49-F238E27FC236}">
                      <a16:creationId xmlns:a16="http://schemas.microsoft.com/office/drawing/2014/main" id="{14A58A1C-C1A1-B14E-8691-CA36D1C838FD}"/>
                    </a:ext>
                  </a:extLst>
                </p:cNvPr>
                <p:cNvSpPr txBox="1"/>
                <p:nvPr/>
              </p:nvSpPr>
              <p:spPr>
                <a:xfrm>
                  <a:off x="2999879" y="4266146"/>
                  <a:ext cx="383044"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grpSp>
          <p:sp>
            <p:nvSpPr>
              <p:cNvPr id="86" name="Rounded Rectangle 85">
                <a:extLst>
                  <a:ext uri="{FF2B5EF4-FFF2-40B4-BE49-F238E27FC236}">
                    <a16:creationId xmlns:a16="http://schemas.microsoft.com/office/drawing/2014/main" id="{571B2E5A-C68A-E64A-9470-448F38BDC30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grpSp>
        <p:grpSp>
          <p:nvGrpSpPr>
            <p:cNvPr id="89" name="Group 88">
              <a:extLst>
                <a:ext uri="{FF2B5EF4-FFF2-40B4-BE49-F238E27FC236}">
                  <a16:creationId xmlns:a16="http://schemas.microsoft.com/office/drawing/2014/main" id="{EB6C4E7C-228A-7342-8B09-B790FB895898}"/>
                </a:ext>
              </a:extLst>
            </p:cNvPr>
            <p:cNvGrpSpPr/>
            <p:nvPr/>
          </p:nvGrpSpPr>
          <p:grpSpPr>
            <a:xfrm>
              <a:off x="5071857" y="2392660"/>
              <a:ext cx="246107" cy="482704"/>
              <a:chOff x="1554512" y="2791578"/>
              <a:chExt cx="772393" cy="1377209"/>
            </a:xfrm>
          </p:grpSpPr>
          <p:grpSp>
            <p:nvGrpSpPr>
              <p:cNvPr id="90" name="Group 89">
                <a:extLst>
                  <a:ext uri="{FF2B5EF4-FFF2-40B4-BE49-F238E27FC236}">
                    <a16:creationId xmlns:a16="http://schemas.microsoft.com/office/drawing/2014/main" id="{438BCF7F-274B-9444-AE56-F30CB4AE6977}"/>
                  </a:ext>
                </a:extLst>
              </p:cNvPr>
              <p:cNvGrpSpPr/>
              <p:nvPr/>
            </p:nvGrpSpPr>
            <p:grpSpPr>
              <a:xfrm>
                <a:off x="1554512" y="2791578"/>
                <a:ext cx="772393" cy="1377209"/>
                <a:chOff x="2774254" y="4266146"/>
                <a:chExt cx="834288" cy="1487571"/>
              </a:xfrm>
            </p:grpSpPr>
            <p:sp>
              <p:nvSpPr>
                <p:cNvPr id="92" name="TextBox 91">
                  <a:extLst>
                    <a:ext uri="{FF2B5EF4-FFF2-40B4-BE49-F238E27FC236}">
                      <a16:creationId xmlns:a16="http://schemas.microsoft.com/office/drawing/2014/main" id="{4B485AE5-1253-0343-9741-9706F290CAB7}"/>
                    </a:ext>
                  </a:extLst>
                </p:cNvPr>
                <p:cNvSpPr txBox="1"/>
                <p:nvPr/>
              </p:nvSpPr>
              <p:spPr>
                <a:xfrm>
                  <a:off x="2774254" y="4891452"/>
                  <a:ext cx="834288"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4</a:t>
                  </a:r>
                </a:p>
              </p:txBody>
            </p:sp>
            <p:sp>
              <p:nvSpPr>
                <p:cNvPr id="93" name="TextBox 92">
                  <a:extLst>
                    <a:ext uri="{FF2B5EF4-FFF2-40B4-BE49-F238E27FC236}">
                      <a16:creationId xmlns:a16="http://schemas.microsoft.com/office/drawing/2014/main" id="{58CD2E7B-93F6-6A4A-B4B4-8404F675E3C2}"/>
                    </a:ext>
                  </a:extLst>
                </p:cNvPr>
                <p:cNvSpPr txBox="1"/>
                <p:nvPr/>
              </p:nvSpPr>
              <p:spPr>
                <a:xfrm>
                  <a:off x="2999879" y="4266146"/>
                  <a:ext cx="383044"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grpSp>
          <p:sp>
            <p:nvSpPr>
              <p:cNvPr id="91" name="Rounded Rectangle 90">
                <a:extLst>
                  <a:ext uri="{FF2B5EF4-FFF2-40B4-BE49-F238E27FC236}">
                    <a16:creationId xmlns:a16="http://schemas.microsoft.com/office/drawing/2014/main" id="{532BD99D-EB78-EA4F-8C98-05D703A18148}"/>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grpSp>
        <p:grpSp>
          <p:nvGrpSpPr>
            <p:cNvPr id="94" name="Group 93">
              <a:extLst>
                <a:ext uri="{FF2B5EF4-FFF2-40B4-BE49-F238E27FC236}">
                  <a16:creationId xmlns:a16="http://schemas.microsoft.com/office/drawing/2014/main" id="{619C4358-3C9C-4B46-ACC6-2FADA33D9420}"/>
                </a:ext>
              </a:extLst>
            </p:cNvPr>
            <p:cNvGrpSpPr/>
            <p:nvPr/>
          </p:nvGrpSpPr>
          <p:grpSpPr>
            <a:xfrm>
              <a:off x="6670460" y="2392660"/>
              <a:ext cx="246107" cy="482704"/>
              <a:chOff x="1554512" y="2791578"/>
              <a:chExt cx="772393" cy="1377209"/>
            </a:xfrm>
          </p:grpSpPr>
          <p:grpSp>
            <p:nvGrpSpPr>
              <p:cNvPr id="95" name="Group 94">
                <a:extLst>
                  <a:ext uri="{FF2B5EF4-FFF2-40B4-BE49-F238E27FC236}">
                    <a16:creationId xmlns:a16="http://schemas.microsoft.com/office/drawing/2014/main" id="{5480B0F3-DBD2-A04A-AE0C-3C8CAA30BAD9}"/>
                  </a:ext>
                </a:extLst>
              </p:cNvPr>
              <p:cNvGrpSpPr/>
              <p:nvPr/>
            </p:nvGrpSpPr>
            <p:grpSpPr>
              <a:xfrm>
                <a:off x="1554512" y="2791578"/>
                <a:ext cx="772393" cy="1377209"/>
                <a:chOff x="2774254" y="4266146"/>
                <a:chExt cx="834288" cy="1487571"/>
              </a:xfrm>
            </p:grpSpPr>
            <p:sp>
              <p:nvSpPr>
                <p:cNvPr id="97" name="TextBox 96">
                  <a:extLst>
                    <a:ext uri="{FF2B5EF4-FFF2-40B4-BE49-F238E27FC236}">
                      <a16:creationId xmlns:a16="http://schemas.microsoft.com/office/drawing/2014/main" id="{F1314467-377F-9146-A4F3-C61C742A7CF9}"/>
                    </a:ext>
                  </a:extLst>
                </p:cNvPr>
                <p:cNvSpPr txBox="1"/>
                <p:nvPr/>
              </p:nvSpPr>
              <p:spPr>
                <a:xfrm>
                  <a:off x="2774254" y="4891452"/>
                  <a:ext cx="834288"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4</a:t>
                  </a:r>
                </a:p>
              </p:txBody>
            </p:sp>
            <p:sp>
              <p:nvSpPr>
                <p:cNvPr id="98" name="TextBox 97">
                  <a:extLst>
                    <a:ext uri="{FF2B5EF4-FFF2-40B4-BE49-F238E27FC236}">
                      <a16:creationId xmlns:a16="http://schemas.microsoft.com/office/drawing/2014/main" id="{67FF3695-1474-CD40-8785-D4D3BF32665B}"/>
                    </a:ext>
                  </a:extLst>
                </p:cNvPr>
                <p:cNvSpPr txBox="1"/>
                <p:nvPr/>
              </p:nvSpPr>
              <p:spPr>
                <a:xfrm>
                  <a:off x="2999879" y="4266146"/>
                  <a:ext cx="383044"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grpSp>
          <p:sp>
            <p:nvSpPr>
              <p:cNvPr id="96" name="Rounded Rectangle 95">
                <a:extLst>
                  <a:ext uri="{FF2B5EF4-FFF2-40B4-BE49-F238E27FC236}">
                    <a16:creationId xmlns:a16="http://schemas.microsoft.com/office/drawing/2014/main" id="{C351C1C0-493D-F04F-A0FA-B07EC484618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grpSp>
        <p:grpSp>
          <p:nvGrpSpPr>
            <p:cNvPr id="99" name="Group 98">
              <a:extLst>
                <a:ext uri="{FF2B5EF4-FFF2-40B4-BE49-F238E27FC236}">
                  <a16:creationId xmlns:a16="http://schemas.microsoft.com/office/drawing/2014/main" id="{3FE987BA-65DE-6F49-B311-71242850A070}"/>
                </a:ext>
              </a:extLst>
            </p:cNvPr>
            <p:cNvGrpSpPr/>
            <p:nvPr/>
          </p:nvGrpSpPr>
          <p:grpSpPr>
            <a:xfrm>
              <a:off x="8307164" y="2392660"/>
              <a:ext cx="246107" cy="482704"/>
              <a:chOff x="1554512" y="2791578"/>
              <a:chExt cx="772393" cy="1377209"/>
            </a:xfrm>
          </p:grpSpPr>
          <p:grpSp>
            <p:nvGrpSpPr>
              <p:cNvPr id="100" name="Group 99">
                <a:extLst>
                  <a:ext uri="{FF2B5EF4-FFF2-40B4-BE49-F238E27FC236}">
                    <a16:creationId xmlns:a16="http://schemas.microsoft.com/office/drawing/2014/main" id="{0F99D1D8-B946-7246-8BFD-A4E6EC66657D}"/>
                  </a:ext>
                </a:extLst>
              </p:cNvPr>
              <p:cNvGrpSpPr/>
              <p:nvPr/>
            </p:nvGrpSpPr>
            <p:grpSpPr>
              <a:xfrm>
                <a:off x="1554512" y="2791578"/>
                <a:ext cx="772393" cy="1377209"/>
                <a:chOff x="2774254" y="4266146"/>
                <a:chExt cx="834288" cy="1487571"/>
              </a:xfrm>
            </p:grpSpPr>
            <p:sp>
              <p:nvSpPr>
                <p:cNvPr id="102" name="TextBox 101">
                  <a:extLst>
                    <a:ext uri="{FF2B5EF4-FFF2-40B4-BE49-F238E27FC236}">
                      <a16:creationId xmlns:a16="http://schemas.microsoft.com/office/drawing/2014/main" id="{798E59AF-C61F-114C-B62B-A47D19CA1FB9}"/>
                    </a:ext>
                  </a:extLst>
                </p:cNvPr>
                <p:cNvSpPr txBox="1"/>
                <p:nvPr/>
              </p:nvSpPr>
              <p:spPr>
                <a:xfrm>
                  <a:off x="2774254" y="4891452"/>
                  <a:ext cx="834288"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4</a:t>
                  </a:r>
                </a:p>
              </p:txBody>
            </p:sp>
            <p:sp>
              <p:nvSpPr>
                <p:cNvPr id="103" name="TextBox 102">
                  <a:extLst>
                    <a:ext uri="{FF2B5EF4-FFF2-40B4-BE49-F238E27FC236}">
                      <a16:creationId xmlns:a16="http://schemas.microsoft.com/office/drawing/2014/main" id="{7EBB6491-CDA0-2846-A62F-0AE00A52ECAA}"/>
                    </a:ext>
                  </a:extLst>
                </p:cNvPr>
                <p:cNvSpPr txBox="1"/>
                <p:nvPr/>
              </p:nvSpPr>
              <p:spPr>
                <a:xfrm>
                  <a:off x="2999879" y="4266146"/>
                  <a:ext cx="383044"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grpSp>
          <p:sp>
            <p:nvSpPr>
              <p:cNvPr id="101" name="Rounded Rectangle 100">
                <a:extLst>
                  <a:ext uri="{FF2B5EF4-FFF2-40B4-BE49-F238E27FC236}">
                    <a16:creationId xmlns:a16="http://schemas.microsoft.com/office/drawing/2014/main" id="{3848AA99-0A38-7740-8996-46533DC7F089}"/>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grpSp>
      </p:grpSp>
      <p:grpSp>
        <p:nvGrpSpPr>
          <p:cNvPr id="15" name="Group 14">
            <a:extLst>
              <a:ext uri="{FF2B5EF4-FFF2-40B4-BE49-F238E27FC236}">
                <a16:creationId xmlns:a16="http://schemas.microsoft.com/office/drawing/2014/main" id="{71A8D802-B49B-C14D-AFC4-70EE7659190C}"/>
              </a:ext>
            </a:extLst>
          </p:cNvPr>
          <p:cNvGrpSpPr/>
          <p:nvPr/>
        </p:nvGrpSpPr>
        <p:grpSpPr>
          <a:xfrm>
            <a:off x="1620804" y="3623922"/>
            <a:ext cx="6469272" cy="1598473"/>
            <a:chOff x="2751825" y="3683556"/>
            <a:chExt cx="6469272" cy="1598473"/>
          </a:xfrm>
        </p:grpSpPr>
        <p:grpSp>
          <p:nvGrpSpPr>
            <p:cNvPr id="29" name="Group 28">
              <a:extLst>
                <a:ext uri="{FF2B5EF4-FFF2-40B4-BE49-F238E27FC236}">
                  <a16:creationId xmlns:a16="http://schemas.microsoft.com/office/drawing/2014/main" id="{9F92BFBA-C406-45F0-A9BC-E1CE19A31419}"/>
                </a:ext>
              </a:extLst>
            </p:cNvPr>
            <p:cNvGrpSpPr/>
            <p:nvPr/>
          </p:nvGrpSpPr>
          <p:grpSpPr>
            <a:xfrm>
              <a:off x="2751825" y="3683556"/>
              <a:ext cx="6469272" cy="1496313"/>
              <a:chOff x="1816026" y="3880162"/>
              <a:chExt cx="8610601" cy="2409826"/>
            </a:xfrm>
          </p:grpSpPr>
          <p:grpSp>
            <p:nvGrpSpPr>
              <p:cNvPr id="23" name="Group 22">
                <a:extLst>
                  <a:ext uri="{FF2B5EF4-FFF2-40B4-BE49-F238E27FC236}">
                    <a16:creationId xmlns:a16="http://schemas.microsoft.com/office/drawing/2014/main" id="{3ACE67D0-4B0E-4D12-A6B2-6FFC898FB6E4}"/>
                  </a:ext>
                </a:extLst>
              </p:cNvPr>
              <p:cNvGrpSpPr/>
              <p:nvPr/>
            </p:nvGrpSpPr>
            <p:grpSpPr>
              <a:xfrm>
                <a:off x="1816026" y="3880162"/>
                <a:ext cx="8610601" cy="1606554"/>
                <a:chOff x="1790698" y="4040185"/>
                <a:chExt cx="8610601" cy="1606554"/>
              </a:xfrm>
            </p:grpSpPr>
            <p:sp>
              <p:nvSpPr>
                <p:cNvPr id="20" name="Rectangle 19">
                  <a:extLst>
                    <a:ext uri="{FF2B5EF4-FFF2-40B4-BE49-F238E27FC236}">
                      <a16:creationId xmlns:a16="http://schemas.microsoft.com/office/drawing/2014/main" id="{3380B2E7-0D6E-48EE-A0E1-AE8FDA8FFD23}"/>
                    </a:ext>
                  </a:extLst>
                </p:cNvPr>
                <p:cNvSpPr/>
                <p:nvPr/>
              </p:nvSpPr>
              <p:spPr>
                <a:xfrm>
                  <a:off x="1790698" y="4040185"/>
                  <a:ext cx="8610601" cy="803276"/>
                </a:xfrm>
                <a:prstGeom prst="rect">
                  <a:avLst/>
                </a:prstGeom>
                <a:solidFill>
                  <a:srgbClr val="C00000">
                    <a:alpha val="20000"/>
                  </a:srgbClr>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900" dirty="0">
                      <a:solidFill>
                        <a:schemeClr val="tx1"/>
                      </a:solidFill>
                      <a:latin typeface="Comic Sans MS" panose="030F0902030302020204" pitchFamily="66" charset="0"/>
                    </a:rPr>
                    <a:t>1 Whole</a:t>
                  </a:r>
                </a:p>
              </p:txBody>
            </p:sp>
            <p:sp>
              <p:nvSpPr>
                <p:cNvPr id="21" name="Rectangle 20">
                  <a:extLst>
                    <a:ext uri="{FF2B5EF4-FFF2-40B4-BE49-F238E27FC236}">
                      <a16:creationId xmlns:a16="http://schemas.microsoft.com/office/drawing/2014/main" id="{706DF8D1-D31A-4211-81D3-3C572C0D25F3}"/>
                    </a:ext>
                  </a:extLst>
                </p:cNvPr>
                <p:cNvSpPr/>
                <p:nvPr/>
              </p:nvSpPr>
              <p:spPr>
                <a:xfrm>
                  <a:off x="1790698" y="4843462"/>
                  <a:ext cx="4292637" cy="803277"/>
                </a:xfrm>
                <a:prstGeom prst="rect">
                  <a:avLst/>
                </a:prstGeom>
                <a:solidFill>
                  <a:srgbClr val="C00000">
                    <a:alpha val="50000"/>
                  </a:srgbClr>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solidFill>
                      <a:schemeClr val="tx1">
                        <a:lumMod val="95000"/>
                        <a:lumOff val="5000"/>
                      </a:schemeClr>
                    </a:solidFill>
                    <a:latin typeface="Comic Sans MS" panose="030F0902030302020204" pitchFamily="66" charset="0"/>
                  </a:endParaRPr>
                </a:p>
              </p:txBody>
            </p:sp>
            <p:sp>
              <p:nvSpPr>
                <p:cNvPr id="22" name="Rectangle 21">
                  <a:extLst>
                    <a:ext uri="{FF2B5EF4-FFF2-40B4-BE49-F238E27FC236}">
                      <a16:creationId xmlns:a16="http://schemas.microsoft.com/office/drawing/2014/main" id="{E05CC139-B92B-461D-9BE9-E15C78B13A12}"/>
                    </a:ext>
                  </a:extLst>
                </p:cNvPr>
                <p:cNvSpPr/>
                <p:nvPr/>
              </p:nvSpPr>
              <p:spPr>
                <a:xfrm>
                  <a:off x="6070668" y="4843462"/>
                  <a:ext cx="4330631" cy="803277"/>
                </a:xfrm>
                <a:prstGeom prst="rect">
                  <a:avLst/>
                </a:prstGeom>
                <a:solidFill>
                  <a:srgbClr val="C00000">
                    <a:alpha val="50000"/>
                  </a:srgbClr>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solidFill>
                      <a:schemeClr val="tx1">
                        <a:lumMod val="95000"/>
                        <a:lumOff val="5000"/>
                      </a:schemeClr>
                    </a:solidFill>
                    <a:latin typeface="Comic Sans MS" panose="030F0902030302020204" pitchFamily="66" charset="0"/>
                  </a:endParaRPr>
                </a:p>
              </p:txBody>
            </p:sp>
          </p:grpSp>
          <p:sp>
            <p:nvSpPr>
              <p:cNvPr id="24" name="Rectangle 23">
                <a:extLst>
                  <a:ext uri="{FF2B5EF4-FFF2-40B4-BE49-F238E27FC236}">
                    <a16:creationId xmlns:a16="http://schemas.microsoft.com/office/drawing/2014/main" id="{E3D7F234-75BE-40D3-AC01-36AC8D9A5544}"/>
                  </a:ext>
                </a:extLst>
              </p:cNvPr>
              <p:cNvSpPr/>
              <p:nvPr/>
            </p:nvSpPr>
            <p:spPr>
              <a:xfrm>
                <a:off x="1816026" y="5486713"/>
                <a:ext cx="1063660" cy="803275"/>
              </a:xfrm>
              <a:prstGeom prst="rect">
                <a:avLst/>
              </a:prstGeom>
              <a:solidFill>
                <a:srgbClr val="C00000">
                  <a:alpha val="80000"/>
                </a:srgbClr>
              </a:solidFill>
              <a:ln w="285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sz="2000" dirty="0"/>
              </a:p>
            </p:txBody>
          </p:sp>
        </p:grpSp>
        <p:sp>
          <p:nvSpPr>
            <p:cNvPr id="33" name="Arrow: Left 2">
              <a:extLst>
                <a:ext uri="{FF2B5EF4-FFF2-40B4-BE49-F238E27FC236}">
                  <a16:creationId xmlns:a16="http://schemas.microsoft.com/office/drawing/2014/main" id="{A2EDC9CE-1C82-6749-98E4-D59CD99BC6BC}"/>
                </a:ext>
              </a:extLst>
            </p:cNvPr>
            <p:cNvSpPr/>
            <p:nvPr/>
          </p:nvSpPr>
          <p:spPr>
            <a:xfrm>
              <a:off x="3123290" y="4784687"/>
              <a:ext cx="765029" cy="275820"/>
            </a:xfrm>
            <a:prstGeom prst="leftArrow">
              <a:avLst/>
            </a:prstGeom>
            <a:solidFill>
              <a:srgbClr val="FDDE0D"/>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solidFill>
                  <a:srgbClr val="FBC715"/>
                </a:solidFill>
              </a:endParaRPr>
            </a:p>
          </p:txBody>
        </p:sp>
        <p:grpSp>
          <p:nvGrpSpPr>
            <p:cNvPr id="53" name="Group 52">
              <a:extLst>
                <a:ext uri="{FF2B5EF4-FFF2-40B4-BE49-F238E27FC236}">
                  <a16:creationId xmlns:a16="http://schemas.microsoft.com/office/drawing/2014/main" id="{0A2039C5-25D2-2A46-82F4-2480C14B8F44}"/>
                </a:ext>
              </a:extLst>
            </p:cNvPr>
            <p:cNvGrpSpPr/>
            <p:nvPr/>
          </p:nvGrpSpPr>
          <p:grpSpPr>
            <a:xfrm>
              <a:off x="4079776" y="4733785"/>
              <a:ext cx="1782863" cy="548244"/>
              <a:chOff x="4073993" y="3279065"/>
              <a:chExt cx="1782863" cy="548244"/>
            </a:xfrm>
          </p:grpSpPr>
          <p:grpSp>
            <p:nvGrpSpPr>
              <p:cNvPr id="54" name="Group 53">
                <a:extLst>
                  <a:ext uri="{FF2B5EF4-FFF2-40B4-BE49-F238E27FC236}">
                    <a16:creationId xmlns:a16="http://schemas.microsoft.com/office/drawing/2014/main" id="{3462DCD9-861A-7F46-92C8-DDA08371983F}"/>
                  </a:ext>
                </a:extLst>
              </p:cNvPr>
              <p:cNvGrpSpPr/>
              <p:nvPr/>
            </p:nvGrpSpPr>
            <p:grpSpPr>
              <a:xfrm>
                <a:off x="4073993" y="3279065"/>
                <a:ext cx="270718" cy="531673"/>
                <a:chOff x="1554512" y="2809722"/>
                <a:chExt cx="772393" cy="1379023"/>
              </a:xfrm>
            </p:grpSpPr>
            <p:grpSp>
              <p:nvGrpSpPr>
                <p:cNvPr id="67" name="Group 66">
                  <a:extLst>
                    <a:ext uri="{FF2B5EF4-FFF2-40B4-BE49-F238E27FC236}">
                      <a16:creationId xmlns:a16="http://schemas.microsoft.com/office/drawing/2014/main" id="{7D4DEC86-EB67-0845-B5D1-19EDC7841ECF}"/>
                    </a:ext>
                  </a:extLst>
                </p:cNvPr>
                <p:cNvGrpSpPr/>
                <p:nvPr/>
              </p:nvGrpSpPr>
              <p:grpSpPr>
                <a:xfrm>
                  <a:off x="1554512" y="2809722"/>
                  <a:ext cx="772393" cy="1379023"/>
                  <a:chOff x="2774254" y="4285743"/>
                  <a:chExt cx="834288" cy="1489530"/>
                </a:xfrm>
              </p:grpSpPr>
              <p:sp>
                <p:nvSpPr>
                  <p:cNvPr id="69" name="TextBox 68">
                    <a:extLst>
                      <a:ext uri="{FF2B5EF4-FFF2-40B4-BE49-F238E27FC236}">
                        <a16:creationId xmlns:a16="http://schemas.microsoft.com/office/drawing/2014/main" id="{D274CFCA-41F5-2F49-B131-C2E61CC95840}"/>
                      </a:ext>
                    </a:extLst>
                  </p:cNvPr>
                  <p:cNvSpPr txBox="1"/>
                  <p:nvPr/>
                </p:nvSpPr>
                <p:spPr>
                  <a:xfrm>
                    <a:off x="2774254" y="4869897"/>
                    <a:ext cx="834288" cy="905376"/>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4</a:t>
                    </a:r>
                  </a:p>
                </p:txBody>
              </p:sp>
              <p:sp>
                <p:nvSpPr>
                  <p:cNvPr id="70" name="TextBox 69">
                    <a:extLst>
                      <a:ext uri="{FF2B5EF4-FFF2-40B4-BE49-F238E27FC236}">
                        <a16:creationId xmlns:a16="http://schemas.microsoft.com/office/drawing/2014/main" id="{E69D4227-3EF6-AB40-8B98-7D696525F903}"/>
                      </a:ext>
                    </a:extLst>
                  </p:cNvPr>
                  <p:cNvSpPr txBox="1"/>
                  <p:nvPr/>
                </p:nvSpPr>
                <p:spPr>
                  <a:xfrm>
                    <a:off x="2999879" y="4285743"/>
                    <a:ext cx="383045"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1</a:t>
                    </a:r>
                  </a:p>
                </p:txBody>
              </p:sp>
            </p:grpSp>
            <p:sp>
              <p:nvSpPr>
                <p:cNvPr id="68" name="Rounded Rectangle 67">
                  <a:extLst>
                    <a:ext uri="{FF2B5EF4-FFF2-40B4-BE49-F238E27FC236}">
                      <a16:creationId xmlns:a16="http://schemas.microsoft.com/office/drawing/2014/main" id="{5517EBAA-517B-634C-A98B-705005ACFADD}"/>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lumMod val="95000"/>
                        <a:lumOff val="5000"/>
                      </a:schemeClr>
                    </a:solidFill>
                  </a:endParaRPr>
                </a:p>
              </p:txBody>
            </p:sp>
          </p:grpSp>
          <p:grpSp>
            <p:nvGrpSpPr>
              <p:cNvPr id="55" name="Group 54">
                <a:extLst>
                  <a:ext uri="{FF2B5EF4-FFF2-40B4-BE49-F238E27FC236}">
                    <a16:creationId xmlns:a16="http://schemas.microsoft.com/office/drawing/2014/main" id="{AAE55812-1866-D44A-99F5-C7852681457A}"/>
                  </a:ext>
                </a:extLst>
              </p:cNvPr>
              <p:cNvGrpSpPr/>
              <p:nvPr/>
            </p:nvGrpSpPr>
            <p:grpSpPr>
              <a:xfrm>
                <a:off x="4911030" y="3295636"/>
                <a:ext cx="270718" cy="531673"/>
                <a:chOff x="1554512" y="2809722"/>
                <a:chExt cx="772393" cy="1379023"/>
              </a:xfrm>
            </p:grpSpPr>
            <p:grpSp>
              <p:nvGrpSpPr>
                <p:cNvPr id="63" name="Group 62">
                  <a:extLst>
                    <a:ext uri="{FF2B5EF4-FFF2-40B4-BE49-F238E27FC236}">
                      <a16:creationId xmlns:a16="http://schemas.microsoft.com/office/drawing/2014/main" id="{FFC55B86-EFD7-4C40-BF3B-2AB87CAE110E}"/>
                    </a:ext>
                  </a:extLst>
                </p:cNvPr>
                <p:cNvGrpSpPr/>
                <p:nvPr/>
              </p:nvGrpSpPr>
              <p:grpSpPr>
                <a:xfrm>
                  <a:off x="1554512" y="2809722"/>
                  <a:ext cx="772393" cy="1379023"/>
                  <a:chOff x="2774254" y="4285743"/>
                  <a:chExt cx="834288" cy="1489530"/>
                </a:xfrm>
              </p:grpSpPr>
              <p:sp>
                <p:nvSpPr>
                  <p:cNvPr id="65" name="TextBox 64">
                    <a:extLst>
                      <a:ext uri="{FF2B5EF4-FFF2-40B4-BE49-F238E27FC236}">
                        <a16:creationId xmlns:a16="http://schemas.microsoft.com/office/drawing/2014/main" id="{FC185477-B353-CE49-A725-360C288A867D}"/>
                      </a:ext>
                    </a:extLst>
                  </p:cNvPr>
                  <p:cNvSpPr txBox="1"/>
                  <p:nvPr/>
                </p:nvSpPr>
                <p:spPr>
                  <a:xfrm>
                    <a:off x="2774254" y="4869897"/>
                    <a:ext cx="834288" cy="905376"/>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2</a:t>
                    </a:r>
                  </a:p>
                </p:txBody>
              </p:sp>
              <p:sp>
                <p:nvSpPr>
                  <p:cNvPr id="66" name="TextBox 65">
                    <a:extLst>
                      <a:ext uri="{FF2B5EF4-FFF2-40B4-BE49-F238E27FC236}">
                        <a16:creationId xmlns:a16="http://schemas.microsoft.com/office/drawing/2014/main" id="{25539200-BB2C-4548-948D-92501116F44E}"/>
                      </a:ext>
                    </a:extLst>
                  </p:cNvPr>
                  <p:cNvSpPr txBox="1"/>
                  <p:nvPr/>
                </p:nvSpPr>
                <p:spPr>
                  <a:xfrm>
                    <a:off x="2999879" y="4285743"/>
                    <a:ext cx="383045"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1</a:t>
                    </a:r>
                  </a:p>
                </p:txBody>
              </p:sp>
            </p:grpSp>
            <p:sp>
              <p:nvSpPr>
                <p:cNvPr id="64" name="Rounded Rectangle 63">
                  <a:extLst>
                    <a:ext uri="{FF2B5EF4-FFF2-40B4-BE49-F238E27FC236}">
                      <a16:creationId xmlns:a16="http://schemas.microsoft.com/office/drawing/2014/main" id="{A02F8C18-3802-674B-A073-CB8C68B8A3A0}"/>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lumMod val="95000"/>
                        <a:lumOff val="5000"/>
                      </a:schemeClr>
                    </a:solidFill>
                  </a:endParaRPr>
                </a:p>
              </p:txBody>
            </p:sp>
          </p:grpSp>
          <p:grpSp>
            <p:nvGrpSpPr>
              <p:cNvPr id="56" name="Group 55">
                <a:extLst>
                  <a:ext uri="{FF2B5EF4-FFF2-40B4-BE49-F238E27FC236}">
                    <a16:creationId xmlns:a16="http://schemas.microsoft.com/office/drawing/2014/main" id="{E7305267-4165-5D4F-9C6B-B1657562AE0A}"/>
                  </a:ext>
                </a:extLst>
              </p:cNvPr>
              <p:cNvGrpSpPr/>
              <p:nvPr/>
            </p:nvGrpSpPr>
            <p:grpSpPr>
              <a:xfrm>
                <a:off x="5586138" y="3295636"/>
                <a:ext cx="270718" cy="516984"/>
                <a:chOff x="1554512" y="2809722"/>
                <a:chExt cx="772393" cy="1340924"/>
              </a:xfrm>
            </p:grpSpPr>
            <p:grpSp>
              <p:nvGrpSpPr>
                <p:cNvPr id="59" name="Group 58">
                  <a:extLst>
                    <a:ext uri="{FF2B5EF4-FFF2-40B4-BE49-F238E27FC236}">
                      <a16:creationId xmlns:a16="http://schemas.microsoft.com/office/drawing/2014/main" id="{44431B1C-16C5-9D4A-8F05-C5A49544AC20}"/>
                    </a:ext>
                  </a:extLst>
                </p:cNvPr>
                <p:cNvGrpSpPr/>
                <p:nvPr/>
              </p:nvGrpSpPr>
              <p:grpSpPr>
                <a:xfrm>
                  <a:off x="1554512" y="2809722"/>
                  <a:ext cx="772393" cy="1340924"/>
                  <a:chOff x="2774254" y="4285743"/>
                  <a:chExt cx="834288" cy="1448378"/>
                </a:xfrm>
              </p:grpSpPr>
              <p:sp>
                <p:nvSpPr>
                  <p:cNvPr id="61" name="TextBox 60">
                    <a:extLst>
                      <a:ext uri="{FF2B5EF4-FFF2-40B4-BE49-F238E27FC236}">
                        <a16:creationId xmlns:a16="http://schemas.microsoft.com/office/drawing/2014/main" id="{300CD159-38C5-B94E-AB69-DF05110D8A23}"/>
                      </a:ext>
                    </a:extLst>
                  </p:cNvPr>
                  <p:cNvSpPr txBox="1"/>
                  <p:nvPr/>
                </p:nvSpPr>
                <p:spPr>
                  <a:xfrm>
                    <a:off x="2774254" y="4911051"/>
                    <a:ext cx="834288"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8</a:t>
                    </a:r>
                  </a:p>
                </p:txBody>
              </p:sp>
              <p:sp>
                <p:nvSpPr>
                  <p:cNvPr id="62" name="TextBox 61">
                    <a:extLst>
                      <a:ext uri="{FF2B5EF4-FFF2-40B4-BE49-F238E27FC236}">
                        <a16:creationId xmlns:a16="http://schemas.microsoft.com/office/drawing/2014/main" id="{BAB16B09-9B46-C046-84F4-CD345C9BD800}"/>
                      </a:ext>
                    </a:extLst>
                  </p:cNvPr>
                  <p:cNvSpPr txBox="1"/>
                  <p:nvPr/>
                </p:nvSpPr>
                <p:spPr>
                  <a:xfrm>
                    <a:off x="2999879" y="4285743"/>
                    <a:ext cx="383045" cy="823070"/>
                  </a:xfrm>
                  <a:prstGeom prst="rect">
                    <a:avLst/>
                  </a:prstGeom>
                  <a:noFill/>
                </p:spPr>
                <p:txBody>
                  <a:bodyPr wrap="square" rtlCol="0" anchor="ctr" anchorCtr="0">
                    <a:spAutoFit/>
                  </a:bodyPr>
                  <a:lstStyle/>
                  <a:p>
                    <a:pPr algn="ctr"/>
                    <a:r>
                      <a:rPr lang="en-GB" sz="1500" dirty="0">
                        <a:solidFill>
                          <a:schemeClr val="tx1">
                            <a:lumMod val="95000"/>
                            <a:lumOff val="5000"/>
                          </a:schemeClr>
                        </a:solidFill>
                        <a:latin typeface="Comic Sans MS" panose="030F0902030302020204" pitchFamily="66" charset="0"/>
                      </a:rPr>
                      <a:t>1</a:t>
                    </a:r>
                  </a:p>
                </p:txBody>
              </p:sp>
            </p:grpSp>
            <p:sp>
              <p:nvSpPr>
                <p:cNvPr id="60" name="Rounded Rectangle 59">
                  <a:extLst>
                    <a:ext uri="{FF2B5EF4-FFF2-40B4-BE49-F238E27FC236}">
                      <a16:creationId xmlns:a16="http://schemas.microsoft.com/office/drawing/2014/main" id="{1091ED69-7A15-4A4B-87D4-821D7A5F3D52}"/>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lumMod val="95000"/>
                        <a:lumOff val="5000"/>
                      </a:schemeClr>
                    </a:solidFill>
                  </a:endParaRPr>
                </a:p>
              </p:txBody>
            </p:sp>
          </p:grpSp>
          <p:sp>
            <p:nvSpPr>
              <p:cNvPr id="57" name="TextBox 56">
                <a:extLst>
                  <a:ext uri="{FF2B5EF4-FFF2-40B4-BE49-F238E27FC236}">
                    <a16:creationId xmlns:a16="http://schemas.microsoft.com/office/drawing/2014/main" id="{1E342444-0CFD-7948-9578-0E5A1EF1AB16}"/>
                  </a:ext>
                </a:extLst>
              </p:cNvPr>
              <p:cNvSpPr txBox="1"/>
              <p:nvPr/>
            </p:nvSpPr>
            <p:spPr>
              <a:xfrm>
                <a:off x="4386231" y="3338245"/>
                <a:ext cx="449704" cy="369332"/>
              </a:xfrm>
              <a:prstGeom prst="rect">
                <a:avLst/>
              </a:prstGeom>
              <a:noFill/>
            </p:spPr>
            <p:txBody>
              <a:bodyPr wrap="square" rtlCol="0">
                <a:spAutoFit/>
              </a:bodyPr>
              <a:lstStyle/>
              <a:p>
                <a:pPr algn="ctr"/>
                <a:r>
                  <a:rPr lang="en-US" dirty="0">
                    <a:latin typeface="Comic Sans MS" panose="030F0902030302020204" pitchFamily="66" charset="0"/>
                  </a:rPr>
                  <a:t>of</a:t>
                </a:r>
              </a:p>
            </p:txBody>
          </p:sp>
          <p:sp>
            <p:nvSpPr>
              <p:cNvPr id="58" name="TextBox 57">
                <a:extLst>
                  <a:ext uri="{FF2B5EF4-FFF2-40B4-BE49-F238E27FC236}">
                    <a16:creationId xmlns:a16="http://schemas.microsoft.com/office/drawing/2014/main" id="{57213277-3F3B-DE49-A48E-DE1A8E3C68BB}"/>
                  </a:ext>
                </a:extLst>
              </p:cNvPr>
              <p:cNvSpPr txBox="1"/>
              <p:nvPr/>
            </p:nvSpPr>
            <p:spPr>
              <a:xfrm>
                <a:off x="5296908" y="3319509"/>
                <a:ext cx="190718" cy="430887"/>
              </a:xfrm>
              <a:prstGeom prst="rect">
                <a:avLst/>
              </a:prstGeom>
              <a:noFill/>
            </p:spPr>
            <p:txBody>
              <a:bodyPr wrap="square" rtlCol="0">
                <a:spAutoFit/>
              </a:bodyPr>
              <a:lstStyle/>
              <a:p>
                <a:pPr algn="ctr"/>
                <a:r>
                  <a:rPr lang="en-US" sz="2200" dirty="0">
                    <a:latin typeface="Comic Sans MS" panose="030F0902030302020204" pitchFamily="66" charset="0"/>
                  </a:rPr>
                  <a:t>=</a:t>
                </a:r>
              </a:p>
            </p:txBody>
          </p:sp>
        </p:grpSp>
        <p:grpSp>
          <p:nvGrpSpPr>
            <p:cNvPr id="105" name="Group 104">
              <a:extLst>
                <a:ext uri="{FF2B5EF4-FFF2-40B4-BE49-F238E27FC236}">
                  <a16:creationId xmlns:a16="http://schemas.microsoft.com/office/drawing/2014/main" id="{1912BD1D-CF2F-DE48-8E1A-685B5B33B450}"/>
                </a:ext>
              </a:extLst>
            </p:cNvPr>
            <p:cNvGrpSpPr/>
            <p:nvPr/>
          </p:nvGrpSpPr>
          <p:grpSpPr>
            <a:xfrm>
              <a:off x="4260654" y="4196060"/>
              <a:ext cx="246107" cy="496694"/>
              <a:chOff x="1554512" y="2791577"/>
              <a:chExt cx="772393" cy="1417123"/>
            </a:xfrm>
          </p:grpSpPr>
          <p:grpSp>
            <p:nvGrpSpPr>
              <p:cNvPr id="121" name="Group 120">
                <a:extLst>
                  <a:ext uri="{FF2B5EF4-FFF2-40B4-BE49-F238E27FC236}">
                    <a16:creationId xmlns:a16="http://schemas.microsoft.com/office/drawing/2014/main" id="{FFEB1E4C-8256-1E41-BCCD-CC4C9A695751}"/>
                  </a:ext>
                </a:extLst>
              </p:cNvPr>
              <p:cNvGrpSpPr/>
              <p:nvPr/>
            </p:nvGrpSpPr>
            <p:grpSpPr>
              <a:xfrm>
                <a:off x="1554512" y="2791577"/>
                <a:ext cx="772393" cy="1417123"/>
                <a:chOff x="2774254" y="4266146"/>
                <a:chExt cx="834288" cy="1530684"/>
              </a:xfrm>
            </p:grpSpPr>
            <p:sp>
              <p:nvSpPr>
                <p:cNvPr id="123" name="TextBox 122">
                  <a:extLst>
                    <a:ext uri="{FF2B5EF4-FFF2-40B4-BE49-F238E27FC236}">
                      <a16:creationId xmlns:a16="http://schemas.microsoft.com/office/drawing/2014/main" id="{23CCCDC7-771C-CA4B-BBD7-6B42D82CECC0}"/>
                    </a:ext>
                  </a:extLst>
                </p:cNvPr>
                <p:cNvSpPr txBox="1"/>
                <p:nvPr/>
              </p:nvSpPr>
              <p:spPr>
                <a:xfrm>
                  <a:off x="2774254" y="4848340"/>
                  <a:ext cx="834288" cy="948490"/>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2</a:t>
                  </a:r>
                </a:p>
              </p:txBody>
            </p:sp>
            <p:sp>
              <p:nvSpPr>
                <p:cNvPr id="124" name="TextBox 123">
                  <a:extLst>
                    <a:ext uri="{FF2B5EF4-FFF2-40B4-BE49-F238E27FC236}">
                      <a16:creationId xmlns:a16="http://schemas.microsoft.com/office/drawing/2014/main" id="{E481845A-AC90-E142-8528-F1EE0E21CFA8}"/>
                    </a:ext>
                  </a:extLst>
                </p:cNvPr>
                <p:cNvSpPr txBox="1"/>
                <p:nvPr/>
              </p:nvSpPr>
              <p:spPr>
                <a:xfrm>
                  <a:off x="2999879" y="4266146"/>
                  <a:ext cx="383044"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grpSp>
          <p:sp>
            <p:nvSpPr>
              <p:cNvPr id="122" name="Rounded Rectangle 121">
                <a:extLst>
                  <a:ext uri="{FF2B5EF4-FFF2-40B4-BE49-F238E27FC236}">
                    <a16:creationId xmlns:a16="http://schemas.microsoft.com/office/drawing/2014/main" id="{B2AA292B-B442-6040-8DD6-E27041E20559}"/>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grpSp>
        <p:grpSp>
          <p:nvGrpSpPr>
            <p:cNvPr id="106" name="Group 105">
              <a:extLst>
                <a:ext uri="{FF2B5EF4-FFF2-40B4-BE49-F238E27FC236}">
                  <a16:creationId xmlns:a16="http://schemas.microsoft.com/office/drawing/2014/main" id="{32418292-E30E-DB4A-AC90-AC99553BC76C}"/>
                </a:ext>
              </a:extLst>
            </p:cNvPr>
            <p:cNvGrpSpPr/>
            <p:nvPr/>
          </p:nvGrpSpPr>
          <p:grpSpPr>
            <a:xfrm>
              <a:off x="7484857" y="4196060"/>
              <a:ext cx="246107" cy="496694"/>
              <a:chOff x="1554512" y="2791577"/>
              <a:chExt cx="772393" cy="1417123"/>
            </a:xfrm>
          </p:grpSpPr>
          <p:grpSp>
            <p:nvGrpSpPr>
              <p:cNvPr id="117" name="Group 116">
                <a:extLst>
                  <a:ext uri="{FF2B5EF4-FFF2-40B4-BE49-F238E27FC236}">
                    <a16:creationId xmlns:a16="http://schemas.microsoft.com/office/drawing/2014/main" id="{5EEE1DC1-4D7C-BD4E-9DC2-6C5E20B3B36C}"/>
                  </a:ext>
                </a:extLst>
              </p:cNvPr>
              <p:cNvGrpSpPr/>
              <p:nvPr/>
            </p:nvGrpSpPr>
            <p:grpSpPr>
              <a:xfrm>
                <a:off x="1554512" y="2791577"/>
                <a:ext cx="772393" cy="1417123"/>
                <a:chOff x="2774254" y="4266146"/>
                <a:chExt cx="834288" cy="1530684"/>
              </a:xfrm>
            </p:grpSpPr>
            <p:sp>
              <p:nvSpPr>
                <p:cNvPr id="119" name="TextBox 118">
                  <a:extLst>
                    <a:ext uri="{FF2B5EF4-FFF2-40B4-BE49-F238E27FC236}">
                      <a16:creationId xmlns:a16="http://schemas.microsoft.com/office/drawing/2014/main" id="{15C449AF-ACC9-E74A-B124-98F7201DDFC4}"/>
                    </a:ext>
                  </a:extLst>
                </p:cNvPr>
                <p:cNvSpPr txBox="1"/>
                <p:nvPr/>
              </p:nvSpPr>
              <p:spPr>
                <a:xfrm>
                  <a:off x="2774254" y="4848340"/>
                  <a:ext cx="834288" cy="948490"/>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2</a:t>
                  </a:r>
                </a:p>
              </p:txBody>
            </p:sp>
            <p:sp>
              <p:nvSpPr>
                <p:cNvPr id="120" name="TextBox 119">
                  <a:extLst>
                    <a:ext uri="{FF2B5EF4-FFF2-40B4-BE49-F238E27FC236}">
                      <a16:creationId xmlns:a16="http://schemas.microsoft.com/office/drawing/2014/main" id="{4C266E3C-1664-9641-927F-116488ECF8D4}"/>
                    </a:ext>
                  </a:extLst>
                </p:cNvPr>
                <p:cNvSpPr txBox="1"/>
                <p:nvPr/>
              </p:nvSpPr>
              <p:spPr>
                <a:xfrm>
                  <a:off x="2999879" y="4266146"/>
                  <a:ext cx="383044" cy="862265"/>
                </a:xfrm>
                <a:prstGeom prst="rect">
                  <a:avLst/>
                </a:prstGeom>
                <a:noFill/>
              </p:spPr>
              <p:txBody>
                <a:bodyPr wrap="square" rtlCol="0" anchor="ctr" anchorCtr="0">
                  <a:spAutoFit/>
                </a:bodyPr>
                <a:lstStyle/>
                <a:p>
                  <a:pPr algn="ctr"/>
                  <a:r>
                    <a:rPr lang="en-GB" sz="1400" dirty="0">
                      <a:solidFill>
                        <a:schemeClr val="tx1">
                          <a:lumMod val="95000"/>
                          <a:lumOff val="5000"/>
                        </a:schemeClr>
                      </a:solidFill>
                      <a:latin typeface="Comic Sans MS" panose="030F0902030302020204" pitchFamily="66" charset="0"/>
                    </a:rPr>
                    <a:t>1</a:t>
                  </a:r>
                </a:p>
              </p:txBody>
            </p:sp>
          </p:grpSp>
          <p:sp>
            <p:nvSpPr>
              <p:cNvPr id="118" name="Rounded Rectangle 117">
                <a:extLst>
                  <a:ext uri="{FF2B5EF4-FFF2-40B4-BE49-F238E27FC236}">
                    <a16:creationId xmlns:a16="http://schemas.microsoft.com/office/drawing/2014/main" id="{70887027-60A1-A34C-8A0E-6F30B39CB2D4}"/>
                  </a:ext>
                </a:extLst>
              </p:cNvPr>
              <p:cNvSpPr/>
              <p:nvPr/>
            </p:nvSpPr>
            <p:spPr>
              <a:xfrm>
                <a:off x="1658487" y="3432456"/>
                <a:ext cx="564443" cy="64889"/>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lumMod val="95000"/>
                      <a:lumOff val="5000"/>
                    </a:schemeClr>
                  </a:solidFill>
                </a:endParaRPr>
              </a:p>
            </p:txBody>
          </p:sp>
        </p:grpSp>
      </p:grpSp>
      <p:sp>
        <p:nvSpPr>
          <p:cNvPr id="104" name="Speech Bubble: Rectangle with Corners Rounded 2">
            <a:extLst>
              <a:ext uri="{FF2B5EF4-FFF2-40B4-BE49-F238E27FC236}">
                <a16:creationId xmlns:a16="http://schemas.microsoft.com/office/drawing/2014/main" id="{2CF94BD6-317E-D048-8B49-C385E2AF56F1}"/>
              </a:ext>
            </a:extLst>
          </p:cNvPr>
          <p:cNvSpPr>
            <a:spLocks/>
          </p:cNvSpPr>
          <p:nvPr/>
        </p:nvSpPr>
        <p:spPr>
          <a:xfrm>
            <a:off x="8571636" y="2323070"/>
            <a:ext cx="2464398" cy="1236083"/>
          </a:xfrm>
          <a:prstGeom prst="wedgeRoundRectCallout">
            <a:avLst>
              <a:gd name="adj1" fmla="val -6243"/>
              <a:gd name="adj2" fmla="val 111645"/>
              <a:gd name="adj3" fmla="val 16667"/>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spAutoFit/>
          </a:bodyPr>
          <a:lstStyle/>
          <a:p>
            <a:pPr algn="ctr"/>
            <a:r>
              <a:rPr lang="en-GB" sz="2200" dirty="0">
                <a:solidFill>
                  <a:schemeClr val="tx1">
                    <a:lumMod val="95000"/>
                    <a:lumOff val="5000"/>
                  </a:schemeClr>
                </a:solidFill>
                <a:latin typeface="Comic Sans MS" panose="030F0902030302020204" pitchFamily="66" charset="0"/>
              </a:rPr>
              <a:t>What’s the</a:t>
            </a:r>
          </a:p>
          <a:p>
            <a:pPr algn="ctr"/>
            <a:r>
              <a:rPr lang="en-GB" sz="2200" dirty="0">
                <a:solidFill>
                  <a:schemeClr val="tx1">
                    <a:lumMod val="95000"/>
                    <a:lumOff val="5000"/>
                  </a:schemeClr>
                </a:solidFill>
                <a:latin typeface="Comic Sans MS" panose="030F0902030302020204" pitchFamily="66" charset="0"/>
              </a:rPr>
              <a:t>same and what’s different?</a:t>
            </a:r>
          </a:p>
        </p:txBody>
      </p:sp>
      <p:grpSp>
        <p:nvGrpSpPr>
          <p:cNvPr id="107" name="Group 106">
            <a:extLst>
              <a:ext uri="{FF2B5EF4-FFF2-40B4-BE49-F238E27FC236}">
                <a16:creationId xmlns:a16="http://schemas.microsoft.com/office/drawing/2014/main" id="{E6AB8AC4-6C23-074A-86AE-26C2B84C1026}"/>
              </a:ext>
            </a:extLst>
          </p:cNvPr>
          <p:cNvGrpSpPr/>
          <p:nvPr/>
        </p:nvGrpSpPr>
        <p:grpSpPr>
          <a:xfrm>
            <a:off x="8779249" y="3944373"/>
            <a:ext cx="2388327" cy="2017567"/>
            <a:chOff x="4540559" y="2378539"/>
            <a:chExt cx="4566620" cy="3733483"/>
          </a:xfrm>
        </p:grpSpPr>
        <p:pic>
          <p:nvPicPr>
            <p:cNvPr id="108" name="Picture 107" descr="A picture containing text&#10;&#10;Description automatically generated">
              <a:extLst>
                <a:ext uri="{FF2B5EF4-FFF2-40B4-BE49-F238E27FC236}">
                  <a16:creationId xmlns:a16="http://schemas.microsoft.com/office/drawing/2014/main" id="{6ECC735E-907A-504F-A456-15B2913510A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09" name="Oval 108">
              <a:extLst>
                <a:ext uri="{FF2B5EF4-FFF2-40B4-BE49-F238E27FC236}">
                  <a16:creationId xmlns:a16="http://schemas.microsoft.com/office/drawing/2014/main" id="{7BB99672-3C89-A247-A3CE-351953F49465}"/>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2454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0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4B3C7C27-E63C-C347-B66E-C4CD7C86BBFF}"/>
              </a:ext>
            </a:extLst>
          </p:cNvPr>
          <p:cNvGrpSpPr/>
          <p:nvPr/>
        </p:nvGrpSpPr>
        <p:grpSpPr>
          <a:xfrm>
            <a:off x="2576718" y="4601931"/>
            <a:ext cx="1855410" cy="1270972"/>
            <a:chOff x="4929266" y="1260520"/>
            <a:chExt cx="1533396" cy="1155429"/>
          </a:xfrm>
        </p:grpSpPr>
        <p:sp>
          <p:nvSpPr>
            <p:cNvPr id="16" name="Rectangle 15">
              <a:extLst>
                <a:ext uri="{FF2B5EF4-FFF2-40B4-BE49-F238E27FC236}">
                  <a16:creationId xmlns:a16="http://schemas.microsoft.com/office/drawing/2014/main" id="{86AE0F72-85D3-B749-B2B2-F41DFEE5E327}"/>
                </a:ext>
              </a:extLst>
            </p:cNvPr>
            <p:cNvSpPr/>
            <p:nvPr/>
          </p:nvSpPr>
          <p:spPr>
            <a:xfrm>
              <a:off x="5498615" y="1526167"/>
              <a:ext cx="457176" cy="646331"/>
            </a:xfrm>
            <a:prstGeom prst="rect">
              <a:avLst/>
            </a:prstGeom>
          </p:spPr>
          <p:txBody>
            <a:bodyPr wrap="none">
              <a:spAutoFit/>
            </a:bodyPr>
            <a:lstStyle/>
            <a:p>
              <a:r>
                <a:rPr lang="en-GB" sz="3600" dirty="0">
                  <a:latin typeface="Comic Sans MS" panose="030F0702030302020204" pitchFamily="66" charset="0"/>
                </a:rPr>
                <a:t>x</a:t>
              </a:r>
              <a:endParaRPr lang="en-US" sz="3600" dirty="0">
                <a:latin typeface="Comic Sans MS" panose="030F0902030302020204" pitchFamily="66" charset="0"/>
              </a:endParaRPr>
            </a:p>
          </p:txBody>
        </p:sp>
        <p:grpSp>
          <p:nvGrpSpPr>
            <p:cNvPr id="17" name="Group 16">
              <a:extLst>
                <a:ext uri="{FF2B5EF4-FFF2-40B4-BE49-F238E27FC236}">
                  <a16:creationId xmlns:a16="http://schemas.microsoft.com/office/drawing/2014/main" id="{C68FBE97-4AA7-7545-8CF5-3F1F3BAA37F5}"/>
                </a:ext>
              </a:extLst>
            </p:cNvPr>
            <p:cNvGrpSpPr/>
            <p:nvPr/>
          </p:nvGrpSpPr>
          <p:grpSpPr>
            <a:xfrm>
              <a:off x="4929266" y="1260520"/>
              <a:ext cx="604753" cy="1155429"/>
              <a:chOff x="4472424" y="2373041"/>
              <a:chExt cx="499795" cy="954900"/>
            </a:xfrm>
          </p:grpSpPr>
          <p:sp>
            <p:nvSpPr>
              <p:cNvPr id="23" name="TextBox 22">
                <a:extLst>
                  <a:ext uri="{FF2B5EF4-FFF2-40B4-BE49-F238E27FC236}">
                    <a16:creationId xmlns:a16="http://schemas.microsoft.com/office/drawing/2014/main" id="{658B2B81-7AC1-5043-8A0F-5276C7DC9A4F}"/>
                  </a:ext>
                </a:extLst>
              </p:cNvPr>
              <p:cNvSpPr txBox="1"/>
              <p:nvPr/>
            </p:nvSpPr>
            <p:spPr>
              <a:xfrm>
                <a:off x="4472424" y="2793783"/>
                <a:ext cx="499795" cy="534158"/>
              </a:xfrm>
              <a:prstGeom prst="rect">
                <a:avLst/>
              </a:prstGeom>
              <a:noFill/>
              <a:ln>
                <a:noFill/>
              </a:ln>
            </p:spPr>
            <p:txBody>
              <a:bodyPr wrap="square" rtlCol="0" anchor="ctr" anchorCtr="0">
                <a:spAutoFit/>
              </a:bodyPr>
              <a:lstStyle/>
              <a:p>
                <a:pPr algn="ctr"/>
                <a:r>
                  <a:rPr lang="en-GB" sz="3600" dirty="0">
                    <a:solidFill>
                      <a:schemeClr val="tx1">
                        <a:lumMod val="95000"/>
                        <a:lumOff val="5000"/>
                      </a:schemeClr>
                    </a:solidFill>
                    <a:latin typeface="Comic Sans MS" panose="030F0902030302020204" pitchFamily="66" charset="0"/>
                  </a:rPr>
                  <a:t>5</a:t>
                </a:r>
              </a:p>
            </p:txBody>
          </p:sp>
          <p:sp>
            <p:nvSpPr>
              <p:cNvPr id="24" name="TextBox 23">
                <a:extLst>
                  <a:ext uri="{FF2B5EF4-FFF2-40B4-BE49-F238E27FC236}">
                    <a16:creationId xmlns:a16="http://schemas.microsoft.com/office/drawing/2014/main" id="{890A07DF-17AF-7949-AF86-9C5ABB35FF8C}"/>
                  </a:ext>
                </a:extLst>
              </p:cNvPr>
              <p:cNvSpPr txBox="1"/>
              <p:nvPr/>
            </p:nvSpPr>
            <p:spPr>
              <a:xfrm>
                <a:off x="4651080" y="2373041"/>
                <a:ext cx="142485" cy="534158"/>
              </a:xfrm>
              <a:prstGeom prst="rect">
                <a:avLst/>
              </a:prstGeom>
              <a:noFill/>
              <a:ln>
                <a:noFill/>
              </a:ln>
            </p:spPr>
            <p:txBody>
              <a:bodyPr wrap="square" rtlCol="0" anchor="ctr" anchorCtr="0">
                <a:spAutoFit/>
              </a:bodyPr>
              <a:lstStyle/>
              <a:p>
                <a:pPr algn="ctr"/>
                <a:r>
                  <a:rPr lang="en-GB" sz="3600" dirty="0">
                    <a:solidFill>
                      <a:schemeClr val="tx1">
                        <a:lumMod val="95000"/>
                        <a:lumOff val="5000"/>
                      </a:schemeClr>
                    </a:solidFill>
                    <a:latin typeface="Comic Sans MS" panose="030F0902030302020204" pitchFamily="66" charset="0"/>
                  </a:rPr>
                  <a:t>1</a:t>
                </a:r>
              </a:p>
            </p:txBody>
          </p:sp>
          <p:sp>
            <p:nvSpPr>
              <p:cNvPr id="25" name="Rounded Rectangle 24">
                <a:extLst>
                  <a:ext uri="{FF2B5EF4-FFF2-40B4-BE49-F238E27FC236}">
                    <a16:creationId xmlns:a16="http://schemas.microsoft.com/office/drawing/2014/main" id="{EB36D2A5-6B06-204D-BA74-F3FED33D2DDA}"/>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lumMod val="95000"/>
                      <a:lumOff val="5000"/>
                    </a:schemeClr>
                  </a:solidFill>
                </a:endParaRPr>
              </a:p>
            </p:txBody>
          </p:sp>
        </p:grpSp>
        <p:grpSp>
          <p:nvGrpSpPr>
            <p:cNvPr id="18" name="Group 17">
              <a:extLst>
                <a:ext uri="{FF2B5EF4-FFF2-40B4-BE49-F238E27FC236}">
                  <a16:creationId xmlns:a16="http://schemas.microsoft.com/office/drawing/2014/main" id="{958B7314-950B-B544-8CE7-2795DF4D263E}"/>
                </a:ext>
              </a:extLst>
            </p:cNvPr>
            <p:cNvGrpSpPr/>
            <p:nvPr/>
          </p:nvGrpSpPr>
          <p:grpSpPr>
            <a:xfrm>
              <a:off x="5857909" y="1260520"/>
              <a:ext cx="604753" cy="1155429"/>
              <a:chOff x="4472424" y="2373041"/>
              <a:chExt cx="499795" cy="954900"/>
            </a:xfrm>
          </p:grpSpPr>
          <p:sp>
            <p:nvSpPr>
              <p:cNvPr id="19" name="TextBox 18">
                <a:extLst>
                  <a:ext uri="{FF2B5EF4-FFF2-40B4-BE49-F238E27FC236}">
                    <a16:creationId xmlns:a16="http://schemas.microsoft.com/office/drawing/2014/main" id="{35D77268-5E3C-BB49-BCD0-FA722FAF1E77}"/>
                  </a:ext>
                </a:extLst>
              </p:cNvPr>
              <p:cNvSpPr txBox="1"/>
              <p:nvPr/>
            </p:nvSpPr>
            <p:spPr>
              <a:xfrm>
                <a:off x="4472424" y="2793783"/>
                <a:ext cx="499795" cy="534158"/>
              </a:xfrm>
              <a:prstGeom prst="rect">
                <a:avLst/>
              </a:prstGeom>
              <a:noFill/>
              <a:ln>
                <a:noFill/>
              </a:ln>
            </p:spPr>
            <p:txBody>
              <a:bodyPr wrap="square" rtlCol="0" anchor="ctr" anchorCtr="0">
                <a:spAutoFit/>
              </a:bodyPr>
              <a:lstStyle/>
              <a:p>
                <a:pPr algn="ctr"/>
                <a:r>
                  <a:rPr lang="en-GB" sz="3600" dirty="0">
                    <a:solidFill>
                      <a:schemeClr val="tx1">
                        <a:lumMod val="95000"/>
                        <a:lumOff val="5000"/>
                      </a:schemeClr>
                    </a:solidFill>
                    <a:latin typeface="Comic Sans MS" panose="030F0902030302020204" pitchFamily="66" charset="0"/>
                  </a:rPr>
                  <a:t>3</a:t>
                </a:r>
              </a:p>
            </p:txBody>
          </p:sp>
          <p:sp>
            <p:nvSpPr>
              <p:cNvPr id="20" name="TextBox 19">
                <a:extLst>
                  <a:ext uri="{FF2B5EF4-FFF2-40B4-BE49-F238E27FC236}">
                    <a16:creationId xmlns:a16="http://schemas.microsoft.com/office/drawing/2014/main" id="{FFED09CA-62AB-7948-9EC1-D08A3573E5AB}"/>
                  </a:ext>
                </a:extLst>
              </p:cNvPr>
              <p:cNvSpPr txBox="1"/>
              <p:nvPr/>
            </p:nvSpPr>
            <p:spPr>
              <a:xfrm>
                <a:off x="4651080" y="2373041"/>
                <a:ext cx="142485" cy="534158"/>
              </a:xfrm>
              <a:prstGeom prst="rect">
                <a:avLst/>
              </a:prstGeom>
              <a:noFill/>
              <a:ln>
                <a:noFill/>
              </a:ln>
            </p:spPr>
            <p:txBody>
              <a:bodyPr wrap="square" rtlCol="0" anchor="ctr" anchorCtr="0">
                <a:spAutoFit/>
              </a:bodyPr>
              <a:lstStyle/>
              <a:p>
                <a:pPr algn="ctr"/>
                <a:r>
                  <a:rPr lang="en-GB" sz="3600" dirty="0">
                    <a:solidFill>
                      <a:schemeClr val="tx1">
                        <a:lumMod val="95000"/>
                        <a:lumOff val="5000"/>
                      </a:schemeClr>
                    </a:solidFill>
                    <a:latin typeface="Comic Sans MS" panose="030F0902030302020204" pitchFamily="66" charset="0"/>
                  </a:rPr>
                  <a:t>1</a:t>
                </a:r>
              </a:p>
            </p:txBody>
          </p:sp>
          <p:sp>
            <p:nvSpPr>
              <p:cNvPr id="21" name="Rounded Rectangle 20">
                <a:extLst>
                  <a:ext uri="{FF2B5EF4-FFF2-40B4-BE49-F238E27FC236}">
                    <a16:creationId xmlns:a16="http://schemas.microsoft.com/office/drawing/2014/main" id="{13E8BA93-3554-B848-B512-EF696339A7A5}"/>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lumMod val="95000"/>
                      <a:lumOff val="5000"/>
                    </a:schemeClr>
                  </a:solidFill>
                </a:endParaRPr>
              </a:p>
            </p:txBody>
          </p:sp>
        </p:grpSp>
      </p:grpSp>
      <p:sp>
        <p:nvSpPr>
          <p:cNvPr id="36" name="TextBox 35">
            <a:extLst>
              <a:ext uri="{FF2B5EF4-FFF2-40B4-BE49-F238E27FC236}">
                <a16:creationId xmlns:a16="http://schemas.microsoft.com/office/drawing/2014/main" id="{88EA9D11-ECD6-334B-A634-66715A7C3601}"/>
              </a:ext>
            </a:extLst>
          </p:cNvPr>
          <p:cNvSpPr txBox="1"/>
          <p:nvPr/>
        </p:nvSpPr>
        <p:spPr>
          <a:xfrm>
            <a:off x="9777335" y="671029"/>
            <a:ext cx="1727094" cy="646331"/>
          </a:xfrm>
          <a:prstGeom prst="rect">
            <a:avLst/>
          </a:prstGeom>
          <a:noFill/>
        </p:spPr>
        <p:txBody>
          <a:bodyPr wrap="square" rtlCol="0">
            <a:spAutoFit/>
          </a:bodyPr>
          <a:lstStyle/>
          <a:p>
            <a:r>
              <a:rPr lang="en-GB" dirty="0">
                <a:solidFill>
                  <a:schemeClr val="tx1">
                    <a:lumMod val="95000"/>
                    <a:lumOff val="5000"/>
                  </a:schemeClr>
                </a:solidFill>
                <a:latin typeface="Comic Sans MS" panose="030F0902030302020204" pitchFamily="66" charset="0"/>
              </a:rPr>
              <a:t>You will need:</a:t>
            </a:r>
          </a:p>
          <a:p>
            <a:r>
              <a:rPr lang="en-GB" dirty="0">
                <a:latin typeface="Comic Sans MS" panose="030F0702030302020204" pitchFamily="66" charset="0"/>
              </a:rPr>
              <a:t>Handout 3</a:t>
            </a:r>
          </a:p>
        </p:txBody>
      </p:sp>
      <p:grpSp>
        <p:nvGrpSpPr>
          <p:cNvPr id="2" name="Group 1">
            <a:extLst>
              <a:ext uri="{FF2B5EF4-FFF2-40B4-BE49-F238E27FC236}">
                <a16:creationId xmlns:a16="http://schemas.microsoft.com/office/drawing/2014/main" id="{E03E1F7B-D344-4627-9B57-E9EB6414FEAA}"/>
              </a:ext>
            </a:extLst>
          </p:cNvPr>
          <p:cNvGrpSpPr/>
          <p:nvPr/>
        </p:nvGrpSpPr>
        <p:grpSpPr>
          <a:xfrm>
            <a:off x="1382081" y="2260066"/>
            <a:ext cx="6136044" cy="2005628"/>
            <a:chOff x="1382081" y="2260066"/>
            <a:chExt cx="6136044" cy="2005628"/>
          </a:xfrm>
        </p:grpSpPr>
        <p:pic>
          <p:nvPicPr>
            <p:cNvPr id="15" name="Picture 14">
              <a:extLst>
                <a:ext uri="{FF2B5EF4-FFF2-40B4-BE49-F238E27FC236}">
                  <a16:creationId xmlns:a16="http://schemas.microsoft.com/office/drawing/2014/main" id="{378B4A96-A10E-DB49-B6D9-2973DECE5D50}"/>
                </a:ext>
              </a:extLst>
            </p:cNvPr>
            <p:cNvPicPr>
              <a:picLocks noChangeAspect="1"/>
            </p:cNvPicPr>
            <p:nvPr/>
          </p:nvPicPr>
          <p:blipFill>
            <a:blip r:embed="rId2"/>
            <a:srcRect/>
            <a:stretch/>
          </p:blipFill>
          <p:spPr>
            <a:xfrm>
              <a:off x="1399036" y="2810967"/>
              <a:ext cx="6119089" cy="1454727"/>
            </a:xfrm>
            <a:prstGeom prst="rect">
              <a:avLst/>
            </a:prstGeom>
          </p:spPr>
        </p:pic>
        <p:sp>
          <p:nvSpPr>
            <p:cNvPr id="37" name="Arrow: Left 2">
              <a:extLst>
                <a:ext uri="{FF2B5EF4-FFF2-40B4-BE49-F238E27FC236}">
                  <a16:creationId xmlns:a16="http://schemas.microsoft.com/office/drawing/2014/main" id="{2ACA2CBF-115B-7B43-AA06-9D7BCA220B78}"/>
                </a:ext>
              </a:extLst>
            </p:cNvPr>
            <p:cNvSpPr/>
            <p:nvPr/>
          </p:nvSpPr>
          <p:spPr>
            <a:xfrm rot="16200000">
              <a:off x="1278656" y="2363491"/>
              <a:ext cx="695482" cy="488632"/>
            </a:xfrm>
            <a:prstGeom prst="leftArrow">
              <a:avLst/>
            </a:prstGeom>
            <a:solidFill>
              <a:schemeClr val="tx1">
                <a:lumMod val="95000"/>
                <a:lumOff val="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grpSp>
      <p:grpSp>
        <p:nvGrpSpPr>
          <p:cNvPr id="40" name="Group 39">
            <a:extLst>
              <a:ext uri="{FF2B5EF4-FFF2-40B4-BE49-F238E27FC236}">
                <a16:creationId xmlns:a16="http://schemas.microsoft.com/office/drawing/2014/main" id="{F34E0A4D-8CDA-524F-8CB7-7740A8D891CF}"/>
              </a:ext>
            </a:extLst>
          </p:cNvPr>
          <p:cNvGrpSpPr/>
          <p:nvPr/>
        </p:nvGrpSpPr>
        <p:grpSpPr>
          <a:xfrm>
            <a:off x="8111211" y="3297509"/>
            <a:ext cx="2951923" cy="2529115"/>
            <a:chOff x="7289635" y="4741069"/>
            <a:chExt cx="4754102" cy="1297836"/>
          </a:xfrm>
        </p:grpSpPr>
        <p:sp>
          <p:nvSpPr>
            <p:cNvPr id="38" name="Rectangle 37">
              <a:extLst>
                <a:ext uri="{FF2B5EF4-FFF2-40B4-BE49-F238E27FC236}">
                  <a16:creationId xmlns:a16="http://schemas.microsoft.com/office/drawing/2014/main" id="{13DF27B7-4D4D-FB46-B875-82877F03E89C}"/>
                </a:ext>
              </a:extLst>
            </p:cNvPr>
            <p:cNvSpPr/>
            <p:nvPr/>
          </p:nvSpPr>
          <p:spPr>
            <a:xfrm>
              <a:off x="7289635" y="4808545"/>
              <a:ext cx="4525200" cy="1168742"/>
            </a:xfrm>
            <a:prstGeom prst="rect">
              <a:avLst/>
            </a:prstGeom>
          </p:spPr>
          <p:txBody>
            <a:bodyPr wrap="square">
              <a:spAutoFit/>
            </a:bodyPr>
            <a:lstStyle/>
            <a:p>
              <a:pPr algn="ctr"/>
              <a:r>
                <a:rPr lang="en-GB" sz="2100" b="1" dirty="0">
                  <a:solidFill>
                    <a:srgbClr val="C00000"/>
                  </a:solidFill>
                  <a:latin typeface="Comic Sans MS" panose="030F0902030302020204" pitchFamily="66" charset="0"/>
                </a:rPr>
                <a:t>Activity 3</a:t>
              </a:r>
            </a:p>
            <a:p>
              <a:pPr algn="ctr"/>
              <a:r>
                <a:rPr lang="en-GB" sz="2100" dirty="0">
                  <a:solidFill>
                    <a:srgbClr val="C00000"/>
                  </a:solidFill>
                  <a:latin typeface="Comic Sans MS" panose="030F0902030302020204" pitchFamily="66" charset="0"/>
                </a:rPr>
                <a:t>Matching Game</a:t>
              </a:r>
            </a:p>
            <a:p>
              <a:pPr algn="ctr">
                <a:spcBef>
                  <a:spcPts val="800"/>
                </a:spcBef>
              </a:pPr>
              <a:r>
                <a:rPr lang="en-GB" dirty="0">
                  <a:latin typeface="Comic Sans MS" panose="030F0902030302020204" pitchFamily="66" charset="0"/>
                </a:rPr>
                <a:t>Find the family of 3.</a:t>
              </a:r>
            </a:p>
            <a:p>
              <a:pPr algn="ctr">
                <a:spcBef>
                  <a:spcPts val="400"/>
                </a:spcBef>
              </a:pPr>
              <a:r>
                <a:rPr lang="en-GB" dirty="0">
                  <a:latin typeface="Comic Sans MS" panose="030F0902030302020204" pitchFamily="66" charset="0"/>
                </a:rPr>
                <a:t>Place the cards face down and select 3 cards to reveal. Can you find the matching 3 cards?</a:t>
              </a:r>
            </a:p>
          </p:txBody>
        </p:sp>
        <p:sp>
          <p:nvSpPr>
            <p:cNvPr id="39" name="Rectangle 38">
              <a:extLst>
                <a:ext uri="{FF2B5EF4-FFF2-40B4-BE49-F238E27FC236}">
                  <a16:creationId xmlns:a16="http://schemas.microsoft.com/office/drawing/2014/main" id="{BB553BC3-C041-F340-8698-BCC551C78B7A}"/>
                </a:ext>
              </a:extLst>
            </p:cNvPr>
            <p:cNvSpPr/>
            <p:nvPr/>
          </p:nvSpPr>
          <p:spPr>
            <a:xfrm>
              <a:off x="7289635" y="4741069"/>
              <a:ext cx="4754102" cy="12978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a:p>
          </p:txBody>
        </p:sp>
      </p:grpSp>
      <p:sp>
        <p:nvSpPr>
          <p:cNvPr id="43" name="Speech Bubble: Rectangle with Corners Rounded 2">
            <a:extLst>
              <a:ext uri="{FF2B5EF4-FFF2-40B4-BE49-F238E27FC236}">
                <a16:creationId xmlns:a16="http://schemas.microsoft.com/office/drawing/2014/main" id="{F1AD9662-22EC-434F-BA68-4A88430A5D64}"/>
              </a:ext>
            </a:extLst>
          </p:cNvPr>
          <p:cNvSpPr>
            <a:spLocks/>
          </p:cNvSpPr>
          <p:nvPr/>
        </p:nvSpPr>
        <p:spPr>
          <a:xfrm>
            <a:off x="2466702" y="1025263"/>
            <a:ext cx="5282657" cy="906461"/>
          </a:xfrm>
          <a:prstGeom prst="wedgeRoundRectCallout">
            <a:avLst>
              <a:gd name="adj1" fmla="val 57421"/>
              <a:gd name="adj2" fmla="val 46880"/>
              <a:gd name="adj3" fmla="val 16667"/>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spAutoFit/>
          </a:bodyPr>
          <a:lstStyle/>
          <a:p>
            <a:pPr algn="ctr"/>
            <a:r>
              <a:rPr lang="en-GB" sz="2200" dirty="0">
                <a:solidFill>
                  <a:schemeClr val="tx1">
                    <a:lumMod val="95000"/>
                    <a:lumOff val="5000"/>
                  </a:schemeClr>
                </a:solidFill>
                <a:latin typeface="Comic Sans MS" panose="030F0902030302020204" pitchFamily="66" charset="0"/>
              </a:rPr>
              <a:t>The number of parts can be found by multiplying the denominators</a:t>
            </a:r>
          </a:p>
        </p:txBody>
      </p:sp>
      <p:grpSp>
        <p:nvGrpSpPr>
          <p:cNvPr id="44" name="Group 43">
            <a:extLst>
              <a:ext uri="{FF2B5EF4-FFF2-40B4-BE49-F238E27FC236}">
                <a16:creationId xmlns:a16="http://schemas.microsoft.com/office/drawing/2014/main" id="{D08A2989-2723-EA4E-89DF-F75B430D168C}"/>
              </a:ext>
            </a:extLst>
          </p:cNvPr>
          <p:cNvGrpSpPr/>
          <p:nvPr/>
        </p:nvGrpSpPr>
        <p:grpSpPr>
          <a:xfrm>
            <a:off x="7421282" y="1566944"/>
            <a:ext cx="1794385" cy="1515828"/>
            <a:chOff x="4540559" y="2378539"/>
            <a:chExt cx="4566620" cy="3733483"/>
          </a:xfrm>
        </p:grpSpPr>
        <p:pic>
          <p:nvPicPr>
            <p:cNvPr id="45" name="Picture 44" descr="A picture containing text&#10;&#10;Description automatically generated">
              <a:extLst>
                <a:ext uri="{FF2B5EF4-FFF2-40B4-BE49-F238E27FC236}">
                  <a16:creationId xmlns:a16="http://schemas.microsoft.com/office/drawing/2014/main" id="{DD45D17D-78BC-364B-B176-B8838FDFDE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46" name="Oval 45">
              <a:extLst>
                <a:ext uri="{FF2B5EF4-FFF2-40B4-BE49-F238E27FC236}">
                  <a16:creationId xmlns:a16="http://schemas.microsoft.com/office/drawing/2014/main" id="{34A4E953-036C-4C4A-8AC8-7FE43211DFF7}"/>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a:extLst>
              <a:ext uri="{FF2B5EF4-FFF2-40B4-BE49-F238E27FC236}">
                <a16:creationId xmlns:a16="http://schemas.microsoft.com/office/drawing/2014/main" id="{EC23D4CE-19CD-4642-BB0E-DAB6D6E5B548}"/>
              </a:ext>
            </a:extLst>
          </p:cNvPr>
          <p:cNvGrpSpPr/>
          <p:nvPr/>
        </p:nvGrpSpPr>
        <p:grpSpPr>
          <a:xfrm>
            <a:off x="4553675" y="4602724"/>
            <a:ext cx="1301771" cy="1270971"/>
            <a:chOff x="4553675" y="4602724"/>
            <a:chExt cx="1301771" cy="1270971"/>
          </a:xfrm>
        </p:grpSpPr>
        <p:grpSp>
          <p:nvGrpSpPr>
            <p:cNvPr id="29" name="Group 28">
              <a:extLst>
                <a:ext uri="{FF2B5EF4-FFF2-40B4-BE49-F238E27FC236}">
                  <a16:creationId xmlns:a16="http://schemas.microsoft.com/office/drawing/2014/main" id="{33240D35-91D0-A042-B079-8FB89723F03C}"/>
                </a:ext>
              </a:extLst>
            </p:cNvPr>
            <p:cNvGrpSpPr/>
            <p:nvPr/>
          </p:nvGrpSpPr>
          <p:grpSpPr>
            <a:xfrm>
              <a:off x="4970026" y="4602724"/>
              <a:ext cx="885420" cy="1270971"/>
              <a:chOff x="4419946" y="2373041"/>
              <a:chExt cx="604752" cy="954899"/>
            </a:xfrm>
          </p:grpSpPr>
          <p:sp>
            <p:nvSpPr>
              <p:cNvPr id="30" name="TextBox 29">
                <a:extLst>
                  <a:ext uri="{FF2B5EF4-FFF2-40B4-BE49-F238E27FC236}">
                    <a16:creationId xmlns:a16="http://schemas.microsoft.com/office/drawing/2014/main" id="{9AB8D3D2-3923-1A4D-BD4B-CCFD67DD9F21}"/>
                  </a:ext>
                </a:extLst>
              </p:cNvPr>
              <p:cNvSpPr txBox="1"/>
              <p:nvPr/>
            </p:nvSpPr>
            <p:spPr>
              <a:xfrm>
                <a:off x="4419946" y="2793782"/>
                <a:ext cx="604752" cy="534158"/>
              </a:xfrm>
              <a:prstGeom prst="rect">
                <a:avLst/>
              </a:prstGeom>
              <a:noFill/>
              <a:ln>
                <a:noFill/>
              </a:ln>
            </p:spPr>
            <p:txBody>
              <a:bodyPr wrap="square" rtlCol="0" anchor="ctr" anchorCtr="0">
                <a:spAutoFit/>
              </a:bodyPr>
              <a:lstStyle/>
              <a:p>
                <a:pPr algn="ctr"/>
                <a:r>
                  <a:rPr lang="en-GB" sz="3600" dirty="0">
                    <a:solidFill>
                      <a:schemeClr val="tx1">
                        <a:lumMod val="95000"/>
                        <a:lumOff val="5000"/>
                      </a:schemeClr>
                    </a:solidFill>
                    <a:latin typeface="Comic Sans MS" panose="030F0902030302020204" pitchFamily="66" charset="0"/>
                  </a:rPr>
                  <a:t>15</a:t>
                </a:r>
              </a:p>
            </p:txBody>
          </p:sp>
          <p:sp>
            <p:nvSpPr>
              <p:cNvPr id="31" name="TextBox 30">
                <a:extLst>
                  <a:ext uri="{FF2B5EF4-FFF2-40B4-BE49-F238E27FC236}">
                    <a16:creationId xmlns:a16="http://schemas.microsoft.com/office/drawing/2014/main" id="{5D807851-83DF-234E-B73C-870DC329D6F0}"/>
                  </a:ext>
                </a:extLst>
              </p:cNvPr>
              <p:cNvSpPr txBox="1"/>
              <p:nvPr/>
            </p:nvSpPr>
            <p:spPr>
              <a:xfrm>
                <a:off x="4651080" y="2373041"/>
                <a:ext cx="142485" cy="534158"/>
              </a:xfrm>
              <a:prstGeom prst="rect">
                <a:avLst/>
              </a:prstGeom>
              <a:noFill/>
              <a:ln>
                <a:noFill/>
              </a:ln>
            </p:spPr>
            <p:txBody>
              <a:bodyPr wrap="square" rtlCol="0" anchor="ctr" anchorCtr="0">
                <a:spAutoFit/>
              </a:bodyPr>
              <a:lstStyle/>
              <a:p>
                <a:pPr algn="ctr"/>
                <a:r>
                  <a:rPr lang="en-GB" sz="3600" dirty="0">
                    <a:solidFill>
                      <a:schemeClr val="tx1">
                        <a:lumMod val="95000"/>
                        <a:lumOff val="5000"/>
                      </a:schemeClr>
                    </a:solidFill>
                    <a:latin typeface="Comic Sans MS" panose="030F0902030302020204" pitchFamily="66" charset="0"/>
                  </a:rPr>
                  <a:t>1</a:t>
                </a:r>
              </a:p>
            </p:txBody>
          </p:sp>
          <p:sp>
            <p:nvSpPr>
              <p:cNvPr id="32" name="Rounded Rectangle 31">
                <a:extLst>
                  <a:ext uri="{FF2B5EF4-FFF2-40B4-BE49-F238E27FC236}">
                    <a16:creationId xmlns:a16="http://schemas.microsoft.com/office/drawing/2014/main" id="{FE1121F0-3783-F04E-8EBF-2926CAFA5745}"/>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a:solidFill>
                    <a:schemeClr val="tx1">
                      <a:lumMod val="95000"/>
                      <a:lumOff val="5000"/>
                    </a:schemeClr>
                  </a:solidFill>
                </a:endParaRPr>
              </a:p>
            </p:txBody>
          </p:sp>
        </p:grpSp>
        <p:sp>
          <p:nvSpPr>
            <p:cNvPr id="48" name="Rectangle 47">
              <a:extLst>
                <a:ext uri="{FF2B5EF4-FFF2-40B4-BE49-F238E27FC236}">
                  <a16:creationId xmlns:a16="http://schemas.microsoft.com/office/drawing/2014/main" id="{F2D8C5D2-D1F6-FD49-A18F-4BE8DF2B0FC1}"/>
                </a:ext>
              </a:extLst>
            </p:cNvPr>
            <p:cNvSpPr/>
            <p:nvPr/>
          </p:nvSpPr>
          <p:spPr>
            <a:xfrm>
              <a:off x="4553675" y="4885713"/>
              <a:ext cx="420308" cy="646331"/>
            </a:xfrm>
            <a:prstGeom prst="rect">
              <a:avLst/>
            </a:prstGeom>
          </p:spPr>
          <p:txBody>
            <a:bodyPr wrap="none">
              <a:spAutoFit/>
            </a:bodyPr>
            <a:lstStyle/>
            <a:p>
              <a:r>
                <a:rPr lang="en-GB" sz="3600" dirty="0">
                  <a:latin typeface="Comic Sans MS" panose="030F0702030302020204" pitchFamily="66" charset="0"/>
                </a:rPr>
                <a:t>=</a:t>
              </a:r>
              <a:endParaRPr lang="en-US" sz="3600" dirty="0">
                <a:latin typeface="Comic Sans MS" panose="030F0902030302020204" pitchFamily="66" charset="0"/>
              </a:endParaRPr>
            </a:p>
          </p:txBody>
        </p:sp>
      </p:grpSp>
    </p:spTree>
    <p:extLst>
      <p:ext uri="{BB962C8B-B14F-4D97-AF65-F5344CB8AC3E}">
        <p14:creationId xmlns:p14="http://schemas.microsoft.com/office/powerpoint/2010/main" val="1934401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peech Bubble: Rectangle 3">
            <a:extLst>
              <a:ext uri="{FF2B5EF4-FFF2-40B4-BE49-F238E27FC236}">
                <a16:creationId xmlns:a16="http://schemas.microsoft.com/office/drawing/2014/main" id="{76CA51EB-35BF-47FA-8A23-BE1A38D2009D}"/>
              </a:ext>
            </a:extLst>
          </p:cNvPr>
          <p:cNvSpPr/>
          <p:nvPr/>
        </p:nvSpPr>
        <p:spPr>
          <a:xfrm>
            <a:off x="5604216" y="1068103"/>
            <a:ext cx="5556662" cy="877328"/>
          </a:xfrm>
          <a:custGeom>
            <a:avLst/>
            <a:gdLst>
              <a:gd name="connsiteX0" fmla="*/ 0 w 4616852"/>
              <a:gd name="connsiteY0" fmla="*/ 0 h 877328"/>
              <a:gd name="connsiteX1" fmla="*/ 769475 w 4616852"/>
              <a:gd name="connsiteY1" fmla="*/ 0 h 877328"/>
              <a:gd name="connsiteX2" fmla="*/ 769475 w 4616852"/>
              <a:gd name="connsiteY2" fmla="*/ 0 h 877328"/>
              <a:gd name="connsiteX3" fmla="*/ 1923688 w 4616852"/>
              <a:gd name="connsiteY3" fmla="*/ 0 h 877328"/>
              <a:gd name="connsiteX4" fmla="*/ 4616852 w 4616852"/>
              <a:gd name="connsiteY4" fmla="*/ 0 h 877328"/>
              <a:gd name="connsiteX5" fmla="*/ 4616852 w 4616852"/>
              <a:gd name="connsiteY5" fmla="*/ 511775 h 877328"/>
              <a:gd name="connsiteX6" fmla="*/ 4616852 w 4616852"/>
              <a:gd name="connsiteY6" fmla="*/ 511775 h 877328"/>
              <a:gd name="connsiteX7" fmla="*/ 4616852 w 4616852"/>
              <a:gd name="connsiteY7" fmla="*/ 731107 h 877328"/>
              <a:gd name="connsiteX8" fmla="*/ 4616852 w 4616852"/>
              <a:gd name="connsiteY8" fmla="*/ 877328 h 877328"/>
              <a:gd name="connsiteX9" fmla="*/ 1923688 w 4616852"/>
              <a:gd name="connsiteY9" fmla="*/ 877328 h 877328"/>
              <a:gd name="connsiteX10" fmla="*/ 769475 w 4616852"/>
              <a:gd name="connsiteY10" fmla="*/ 877328 h 877328"/>
              <a:gd name="connsiteX11" fmla="*/ 769475 w 4616852"/>
              <a:gd name="connsiteY11" fmla="*/ 877328 h 877328"/>
              <a:gd name="connsiteX12" fmla="*/ 0 w 4616852"/>
              <a:gd name="connsiteY12" fmla="*/ 877328 h 877328"/>
              <a:gd name="connsiteX13" fmla="*/ 0 w 4616852"/>
              <a:gd name="connsiteY13" fmla="*/ 731107 h 877328"/>
              <a:gd name="connsiteX14" fmla="*/ -1058829 w 4616852"/>
              <a:gd name="connsiteY14" fmla="*/ 611770 h 877328"/>
              <a:gd name="connsiteX15" fmla="*/ 0 w 4616852"/>
              <a:gd name="connsiteY15" fmla="*/ 511775 h 877328"/>
              <a:gd name="connsiteX16" fmla="*/ 0 w 4616852"/>
              <a:gd name="connsiteY16" fmla="*/ 0 h 877328"/>
              <a:gd name="connsiteX0" fmla="*/ 1058829 w 5675681"/>
              <a:gd name="connsiteY0" fmla="*/ 0 h 877328"/>
              <a:gd name="connsiteX1" fmla="*/ 1828304 w 5675681"/>
              <a:gd name="connsiteY1" fmla="*/ 0 h 877328"/>
              <a:gd name="connsiteX2" fmla="*/ 1828304 w 5675681"/>
              <a:gd name="connsiteY2" fmla="*/ 0 h 877328"/>
              <a:gd name="connsiteX3" fmla="*/ 2982517 w 5675681"/>
              <a:gd name="connsiteY3" fmla="*/ 0 h 877328"/>
              <a:gd name="connsiteX4" fmla="*/ 5675681 w 5675681"/>
              <a:gd name="connsiteY4" fmla="*/ 0 h 877328"/>
              <a:gd name="connsiteX5" fmla="*/ 5675681 w 5675681"/>
              <a:gd name="connsiteY5" fmla="*/ 511775 h 877328"/>
              <a:gd name="connsiteX6" fmla="*/ 5675681 w 5675681"/>
              <a:gd name="connsiteY6" fmla="*/ 511775 h 877328"/>
              <a:gd name="connsiteX7" fmla="*/ 5675681 w 5675681"/>
              <a:gd name="connsiteY7" fmla="*/ 731107 h 877328"/>
              <a:gd name="connsiteX8" fmla="*/ 5675681 w 5675681"/>
              <a:gd name="connsiteY8" fmla="*/ 877328 h 877328"/>
              <a:gd name="connsiteX9" fmla="*/ 2982517 w 5675681"/>
              <a:gd name="connsiteY9" fmla="*/ 877328 h 877328"/>
              <a:gd name="connsiteX10" fmla="*/ 1828304 w 5675681"/>
              <a:gd name="connsiteY10" fmla="*/ 877328 h 877328"/>
              <a:gd name="connsiteX11" fmla="*/ 1828304 w 5675681"/>
              <a:gd name="connsiteY11" fmla="*/ 877328 h 877328"/>
              <a:gd name="connsiteX12" fmla="*/ 1058829 w 5675681"/>
              <a:gd name="connsiteY12" fmla="*/ 877328 h 877328"/>
              <a:gd name="connsiteX13" fmla="*/ 1058829 w 5675681"/>
              <a:gd name="connsiteY13" fmla="*/ 731107 h 877328"/>
              <a:gd name="connsiteX14" fmla="*/ 0 w 5675681"/>
              <a:gd name="connsiteY14" fmla="*/ 611770 h 877328"/>
              <a:gd name="connsiteX15" fmla="*/ 1058829 w 5675681"/>
              <a:gd name="connsiteY15" fmla="*/ 280282 h 877328"/>
              <a:gd name="connsiteX16" fmla="*/ 1058829 w 5675681"/>
              <a:gd name="connsiteY16" fmla="*/ 0 h 877328"/>
              <a:gd name="connsiteX0" fmla="*/ 1058829 w 5675681"/>
              <a:gd name="connsiteY0" fmla="*/ 0 h 877328"/>
              <a:gd name="connsiteX1" fmla="*/ 1828304 w 5675681"/>
              <a:gd name="connsiteY1" fmla="*/ 0 h 877328"/>
              <a:gd name="connsiteX2" fmla="*/ 1828304 w 5675681"/>
              <a:gd name="connsiteY2" fmla="*/ 0 h 877328"/>
              <a:gd name="connsiteX3" fmla="*/ 2982517 w 5675681"/>
              <a:gd name="connsiteY3" fmla="*/ 0 h 877328"/>
              <a:gd name="connsiteX4" fmla="*/ 5675681 w 5675681"/>
              <a:gd name="connsiteY4" fmla="*/ 0 h 877328"/>
              <a:gd name="connsiteX5" fmla="*/ 5675681 w 5675681"/>
              <a:gd name="connsiteY5" fmla="*/ 511775 h 877328"/>
              <a:gd name="connsiteX6" fmla="*/ 5675681 w 5675681"/>
              <a:gd name="connsiteY6" fmla="*/ 511775 h 877328"/>
              <a:gd name="connsiteX7" fmla="*/ 5675681 w 5675681"/>
              <a:gd name="connsiteY7" fmla="*/ 731107 h 877328"/>
              <a:gd name="connsiteX8" fmla="*/ 5675681 w 5675681"/>
              <a:gd name="connsiteY8" fmla="*/ 877328 h 877328"/>
              <a:gd name="connsiteX9" fmla="*/ 2982517 w 5675681"/>
              <a:gd name="connsiteY9" fmla="*/ 877328 h 877328"/>
              <a:gd name="connsiteX10" fmla="*/ 1828304 w 5675681"/>
              <a:gd name="connsiteY10" fmla="*/ 877328 h 877328"/>
              <a:gd name="connsiteX11" fmla="*/ 1828304 w 5675681"/>
              <a:gd name="connsiteY11" fmla="*/ 877328 h 877328"/>
              <a:gd name="connsiteX12" fmla="*/ 1058829 w 5675681"/>
              <a:gd name="connsiteY12" fmla="*/ 877328 h 877328"/>
              <a:gd name="connsiteX13" fmla="*/ 1047255 w 5675681"/>
              <a:gd name="connsiteY13" fmla="*/ 603786 h 877328"/>
              <a:gd name="connsiteX14" fmla="*/ 0 w 5675681"/>
              <a:gd name="connsiteY14" fmla="*/ 611770 h 877328"/>
              <a:gd name="connsiteX15" fmla="*/ 1058829 w 5675681"/>
              <a:gd name="connsiteY15" fmla="*/ 280282 h 877328"/>
              <a:gd name="connsiteX16" fmla="*/ 1058829 w 5675681"/>
              <a:gd name="connsiteY16" fmla="*/ 0 h 877328"/>
              <a:gd name="connsiteX0" fmla="*/ 1012530 w 5629382"/>
              <a:gd name="connsiteY0" fmla="*/ 0 h 877328"/>
              <a:gd name="connsiteX1" fmla="*/ 1782005 w 5629382"/>
              <a:gd name="connsiteY1" fmla="*/ 0 h 877328"/>
              <a:gd name="connsiteX2" fmla="*/ 1782005 w 5629382"/>
              <a:gd name="connsiteY2" fmla="*/ 0 h 877328"/>
              <a:gd name="connsiteX3" fmla="*/ 2936218 w 5629382"/>
              <a:gd name="connsiteY3" fmla="*/ 0 h 877328"/>
              <a:gd name="connsiteX4" fmla="*/ 5629382 w 5629382"/>
              <a:gd name="connsiteY4" fmla="*/ 0 h 877328"/>
              <a:gd name="connsiteX5" fmla="*/ 5629382 w 5629382"/>
              <a:gd name="connsiteY5" fmla="*/ 511775 h 877328"/>
              <a:gd name="connsiteX6" fmla="*/ 5629382 w 5629382"/>
              <a:gd name="connsiteY6" fmla="*/ 511775 h 877328"/>
              <a:gd name="connsiteX7" fmla="*/ 5629382 w 5629382"/>
              <a:gd name="connsiteY7" fmla="*/ 731107 h 877328"/>
              <a:gd name="connsiteX8" fmla="*/ 5629382 w 5629382"/>
              <a:gd name="connsiteY8" fmla="*/ 877328 h 877328"/>
              <a:gd name="connsiteX9" fmla="*/ 2936218 w 5629382"/>
              <a:gd name="connsiteY9" fmla="*/ 877328 h 877328"/>
              <a:gd name="connsiteX10" fmla="*/ 1782005 w 5629382"/>
              <a:gd name="connsiteY10" fmla="*/ 877328 h 877328"/>
              <a:gd name="connsiteX11" fmla="*/ 1782005 w 5629382"/>
              <a:gd name="connsiteY11" fmla="*/ 877328 h 877328"/>
              <a:gd name="connsiteX12" fmla="*/ 1012530 w 5629382"/>
              <a:gd name="connsiteY12" fmla="*/ 877328 h 877328"/>
              <a:gd name="connsiteX13" fmla="*/ 1000956 w 5629382"/>
              <a:gd name="connsiteY13" fmla="*/ 603786 h 877328"/>
              <a:gd name="connsiteX14" fmla="*/ 0 w 5629382"/>
              <a:gd name="connsiteY14" fmla="*/ 449724 h 877328"/>
              <a:gd name="connsiteX15" fmla="*/ 1012530 w 5629382"/>
              <a:gd name="connsiteY15" fmla="*/ 280282 h 877328"/>
              <a:gd name="connsiteX16" fmla="*/ 1012530 w 5629382"/>
              <a:gd name="connsiteY16" fmla="*/ 0 h 877328"/>
              <a:gd name="connsiteX0" fmla="*/ 1012530 w 5629382"/>
              <a:gd name="connsiteY0" fmla="*/ 0 h 877328"/>
              <a:gd name="connsiteX1" fmla="*/ 1782005 w 5629382"/>
              <a:gd name="connsiteY1" fmla="*/ 0 h 877328"/>
              <a:gd name="connsiteX2" fmla="*/ 1782005 w 5629382"/>
              <a:gd name="connsiteY2" fmla="*/ 0 h 877328"/>
              <a:gd name="connsiteX3" fmla="*/ 2936218 w 5629382"/>
              <a:gd name="connsiteY3" fmla="*/ 0 h 877328"/>
              <a:gd name="connsiteX4" fmla="*/ 5629382 w 5629382"/>
              <a:gd name="connsiteY4" fmla="*/ 0 h 877328"/>
              <a:gd name="connsiteX5" fmla="*/ 5629382 w 5629382"/>
              <a:gd name="connsiteY5" fmla="*/ 511775 h 877328"/>
              <a:gd name="connsiteX6" fmla="*/ 5629382 w 5629382"/>
              <a:gd name="connsiteY6" fmla="*/ 511775 h 877328"/>
              <a:gd name="connsiteX7" fmla="*/ 5629382 w 5629382"/>
              <a:gd name="connsiteY7" fmla="*/ 731107 h 877328"/>
              <a:gd name="connsiteX8" fmla="*/ 5629382 w 5629382"/>
              <a:gd name="connsiteY8" fmla="*/ 877328 h 877328"/>
              <a:gd name="connsiteX9" fmla="*/ 2936218 w 5629382"/>
              <a:gd name="connsiteY9" fmla="*/ 877328 h 877328"/>
              <a:gd name="connsiteX10" fmla="*/ 1782005 w 5629382"/>
              <a:gd name="connsiteY10" fmla="*/ 877328 h 877328"/>
              <a:gd name="connsiteX11" fmla="*/ 1782005 w 5629382"/>
              <a:gd name="connsiteY11" fmla="*/ 877328 h 877328"/>
              <a:gd name="connsiteX12" fmla="*/ 1012530 w 5629382"/>
              <a:gd name="connsiteY12" fmla="*/ 877328 h 877328"/>
              <a:gd name="connsiteX13" fmla="*/ 1024105 w 5629382"/>
              <a:gd name="connsiteY13" fmla="*/ 603786 h 877328"/>
              <a:gd name="connsiteX14" fmla="*/ 0 w 5629382"/>
              <a:gd name="connsiteY14" fmla="*/ 449724 h 877328"/>
              <a:gd name="connsiteX15" fmla="*/ 1012530 w 5629382"/>
              <a:gd name="connsiteY15" fmla="*/ 280282 h 877328"/>
              <a:gd name="connsiteX16" fmla="*/ 1012530 w 5629382"/>
              <a:gd name="connsiteY16" fmla="*/ 0 h 877328"/>
              <a:gd name="connsiteX0" fmla="*/ 1012530 w 5629382"/>
              <a:gd name="connsiteY0" fmla="*/ 0 h 877328"/>
              <a:gd name="connsiteX1" fmla="*/ 1782005 w 5629382"/>
              <a:gd name="connsiteY1" fmla="*/ 0 h 877328"/>
              <a:gd name="connsiteX2" fmla="*/ 1782005 w 5629382"/>
              <a:gd name="connsiteY2" fmla="*/ 0 h 877328"/>
              <a:gd name="connsiteX3" fmla="*/ 2936218 w 5629382"/>
              <a:gd name="connsiteY3" fmla="*/ 0 h 877328"/>
              <a:gd name="connsiteX4" fmla="*/ 5629382 w 5629382"/>
              <a:gd name="connsiteY4" fmla="*/ 0 h 877328"/>
              <a:gd name="connsiteX5" fmla="*/ 5629382 w 5629382"/>
              <a:gd name="connsiteY5" fmla="*/ 511775 h 877328"/>
              <a:gd name="connsiteX6" fmla="*/ 5629382 w 5629382"/>
              <a:gd name="connsiteY6" fmla="*/ 511775 h 877328"/>
              <a:gd name="connsiteX7" fmla="*/ 5629382 w 5629382"/>
              <a:gd name="connsiteY7" fmla="*/ 731107 h 877328"/>
              <a:gd name="connsiteX8" fmla="*/ 5629382 w 5629382"/>
              <a:gd name="connsiteY8" fmla="*/ 877328 h 877328"/>
              <a:gd name="connsiteX9" fmla="*/ 2936218 w 5629382"/>
              <a:gd name="connsiteY9" fmla="*/ 877328 h 877328"/>
              <a:gd name="connsiteX10" fmla="*/ 1782005 w 5629382"/>
              <a:gd name="connsiteY10" fmla="*/ 877328 h 877328"/>
              <a:gd name="connsiteX11" fmla="*/ 1782005 w 5629382"/>
              <a:gd name="connsiteY11" fmla="*/ 877328 h 877328"/>
              <a:gd name="connsiteX12" fmla="*/ 1012530 w 5629382"/>
              <a:gd name="connsiteY12" fmla="*/ 877328 h 877328"/>
              <a:gd name="connsiteX13" fmla="*/ 1012530 w 5629382"/>
              <a:gd name="connsiteY13" fmla="*/ 603786 h 877328"/>
              <a:gd name="connsiteX14" fmla="*/ 0 w 5629382"/>
              <a:gd name="connsiteY14" fmla="*/ 449724 h 877328"/>
              <a:gd name="connsiteX15" fmla="*/ 1012530 w 5629382"/>
              <a:gd name="connsiteY15" fmla="*/ 280282 h 877328"/>
              <a:gd name="connsiteX16" fmla="*/ 1012530 w 5629382"/>
              <a:gd name="connsiteY16" fmla="*/ 0 h 877328"/>
              <a:gd name="connsiteX0" fmla="*/ 919932 w 5536784"/>
              <a:gd name="connsiteY0" fmla="*/ 0 h 877328"/>
              <a:gd name="connsiteX1" fmla="*/ 1689407 w 5536784"/>
              <a:gd name="connsiteY1" fmla="*/ 0 h 877328"/>
              <a:gd name="connsiteX2" fmla="*/ 1689407 w 5536784"/>
              <a:gd name="connsiteY2" fmla="*/ 0 h 877328"/>
              <a:gd name="connsiteX3" fmla="*/ 2843620 w 5536784"/>
              <a:gd name="connsiteY3" fmla="*/ 0 h 877328"/>
              <a:gd name="connsiteX4" fmla="*/ 5536784 w 5536784"/>
              <a:gd name="connsiteY4" fmla="*/ 0 h 877328"/>
              <a:gd name="connsiteX5" fmla="*/ 5536784 w 5536784"/>
              <a:gd name="connsiteY5" fmla="*/ 511775 h 877328"/>
              <a:gd name="connsiteX6" fmla="*/ 5536784 w 5536784"/>
              <a:gd name="connsiteY6" fmla="*/ 511775 h 877328"/>
              <a:gd name="connsiteX7" fmla="*/ 5536784 w 5536784"/>
              <a:gd name="connsiteY7" fmla="*/ 731107 h 877328"/>
              <a:gd name="connsiteX8" fmla="*/ 5536784 w 5536784"/>
              <a:gd name="connsiteY8" fmla="*/ 877328 h 877328"/>
              <a:gd name="connsiteX9" fmla="*/ 2843620 w 5536784"/>
              <a:gd name="connsiteY9" fmla="*/ 877328 h 877328"/>
              <a:gd name="connsiteX10" fmla="*/ 1689407 w 5536784"/>
              <a:gd name="connsiteY10" fmla="*/ 877328 h 877328"/>
              <a:gd name="connsiteX11" fmla="*/ 1689407 w 5536784"/>
              <a:gd name="connsiteY11" fmla="*/ 877328 h 877328"/>
              <a:gd name="connsiteX12" fmla="*/ 919932 w 5536784"/>
              <a:gd name="connsiteY12" fmla="*/ 877328 h 877328"/>
              <a:gd name="connsiteX13" fmla="*/ 919932 w 5536784"/>
              <a:gd name="connsiteY13" fmla="*/ 603786 h 877328"/>
              <a:gd name="connsiteX14" fmla="*/ 0 w 5536784"/>
              <a:gd name="connsiteY14" fmla="*/ 449724 h 877328"/>
              <a:gd name="connsiteX15" fmla="*/ 919932 w 5536784"/>
              <a:gd name="connsiteY15" fmla="*/ 280282 h 877328"/>
              <a:gd name="connsiteX16" fmla="*/ 919932 w 5536784"/>
              <a:gd name="connsiteY16" fmla="*/ 0 h 877328"/>
              <a:gd name="connsiteX0" fmla="*/ 939810 w 5556662"/>
              <a:gd name="connsiteY0" fmla="*/ 0 h 877328"/>
              <a:gd name="connsiteX1" fmla="*/ 1709285 w 5556662"/>
              <a:gd name="connsiteY1" fmla="*/ 0 h 877328"/>
              <a:gd name="connsiteX2" fmla="*/ 1709285 w 5556662"/>
              <a:gd name="connsiteY2" fmla="*/ 0 h 877328"/>
              <a:gd name="connsiteX3" fmla="*/ 2863498 w 5556662"/>
              <a:gd name="connsiteY3" fmla="*/ 0 h 877328"/>
              <a:gd name="connsiteX4" fmla="*/ 5556662 w 5556662"/>
              <a:gd name="connsiteY4" fmla="*/ 0 h 877328"/>
              <a:gd name="connsiteX5" fmla="*/ 5556662 w 5556662"/>
              <a:gd name="connsiteY5" fmla="*/ 511775 h 877328"/>
              <a:gd name="connsiteX6" fmla="*/ 5556662 w 5556662"/>
              <a:gd name="connsiteY6" fmla="*/ 511775 h 877328"/>
              <a:gd name="connsiteX7" fmla="*/ 5556662 w 5556662"/>
              <a:gd name="connsiteY7" fmla="*/ 731107 h 877328"/>
              <a:gd name="connsiteX8" fmla="*/ 5556662 w 5556662"/>
              <a:gd name="connsiteY8" fmla="*/ 877328 h 877328"/>
              <a:gd name="connsiteX9" fmla="*/ 2863498 w 5556662"/>
              <a:gd name="connsiteY9" fmla="*/ 877328 h 877328"/>
              <a:gd name="connsiteX10" fmla="*/ 1709285 w 5556662"/>
              <a:gd name="connsiteY10" fmla="*/ 877328 h 877328"/>
              <a:gd name="connsiteX11" fmla="*/ 1709285 w 5556662"/>
              <a:gd name="connsiteY11" fmla="*/ 877328 h 877328"/>
              <a:gd name="connsiteX12" fmla="*/ 939810 w 5556662"/>
              <a:gd name="connsiteY12" fmla="*/ 877328 h 877328"/>
              <a:gd name="connsiteX13" fmla="*/ 939810 w 5556662"/>
              <a:gd name="connsiteY13" fmla="*/ 603786 h 877328"/>
              <a:gd name="connsiteX14" fmla="*/ 0 w 5556662"/>
              <a:gd name="connsiteY14" fmla="*/ 449724 h 877328"/>
              <a:gd name="connsiteX15" fmla="*/ 939810 w 5556662"/>
              <a:gd name="connsiteY15" fmla="*/ 280282 h 877328"/>
              <a:gd name="connsiteX16" fmla="*/ 939810 w 5556662"/>
              <a:gd name="connsiteY16" fmla="*/ 0 h 877328"/>
              <a:gd name="connsiteX0" fmla="*/ 939810 w 5556662"/>
              <a:gd name="connsiteY0" fmla="*/ 0 h 877328"/>
              <a:gd name="connsiteX1" fmla="*/ 1709285 w 5556662"/>
              <a:gd name="connsiteY1" fmla="*/ 0 h 877328"/>
              <a:gd name="connsiteX2" fmla="*/ 1709285 w 5556662"/>
              <a:gd name="connsiteY2" fmla="*/ 0 h 877328"/>
              <a:gd name="connsiteX3" fmla="*/ 2863498 w 5556662"/>
              <a:gd name="connsiteY3" fmla="*/ 0 h 877328"/>
              <a:gd name="connsiteX4" fmla="*/ 5556662 w 5556662"/>
              <a:gd name="connsiteY4" fmla="*/ 0 h 877328"/>
              <a:gd name="connsiteX5" fmla="*/ 5556662 w 5556662"/>
              <a:gd name="connsiteY5" fmla="*/ 511775 h 877328"/>
              <a:gd name="connsiteX6" fmla="*/ 5556662 w 5556662"/>
              <a:gd name="connsiteY6" fmla="*/ 511775 h 877328"/>
              <a:gd name="connsiteX7" fmla="*/ 5556662 w 5556662"/>
              <a:gd name="connsiteY7" fmla="*/ 731107 h 877328"/>
              <a:gd name="connsiteX8" fmla="*/ 5556662 w 5556662"/>
              <a:gd name="connsiteY8" fmla="*/ 877328 h 877328"/>
              <a:gd name="connsiteX9" fmla="*/ 2863498 w 5556662"/>
              <a:gd name="connsiteY9" fmla="*/ 877328 h 877328"/>
              <a:gd name="connsiteX10" fmla="*/ 1709285 w 5556662"/>
              <a:gd name="connsiteY10" fmla="*/ 877328 h 877328"/>
              <a:gd name="connsiteX11" fmla="*/ 1709285 w 5556662"/>
              <a:gd name="connsiteY11" fmla="*/ 877328 h 877328"/>
              <a:gd name="connsiteX12" fmla="*/ 939810 w 5556662"/>
              <a:gd name="connsiteY12" fmla="*/ 877328 h 877328"/>
              <a:gd name="connsiteX13" fmla="*/ 939810 w 5556662"/>
              <a:gd name="connsiteY13" fmla="*/ 603786 h 877328"/>
              <a:gd name="connsiteX14" fmla="*/ 0 w 5556662"/>
              <a:gd name="connsiteY14" fmla="*/ 449724 h 877328"/>
              <a:gd name="connsiteX15" fmla="*/ 939810 w 5556662"/>
              <a:gd name="connsiteY15" fmla="*/ 280282 h 877328"/>
              <a:gd name="connsiteX16" fmla="*/ 939810 w 5556662"/>
              <a:gd name="connsiteY16" fmla="*/ 0 h 87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556662" h="877328">
                <a:moveTo>
                  <a:pt x="939810" y="0"/>
                </a:moveTo>
                <a:lnTo>
                  <a:pt x="1709285" y="0"/>
                </a:lnTo>
                <a:lnTo>
                  <a:pt x="1709285" y="0"/>
                </a:lnTo>
                <a:lnTo>
                  <a:pt x="2863498" y="0"/>
                </a:lnTo>
                <a:lnTo>
                  <a:pt x="5556662" y="0"/>
                </a:lnTo>
                <a:lnTo>
                  <a:pt x="5556662" y="511775"/>
                </a:lnTo>
                <a:lnTo>
                  <a:pt x="5556662" y="511775"/>
                </a:lnTo>
                <a:lnTo>
                  <a:pt x="5556662" y="731107"/>
                </a:lnTo>
                <a:lnTo>
                  <a:pt x="5556662" y="877328"/>
                </a:lnTo>
                <a:lnTo>
                  <a:pt x="2863498" y="877328"/>
                </a:lnTo>
                <a:lnTo>
                  <a:pt x="1709285" y="877328"/>
                </a:lnTo>
                <a:lnTo>
                  <a:pt x="1709285" y="877328"/>
                </a:lnTo>
                <a:lnTo>
                  <a:pt x="939810" y="877328"/>
                </a:lnTo>
                <a:lnTo>
                  <a:pt x="939810" y="603786"/>
                </a:lnTo>
                <a:lnTo>
                  <a:pt x="0" y="449724"/>
                </a:lnTo>
                <a:lnTo>
                  <a:pt x="939810" y="280282"/>
                </a:lnTo>
                <a:lnTo>
                  <a:pt x="939810" y="0"/>
                </a:ln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0000" algn="ctr"/>
            <a:r>
              <a:rPr lang="en-GB" dirty="0">
                <a:solidFill>
                  <a:schemeClr val="tx1">
                    <a:lumMod val="95000"/>
                    <a:lumOff val="5000"/>
                  </a:schemeClr>
                </a:solidFill>
                <a:latin typeface="Comic Sans MS" panose="030F0902030302020204" pitchFamily="66" charset="0"/>
              </a:rPr>
              <a:t>The number of parts in the whole can be found by multiplying the denominators.</a:t>
            </a:r>
          </a:p>
        </p:txBody>
      </p:sp>
      <p:sp>
        <p:nvSpPr>
          <p:cNvPr id="7" name="Speech Bubble: Rectangle 6">
            <a:extLst>
              <a:ext uri="{FF2B5EF4-FFF2-40B4-BE49-F238E27FC236}">
                <a16:creationId xmlns:a16="http://schemas.microsoft.com/office/drawing/2014/main" id="{0790A2DB-231D-465E-B291-5D3DB4D31139}"/>
              </a:ext>
            </a:extLst>
          </p:cNvPr>
          <p:cNvSpPr/>
          <p:nvPr/>
        </p:nvSpPr>
        <p:spPr>
          <a:xfrm>
            <a:off x="5745690" y="2306483"/>
            <a:ext cx="4340137" cy="828637"/>
          </a:xfrm>
          <a:custGeom>
            <a:avLst/>
            <a:gdLst>
              <a:gd name="connsiteX0" fmla="*/ 0 w 3534834"/>
              <a:gd name="connsiteY0" fmla="*/ 0 h 828637"/>
              <a:gd name="connsiteX1" fmla="*/ 589139 w 3534834"/>
              <a:gd name="connsiteY1" fmla="*/ 0 h 828637"/>
              <a:gd name="connsiteX2" fmla="*/ 589139 w 3534834"/>
              <a:gd name="connsiteY2" fmla="*/ 0 h 828637"/>
              <a:gd name="connsiteX3" fmla="*/ 1472848 w 3534834"/>
              <a:gd name="connsiteY3" fmla="*/ 0 h 828637"/>
              <a:gd name="connsiteX4" fmla="*/ 3534834 w 3534834"/>
              <a:gd name="connsiteY4" fmla="*/ 0 h 828637"/>
              <a:gd name="connsiteX5" fmla="*/ 3534834 w 3534834"/>
              <a:gd name="connsiteY5" fmla="*/ 138106 h 828637"/>
              <a:gd name="connsiteX6" fmla="*/ 3534834 w 3534834"/>
              <a:gd name="connsiteY6" fmla="*/ 138106 h 828637"/>
              <a:gd name="connsiteX7" fmla="*/ 3534834 w 3534834"/>
              <a:gd name="connsiteY7" fmla="*/ 345265 h 828637"/>
              <a:gd name="connsiteX8" fmla="*/ 3534834 w 3534834"/>
              <a:gd name="connsiteY8" fmla="*/ 828637 h 828637"/>
              <a:gd name="connsiteX9" fmla="*/ 1472848 w 3534834"/>
              <a:gd name="connsiteY9" fmla="*/ 828637 h 828637"/>
              <a:gd name="connsiteX10" fmla="*/ 589139 w 3534834"/>
              <a:gd name="connsiteY10" fmla="*/ 828637 h 828637"/>
              <a:gd name="connsiteX11" fmla="*/ 589139 w 3534834"/>
              <a:gd name="connsiteY11" fmla="*/ 828637 h 828637"/>
              <a:gd name="connsiteX12" fmla="*/ 0 w 3534834"/>
              <a:gd name="connsiteY12" fmla="*/ 828637 h 828637"/>
              <a:gd name="connsiteX13" fmla="*/ 0 w 3534834"/>
              <a:gd name="connsiteY13" fmla="*/ 345265 h 828637"/>
              <a:gd name="connsiteX14" fmla="*/ -1326164 w 3534834"/>
              <a:gd name="connsiteY14" fmla="*/ 378198 h 828637"/>
              <a:gd name="connsiteX15" fmla="*/ 0 w 3534834"/>
              <a:gd name="connsiteY15" fmla="*/ 138106 h 828637"/>
              <a:gd name="connsiteX16" fmla="*/ 0 w 3534834"/>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138106 h 828637"/>
              <a:gd name="connsiteX16" fmla="*/ 1326164 w 4860998"/>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300152 h 828637"/>
              <a:gd name="connsiteX16" fmla="*/ 1326164 w 4860998"/>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401347 h 828637"/>
              <a:gd name="connsiteX15" fmla="*/ 805303 w 4340137"/>
              <a:gd name="connsiteY15" fmla="*/ 300152 h 828637"/>
              <a:gd name="connsiteX16" fmla="*/ 805303 w 4340137"/>
              <a:gd name="connsiteY16" fmla="*/ 0 h 82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0137" h="828637">
                <a:moveTo>
                  <a:pt x="805303" y="0"/>
                </a:moveTo>
                <a:lnTo>
                  <a:pt x="1394442" y="0"/>
                </a:lnTo>
                <a:lnTo>
                  <a:pt x="1394442" y="0"/>
                </a:lnTo>
                <a:lnTo>
                  <a:pt x="2278151" y="0"/>
                </a:lnTo>
                <a:lnTo>
                  <a:pt x="4340137" y="0"/>
                </a:lnTo>
                <a:lnTo>
                  <a:pt x="4340137" y="138106"/>
                </a:lnTo>
                <a:lnTo>
                  <a:pt x="4340137" y="138106"/>
                </a:lnTo>
                <a:lnTo>
                  <a:pt x="4340137" y="345265"/>
                </a:lnTo>
                <a:lnTo>
                  <a:pt x="4340137" y="828637"/>
                </a:lnTo>
                <a:lnTo>
                  <a:pt x="2278151" y="828637"/>
                </a:lnTo>
                <a:lnTo>
                  <a:pt x="1394442" y="828637"/>
                </a:lnTo>
                <a:lnTo>
                  <a:pt x="1394442" y="828637"/>
                </a:lnTo>
                <a:lnTo>
                  <a:pt x="805303" y="828637"/>
                </a:lnTo>
                <a:lnTo>
                  <a:pt x="805303" y="553609"/>
                </a:lnTo>
                <a:lnTo>
                  <a:pt x="0" y="401347"/>
                </a:lnTo>
                <a:lnTo>
                  <a:pt x="805303" y="300152"/>
                </a:lnTo>
                <a:lnTo>
                  <a:pt x="805303" y="0"/>
                </a:ln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92000" algn="ctr"/>
            <a:r>
              <a:rPr lang="en-GB" dirty="0">
                <a:solidFill>
                  <a:schemeClr val="tx1">
                    <a:lumMod val="95000"/>
                    <a:lumOff val="5000"/>
                  </a:schemeClr>
                </a:solidFill>
                <a:latin typeface="Comic Sans MS" panose="030F0902030302020204" pitchFamily="66" charset="0"/>
              </a:rPr>
              <a:t>The whole has been divided into thirds.</a:t>
            </a:r>
          </a:p>
        </p:txBody>
      </p:sp>
      <p:grpSp>
        <p:nvGrpSpPr>
          <p:cNvPr id="22" name="Group 21">
            <a:extLst>
              <a:ext uri="{FF2B5EF4-FFF2-40B4-BE49-F238E27FC236}">
                <a16:creationId xmlns:a16="http://schemas.microsoft.com/office/drawing/2014/main" id="{6CF68600-74F8-B944-9788-184ADF94050C}"/>
              </a:ext>
            </a:extLst>
          </p:cNvPr>
          <p:cNvGrpSpPr/>
          <p:nvPr/>
        </p:nvGrpSpPr>
        <p:grpSpPr>
          <a:xfrm>
            <a:off x="1589214" y="776317"/>
            <a:ext cx="2252892" cy="1510487"/>
            <a:chOff x="976002" y="1165807"/>
            <a:chExt cx="2048084" cy="1248337"/>
          </a:xfrm>
        </p:grpSpPr>
        <p:grpSp>
          <p:nvGrpSpPr>
            <p:cNvPr id="23" name="Group 22">
              <a:extLst>
                <a:ext uri="{FF2B5EF4-FFF2-40B4-BE49-F238E27FC236}">
                  <a16:creationId xmlns:a16="http://schemas.microsoft.com/office/drawing/2014/main" id="{012FBD6A-1E35-F543-AED1-4E44646AF89E}"/>
                </a:ext>
              </a:extLst>
            </p:cNvPr>
            <p:cNvGrpSpPr/>
            <p:nvPr/>
          </p:nvGrpSpPr>
          <p:grpSpPr>
            <a:xfrm>
              <a:off x="976002" y="1165807"/>
              <a:ext cx="885419" cy="1248337"/>
              <a:chOff x="4472424" y="2431642"/>
              <a:chExt cx="499795" cy="852630"/>
            </a:xfrm>
          </p:grpSpPr>
          <p:sp>
            <p:nvSpPr>
              <p:cNvPr id="29" name="TextBox 28">
                <a:extLst>
                  <a:ext uri="{FF2B5EF4-FFF2-40B4-BE49-F238E27FC236}">
                    <a16:creationId xmlns:a16="http://schemas.microsoft.com/office/drawing/2014/main" id="{5602A378-9CCF-A34B-B8C2-22C95EFEA44B}"/>
                  </a:ext>
                </a:extLst>
              </p:cNvPr>
              <p:cNvSpPr txBox="1"/>
              <p:nvPr/>
            </p:nvSpPr>
            <p:spPr>
              <a:xfrm>
                <a:off x="4472424" y="2867316"/>
                <a:ext cx="499795" cy="416956"/>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4</a:t>
                </a:r>
              </a:p>
            </p:txBody>
          </p:sp>
          <p:sp>
            <p:nvSpPr>
              <p:cNvPr id="30" name="TextBox 29">
                <a:extLst>
                  <a:ext uri="{FF2B5EF4-FFF2-40B4-BE49-F238E27FC236}">
                    <a16:creationId xmlns:a16="http://schemas.microsoft.com/office/drawing/2014/main" id="{FCD84BE9-092A-F840-96DD-E34589D53ABB}"/>
                  </a:ext>
                </a:extLst>
              </p:cNvPr>
              <p:cNvSpPr txBox="1"/>
              <p:nvPr/>
            </p:nvSpPr>
            <p:spPr>
              <a:xfrm>
                <a:off x="4651080" y="2431642"/>
                <a:ext cx="142485" cy="416956"/>
              </a:xfrm>
              <a:prstGeom prst="rect">
                <a:avLst/>
              </a:prstGeom>
              <a:noFill/>
              <a:ln>
                <a:noFill/>
              </a:ln>
            </p:spPr>
            <p:txBody>
              <a:bodyPr wrap="square" rtlCol="0" anchor="ctr" anchorCtr="0">
                <a:spAutoFit/>
              </a:bodyPr>
              <a:lstStyle/>
              <a:p>
                <a:pPr algn="ctr"/>
                <a:r>
                  <a:rPr lang="en-GB" sz="4200" b="1" dirty="0">
                    <a:solidFill>
                      <a:schemeClr val="tx1">
                        <a:lumMod val="95000"/>
                        <a:lumOff val="5000"/>
                      </a:schemeClr>
                    </a:solidFill>
                    <a:latin typeface="Comic Sans MS" panose="030F0902030302020204" pitchFamily="66" charset="0"/>
                  </a:rPr>
                  <a:t>3</a:t>
                </a:r>
              </a:p>
            </p:txBody>
          </p:sp>
          <p:sp>
            <p:nvSpPr>
              <p:cNvPr id="31" name="Rounded Rectangle 30">
                <a:extLst>
                  <a:ext uri="{FF2B5EF4-FFF2-40B4-BE49-F238E27FC236}">
                    <a16:creationId xmlns:a16="http://schemas.microsoft.com/office/drawing/2014/main" id="{385695AF-C27A-5841-B926-A8C7495067E2}"/>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00">
                  <a:solidFill>
                    <a:schemeClr val="tx1">
                      <a:lumMod val="95000"/>
                      <a:lumOff val="5000"/>
                    </a:schemeClr>
                  </a:solidFill>
                </a:endParaRPr>
              </a:p>
            </p:txBody>
          </p:sp>
        </p:grpSp>
        <p:grpSp>
          <p:nvGrpSpPr>
            <p:cNvPr id="24" name="Group 23">
              <a:extLst>
                <a:ext uri="{FF2B5EF4-FFF2-40B4-BE49-F238E27FC236}">
                  <a16:creationId xmlns:a16="http://schemas.microsoft.com/office/drawing/2014/main" id="{E2439C7E-DF64-7B46-910B-0A0CBA1180D1}"/>
                </a:ext>
              </a:extLst>
            </p:cNvPr>
            <p:cNvGrpSpPr/>
            <p:nvPr/>
          </p:nvGrpSpPr>
          <p:grpSpPr>
            <a:xfrm>
              <a:off x="2138667" y="1165807"/>
              <a:ext cx="885419" cy="1248337"/>
              <a:chOff x="4472424" y="2431642"/>
              <a:chExt cx="499795" cy="852630"/>
            </a:xfrm>
          </p:grpSpPr>
          <p:sp>
            <p:nvSpPr>
              <p:cNvPr id="26" name="TextBox 25">
                <a:extLst>
                  <a:ext uri="{FF2B5EF4-FFF2-40B4-BE49-F238E27FC236}">
                    <a16:creationId xmlns:a16="http://schemas.microsoft.com/office/drawing/2014/main" id="{D11FABE5-C1FC-1B42-ACC4-966D65A791B5}"/>
                  </a:ext>
                </a:extLst>
              </p:cNvPr>
              <p:cNvSpPr txBox="1"/>
              <p:nvPr/>
            </p:nvSpPr>
            <p:spPr>
              <a:xfrm>
                <a:off x="4472424" y="2867316"/>
                <a:ext cx="499795" cy="416956"/>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3</a:t>
                </a:r>
              </a:p>
            </p:txBody>
          </p:sp>
          <p:sp>
            <p:nvSpPr>
              <p:cNvPr id="27" name="TextBox 26">
                <a:extLst>
                  <a:ext uri="{FF2B5EF4-FFF2-40B4-BE49-F238E27FC236}">
                    <a16:creationId xmlns:a16="http://schemas.microsoft.com/office/drawing/2014/main" id="{5A518F53-905C-E440-B5BC-1A51FF59DCA2}"/>
                  </a:ext>
                </a:extLst>
              </p:cNvPr>
              <p:cNvSpPr txBox="1"/>
              <p:nvPr/>
            </p:nvSpPr>
            <p:spPr>
              <a:xfrm>
                <a:off x="4651080" y="2431642"/>
                <a:ext cx="142485" cy="416956"/>
              </a:xfrm>
              <a:prstGeom prst="rect">
                <a:avLst/>
              </a:prstGeom>
              <a:noFill/>
              <a:ln>
                <a:noFill/>
              </a:ln>
            </p:spPr>
            <p:txBody>
              <a:bodyPr wrap="square" rtlCol="0" anchor="ctr" anchorCtr="0">
                <a:spAutoFit/>
              </a:bodyPr>
              <a:lstStyle/>
              <a:p>
                <a:pPr algn="ctr"/>
                <a:r>
                  <a:rPr lang="en-GB" sz="4200" b="1" dirty="0">
                    <a:solidFill>
                      <a:schemeClr val="tx1">
                        <a:lumMod val="95000"/>
                        <a:lumOff val="5000"/>
                      </a:schemeClr>
                    </a:solidFill>
                    <a:latin typeface="Comic Sans MS" panose="030F0902030302020204" pitchFamily="66" charset="0"/>
                  </a:rPr>
                  <a:t>2</a:t>
                </a:r>
              </a:p>
            </p:txBody>
          </p:sp>
          <p:sp>
            <p:nvSpPr>
              <p:cNvPr id="28" name="Rounded Rectangle 27">
                <a:extLst>
                  <a:ext uri="{FF2B5EF4-FFF2-40B4-BE49-F238E27FC236}">
                    <a16:creationId xmlns:a16="http://schemas.microsoft.com/office/drawing/2014/main" id="{59A75CC8-3B7C-F14C-B4A3-E91343646CF8}"/>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00">
                  <a:solidFill>
                    <a:schemeClr val="tx1">
                      <a:lumMod val="95000"/>
                      <a:lumOff val="5000"/>
                    </a:schemeClr>
                  </a:solidFill>
                </a:endParaRPr>
              </a:p>
            </p:txBody>
          </p:sp>
        </p:grpSp>
        <p:sp>
          <p:nvSpPr>
            <p:cNvPr id="25" name="TextBox 24">
              <a:extLst>
                <a:ext uri="{FF2B5EF4-FFF2-40B4-BE49-F238E27FC236}">
                  <a16:creationId xmlns:a16="http://schemas.microsoft.com/office/drawing/2014/main" id="{45B8CCF9-FF93-8D48-AD1C-57174B143BB2}"/>
                </a:ext>
              </a:extLst>
            </p:cNvPr>
            <p:cNvSpPr txBox="1"/>
            <p:nvPr/>
          </p:nvSpPr>
          <p:spPr>
            <a:xfrm>
              <a:off x="1778716" y="1376342"/>
              <a:ext cx="386894" cy="610466"/>
            </a:xfrm>
            <a:prstGeom prst="rect">
              <a:avLst/>
            </a:prstGeom>
            <a:noFill/>
          </p:spPr>
          <p:txBody>
            <a:bodyPr wrap="square" rtlCol="0">
              <a:spAutoFit/>
            </a:bodyPr>
            <a:lstStyle/>
            <a:p>
              <a:r>
                <a:rPr lang="en-US" sz="4200" dirty="0">
                  <a:latin typeface="Comic Sans MS" panose="030F0902030302020204" pitchFamily="66" charset="0"/>
                </a:rPr>
                <a:t>x</a:t>
              </a:r>
            </a:p>
          </p:txBody>
        </p:sp>
      </p:grpSp>
      <p:grpSp>
        <p:nvGrpSpPr>
          <p:cNvPr id="32" name="Group 31">
            <a:extLst>
              <a:ext uri="{FF2B5EF4-FFF2-40B4-BE49-F238E27FC236}">
                <a16:creationId xmlns:a16="http://schemas.microsoft.com/office/drawing/2014/main" id="{4481FA98-7680-F041-897A-5DDD305E28F9}"/>
              </a:ext>
            </a:extLst>
          </p:cNvPr>
          <p:cNvGrpSpPr/>
          <p:nvPr/>
        </p:nvGrpSpPr>
        <p:grpSpPr>
          <a:xfrm>
            <a:off x="3791364" y="782729"/>
            <a:ext cx="1369905" cy="1510487"/>
            <a:chOff x="1778717" y="1165807"/>
            <a:chExt cx="1245369" cy="1248337"/>
          </a:xfrm>
        </p:grpSpPr>
        <p:grpSp>
          <p:nvGrpSpPr>
            <p:cNvPr id="34" name="Group 33">
              <a:extLst>
                <a:ext uri="{FF2B5EF4-FFF2-40B4-BE49-F238E27FC236}">
                  <a16:creationId xmlns:a16="http://schemas.microsoft.com/office/drawing/2014/main" id="{C190D8D6-7AD9-A74A-B099-B6F0AC241266}"/>
                </a:ext>
              </a:extLst>
            </p:cNvPr>
            <p:cNvGrpSpPr/>
            <p:nvPr/>
          </p:nvGrpSpPr>
          <p:grpSpPr>
            <a:xfrm>
              <a:off x="2138667" y="1165807"/>
              <a:ext cx="885419" cy="1248337"/>
              <a:chOff x="4472424" y="2431642"/>
              <a:chExt cx="499795" cy="852630"/>
            </a:xfrm>
          </p:grpSpPr>
          <p:sp>
            <p:nvSpPr>
              <p:cNvPr id="36" name="TextBox 35">
                <a:extLst>
                  <a:ext uri="{FF2B5EF4-FFF2-40B4-BE49-F238E27FC236}">
                    <a16:creationId xmlns:a16="http://schemas.microsoft.com/office/drawing/2014/main" id="{EB59F563-51F9-904F-B717-A8EA2904DFD2}"/>
                  </a:ext>
                </a:extLst>
              </p:cNvPr>
              <p:cNvSpPr txBox="1"/>
              <p:nvPr/>
            </p:nvSpPr>
            <p:spPr>
              <a:xfrm>
                <a:off x="4472424" y="2867316"/>
                <a:ext cx="499795" cy="416956"/>
              </a:xfrm>
              <a:prstGeom prst="rect">
                <a:avLst/>
              </a:prstGeom>
              <a:noFill/>
              <a:ln>
                <a:noFill/>
              </a:ln>
            </p:spPr>
            <p:txBody>
              <a:bodyPr wrap="square" rtlCol="0" anchor="ctr" anchorCtr="0">
                <a:spAutoFit/>
              </a:bodyPr>
              <a:lstStyle/>
              <a:p>
                <a:pPr algn="ctr"/>
                <a:r>
                  <a:rPr lang="en-GB" sz="4200" dirty="0">
                    <a:solidFill>
                      <a:schemeClr val="tx1">
                        <a:lumMod val="95000"/>
                        <a:lumOff val="5000"/>
                      </a:schemeClr>
                    </a:solidFill>
                    <a:latin typeface="Comic Sans MS" panose="030F0902030302020204" pitchFamily="66" charset="0"/>
                  </a:rPr>
                  <a:t>12</a:t>
                </a:r>
              </a:p>
            </p:txBody>
          </p:sp>
          <p:sp>
            <p:nvSpPr>
              <p:cNvPr id="37" name="TextBox 36">
                <a:extLst>
                  <a:ext uri="{FF2B5EF4-FFF2-40B4-BE49-F238E27FC236}">
                    <a16:creationId xmlns:a16="http://schemas.microsoft.com/office/drawing/2014/main" id="{51506CD0-EEB8-1044-BA48-CA9B8B7DA30A}"/>
                  </a:ext>
                </a:extLst>
              </p:cNvPr>
              <p:cNvSpPr txBox="1"/>
              <p:nvPr/>
            </p:nvSpPr>
            <p:spPr>
              <a:xfrm>
                <a:off x="4651080" y="2431642"/>
                <a:ext cx="142485" cy="416956"/>
              </a:xfrm>
              <a:prstGeom prst="rect">
                <a:avLst/>
              </a:prstGeom>
              <a:noFill/>
              <a:ln>
                <a:noFill/>
              </a:ln>
            </p:spPr>
            <p:txBody>
              <a:bodyPr wrap="square" rtlCol="0" anchor="ctr" anchorCtr="0">
                <a:spAutoFit/>
              </a:bodyPr>
              <a:lstStyle/>
              <a:p>
                <a:pPr algn="ctr"/>
                <a:r>
                  <a:rPr lang="en-GB" sz="4200" b="1" dirty="0">
                    <a:solidFill>
                      <a:schemeClr val="tx1">
                        <a:lumMod val="95000"/>
                        <a:lumOff val="5000"/>
                      </a:schemeClr>
                    </a:solidFill>
                    <a:latin typeface="Comic Sans MS" panose="030F0902030302020204" pitchFamily="66" charset="0"/>
                  </a:rPr>
                  <a:t>6</a:t>
                </a:r>
              </a:p>
            </p:txBody>
          </p:sp>
          <p:sp>
            <p:nvSpPr>
              <p:cNvPr id="38" name="Rounded Rectangle 37">
                <a:extLst>
                  <a:ext uri="{FF2B5EF4-FFF2-40B4-BE49-F238E27FC236}">
                    <a16:creationId xmlns:a16="http://schemas.microsoft.com/office/drawing/2014/main" id="{A1B722C3-6E4F-CB4D-8F17-7DB0B68DECBD}"/>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00">
                  <a:solidFill>
                    <a:schemeClr val="tx1">
                      <a:lumMod val="95000"/>
                      <a:lumOff val="5000"/>
                    </a:schemeClr>
                  </a:solidFill>
                </a:endParaRPr>
              </a:p>
            </p:txBody>
          </p:sp>
        </p:grpSp>
        <p:sp>
          <p:nvSpPr>
            <p:cNvPr id="35" name="TextBox 34">
              <a:extLst>
                <a:ext uri="{FF2B5EF4-FFF2-40B4-BE49-F238E27FC236}">
                  <a16:creationId xmlns:a16="http://schemas.microsoft.com/office/drawing/2014/main" id="{34C39F94-C40A-F245-9114-883086AE0659}"/>
                </a:ext>
              </a:extLst>
            </p:cNvPr>
            <p:cNvSpPr txBox="1"/>
            <p:nvPr/>
          </p:nvSpPr>
          <p:spPr>
            <a:xfrm>
              <a:off x="1778717" y="1359913"/>
              <a:ext cx="386894" cy="610466"/>
            </a:xfrm>
            <a:prstGeom prst="rect">
              <a:avLst/>
            </a:prstGeom>
            <a:noFill/>
          </p:spPr>
          <p:txBody>
            <a:bodyPr wrap="square" rtlCol="0">
              <a:spAutoFit/>
            </a:bodyPr>
            <a:lstStyle/>
            <a:p>
              <a:r>
                <a:rPr lang="en-US" sz="4200" dirty="0">
                  <a:latin typeface="Comic Sans MS" panose="030F0902030302020204" pitchFamily="66" charset="0"/>
                </a:rPr>
                <a:t>=</a:t>
              </a:r>
            </a:p>
          </p:txBody>
        </p:sp>
      </p:grpSp>
      <p:pic>
        <p:nvPicPr>
          <p:cNvPr id="5" name="Picture 4" descr="A picture containing rectangle&#10;&#10;Description automatically generated">
            <a:extLst>
              <a:ext uri="{FF2B5EF4-FFF2-40B4-BE49-F238E27FC236}">
                <a16:creationId xmlns:a16="http://schemas.microsoft.com/office/drawing/2014/main" id="{43CFBC86-D01B-AB47-A403-8AE0A63A0E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53063" y="5124390"/>
            <a:ext cx="3799475" cy="903271"/>
          </a:xfrm>
          <a:prstGeom prst="rect">
            <a:avLst/>
          </a:prstGeom>
        </p:spPr>
      </p:pic>
      <p:pic>
        <p:nvPicPr>
          <p:cNvPr id="12" name="Picture 11" descr="A picture containing rectangle&#10;&#10;Description automatically generated">
            <a:extLst>
              <a:ext uri="{FF2B5EF4-FFF2-40B4-BE49-F238E27FC236}">
                <a16:creationId xmlns:a16="http://schemas.microsoft.com/office/drawing/2014/main" id="{945CA7F4-6A26-D348-8C27-AD1FCE99FF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3063" y="4006119"/>
            <a:ext cx="3799475" cy="903271"/>
          </a:xfrm>
          <a:prstGeom prst="rect">
            <a:avLst/>
          </a:prstGeom>
        </p:spPr>
      </p:pic>
      <p:pic>
        <p:nvPicPr>
          <p:cNvPr id="42" name="Picture 41" descr="Shape, rectangle&#10;&#10;Description automatically generated">
            <a:extLst>
              <a:ext uri="{FF2B5EF4-FFF2-40B4-BE49-F238E27FC236}">
                <a16:creationId xmlns:a16="http://schemas.microsoft.com/office/drawing/2014/main" id="{5F586B27-9B25-5B44-866A-28AD1B3208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53063" y="3196465"/>
            <a:ext cx="3799475" cy="609350"/>
          </a:xfrm>
          <a:prstGeom prst="rect">
            <a:avLst/>
          </a:prstGeom>
        </p:spPr>
      </p:pic>
      <p:pic>
        <p:nvPicPr>
          <p:cNvPr id="44" name="Picture 43" descr="Shape, rectangle&#10;&#10;Description automatically generated">
            <a:extLst>
              <a:ext uri="{FF2B5EF4-FFF2-40B4-BE49-F238E27FC236}">
                <a16:creationId xmlns:a16="http://schemas.microsoft.com/office/drawing/2014/main" id="{D52F9B39-934C-AB4A-9CB6-A85472037B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3063" y="2401508"/>
            <a:ext cx="3799475" cy="609350"/>
          </a:xfrm>
          <a:prstGeom prst="rect">
            <a:avLst/>
          </a:prstGeom>
        </p:spPr>
      </p:pic>
      <p:sp>
        <p:nvSpPr>
          <p:cNvPr id="46" name="Speech Bubble: Rectangle 6">
            <a:extLst>
              <a:ext uri="{FF2B5EF4-FFF2-40B4-BE49-F238E27FC236}">
                <a16:creationId xmlns:a16="http://schemas.microsoft.com/office/drawing/2014/main" id="{B412A513-DE31-5048-864E-52C418869BEC}"/>
              </a:ext>
            </a:extLst>
          </p:cNvPr>
          <p:cNvSpPr/>
          <p:nvPr/>
        </p:nvSpPr>
        <p:spPr>
          <a:xfrm>
            <a:off x="5745690" y="3324134"/>
            <a:ext cx="4340137" cy="753306"/>
          </a:xfrm>
          <a:custGeom>
            <a:avLst/>
            <a:gdLst>
              <a:gd name="connsiteX0" fmla="*/ 0 w 3534834"/>
              <a:gd name="connsiteY0" fmla="*/ 0 h 828637"/>
              <a:gd name="connsiteX1" fmla="*/ 589139 w 3534834"/>
              <a:gd name="connsiteY1" fmla="*/ 0 h 828637"/>
              <a:gd name="connsiteX2" fmla="*/ 589139 w 3534834"/>
              <a:gd name="connsiteY2" fmla="*/ 0 h 828637"/>
              <a:gd name="connsiteX3" fmla="*/ 1472848 w 3534834"/>
              <a:gd name="connsiteY3" fmla="*/ 0 h 828637"/>
              <a:gd name="connsiteX4" fmla="*/ 3534834 w 3534834"/>
              <a:gd name="connsiteY4" fmla="*/ 0 h 828637"/>
              <a:gd name="connsiteX5" fmla="*/ 3534834 w 3534834"/>
              <a:gd name="connsiteY5" fmla="*/ 138106 h 828637"/>
              <a:gd name="connsiteX6" fmla="*/ 3534834 w 3534834"/>
              <a:gd name="connsiteY6" fmla="*/ 138106 h 828637"/>
              <a:gd name="connsiteX7" fmla="*/ 3534834 w 3534834"/>
              <a:gd name="connsiteY7" fmla="*/ 345265 h 828637"/>
              <a:gd name="connsiteX8" fmla="*/ 3534834 w 3534834"/>
              <a:gd name="connsiteY8" fmla="*/ 828637 h 828637"/>
              <a:gd name="connsiteX9" fmla="*/ 1472848 w 3534834"/>
              <a:gd name="connsiteY9" fmla="*/ 828637 h 828637"/>
              <a:gd name="connsiteX10" fmla="*/ 589139 w 3534834"/>
              <a:gd name="connsiteY10" fmla="*/ 828637 h 828637"/>
              <a:gd name="connsiteX11" fmla="*/ 589139 w 3534834"/>
              <a:gd name="connsiteY11" fmla="*/ 828637 h 828637"/>
              <a:gd name="connsiteX12" fmla="*/ 0 w 3534834"/>
              <a:gd name="connsiteY12" fmla="*/ 828637 h 828637"/>
              <a:gd name="connsiteX13" fmla="*/ 0 w 3534834"/>
              <a:gd name="connsiteY13" fmla="*/ 345265 h 828637"/>
              <a:gd name="connsiteX14" fmla="*/ -1326164 w 3534834"/>
              <a:gd name="connsiteY14" fmla="*/ 378198 h 828637"/>
              <a:gd name="connsiteX15" fmla="*/ 0 w 3534834"/>
              <a:gd name="connsiteY15" fmla="*/ 138106 h 828637"/>
              <a:gd name="connsiteX16" fmla="*/ 0 w 3534834"/>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138106 h 828637"/>
              <a:gd name="connsiteX16" fmla="*/ 1326164 w 4860998"/>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300152 h 828637"/>
              <a:gd name="connsiteX16" fmla="*/ 1326164 w 4860998"/>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401347 h 828637"/>
              <a:gd name="connsiteX15" fmla="*/ 805303 w 4340137"/>
              <a:gd name="connsiteY15" fmla="*/ 300152 h 828637"/>
              <a:gd name="connsiteX16" fmla="*/ 805303 w 4340137"/>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202564 h 828637"/>
              <a:gd name="connsiteX15" fmla="*/ 805303 w 4340137"/>
              <a:gd name="connsiteY15" fmla="*/ 300152 h 828637"/>
              <a:gd name="connsiteX16" fmla="*/ 805303 w 4340137"/>
              <a:gd name="connsiteY16" fmla="*/ 0 h 82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40137" h="828637">
                <a:moveTo>
                  <a:pt x="805303" y="0"/>
                </a:moveTo>
                <a:lnTo>
                  <a:pt x="1394442" y="0"/>
                </a:lnTo>
                <a:lnTo>
                  <a:pt x="1394442" y="0"/>
                </a:lnTo>
                <a:lnTo>
                  <a:pt x="2278151" y="0"/>
                </a:lnTo>
                <a:lnTo>
                  <a:pt x="4340137" y="0"/>
                </a:lnTo>
                <a:lnTo>
                  <a:pt x="4340137" y="138106"/>
                </a:lnTo>
                <a:lnTo>
                  <a:pt x="4340137" y="138106"/>
                </a:lnTo>
                <a:lnTo>
                  <a:pt x="4340137" y="345265"/>
                </a:lnTo>
                <a:lnTo>
                  <a:pt x="4340137" y="828637"/>
                </a:lnTo>
                <a:lnTo>
                  <a:pt x="2278151" y="828637"/>
                </a:lnTo>
                <a:lnTo>
                  <a:pt x="1394442" y="828637"/>
                </a:lnTo>
                <a:lnTo>
                  <a:pt x="1394442" y="828637"/>
                </a:lnTo>
                <a:lnTo>
                  <a:pt x="805303" y="828637"/>
                </a:lnTo>
                <a:lnTo>
                  <a:pt x="805303" y="553609"/>
                </a:lnTo>
                <a:lnTo>
                  <a:pt x="0" y="202564"/>
                </a:lnTo>
                <a:lnTo>
                  <a:pt x="805303" y="300152"/>
                </a:lnTo>
                <a:lnTo>
                  <a:pt x="805303" y="0"/>
                </a:ln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720000" algn="ctr"/>
            <a:r>
              <a:rPr lang="en-GB" dirty="0">
                <a:solidFill>
                  <a:schemeClr val="tx1">
                    <a:lumMod val="95000"/>
                    <a:lumOff val="5000"/>
                  </a:schemeClr>
                </a:solidFill>
                <a:latin typeface="Comic Sans MS" panose="030F0902030302020204" pitchFamily="66" charset="0"/>
              </a:rPr>
              <a:t>We need two thirds.</a:t>
            </a:r>
          </a:p>
        </p:txBody>
      </p:sp>
      <p:sp>
        <p:nvSpPr>
          <p:cNvPr id="48" name="Speech Bubble: Rectangle 6">
            <a:extLst>
              <a:ext uri="{FF2B5EF4-FFF2-40B4-BE49-F238E27FC236}">
                <a16:creationId xmlns:a16="http://schemas.microsoft.com/office/drawing/2014/main" id="{3EAB046C-B034-D34D-BE95-6A292EE6E5AA}"/>
              </a:ext>
            </a:extLst>
          </p:cNvPr>
          <p:cNvSpPr/>
          <p:nvPr/>
        </p:nvSpPr>
        <p:spPr>
          <a:xfrm>
            <a:off x="3817499" y="4150966"/>
            <a:ext cx="6268328" cy="964004"/>
          </a:xfrm>
          <a:custGeom>
            <a:avLst/>
            <a:gdLst>
              <a:gd name="connsiteX0" fmla="*/ 0 w 3534834"/>
              <a:gd name="connsiteY0" fmla="*/ 0 h 828637"/>
              <a:gd name="connsiteX1" fmla="*/ 589139 w 3534834"/>
              <a:gd name="connsiteY1" fmla="*/ 0 h 828637"/>
              <a:gd name="connsiteX2" fmla="*/ 589139 w 3534834"/>
              <a:gd name="connsiteY2" fmla="*/ 0 h 828637"/>
              <a:gd name="connsiteX3" fmla="*/ 1472848 w 3534834"/>
              <a:gd name="connsiteY3" fmla="*/ 0 h 828637"/>
              <a:gd name="connsiteX4" fmla="*/ 3534834 w 3534834"/>
              <a:gd name="connsiteY4" fmla="*/ 0 h 828637"/>
              <a:gd name="connsiteX5" fmla="*/ 3534834 w 3534834"/>
              <a:gd name="connsiteY5" fmla="*/ 138106 h 828637"/>
              <a:gd name="connsiteX6" fmla="*/ 3534834 w 3534834"/>
              <a:gd name="connsiteY6" fmla="*/ 138106 h 828637"/>
              <a:gd name="connsiteX7" fmla="*/ 3534834 w 3534834"/>
              <a:gd name="connsiteY7" fmla="*/ 345265 h 828637"/>
              <a:gd name="connsiteX8" fmla="*/ 3534834 w 3534834"/>
              <a:gd name="connsiteY8" fmla="*/ 828637 h 828637"/>
              <a:gd name="connsiteX9" fmla="*/ 1472848 w 3534834"/>
              <a:gd name="connsiteY9" fmla="*/ 828637 h 828637"/>
              <a:gd name="connsiteX10" fmla="*/ 589139 w 3534834"/>
              <a:gd name="connsiteY10" fmla="*/ 828637 h 828637"/>
              <a:gd name="connsiteX11" fmla="*/ 589139 w 3534834"/>
              <a:gd name="connsiteY11" fmla="*/ 828637 h 828637"/>
              <a:gd name="connsiteX12" fmla="*/ 0 w 3534834"/>
              <a:gd name="connsiteY12" fmla="*/ 828637 h 828637"/>
              <a:gd name="connsiteX13" fmla="*/ 0 w 3534834"/>
              <a:gd name="connsiteY13" fmla="*/ 345265 h 828637"/>
              <a:gd name="connsiteX14" fmla="*/ -1326164 w 3534834"/>
              <a:gd name="connsiteY14" fmla="*/ 378198 h 828637"/>
              <a:gd name="connsiteX15" fmla="*/ 0 w 3534834"/>
              <a:gd name="connsiteY15" fmla="*/ 138106 h 828637"/>
              <a:gd name="connsiteX16" fmla="*/ 0 w 3534834"/>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138106 h 828637"/>
              <a:gd name="connsiteX16" fmla="*/ 1326164 w 4860998"/>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300152 h 828637"/>
              <a:gd name="connsiteX16" fmla="*/ 1326164 w 4860998"/>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401347 h 828637"/>
              <a:gd name="connsiteX15" fmla="*/ 805303 w 4340137"/>
              <a:gd name="connsiteY15" fmla="*/ 300152 h 828637"/>
              <a:gd name="connsiteX16" fmla="*/ 805303 w 4340137"/>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341712 h 828637"/>
              <a:gd name="connsiteX15" fmla="*/ 805303 w 4340137"/>
              <a:gd name="connsiteY15" fmla="*/ 300152 h 828637"/>
              <a:gd name="connsiteX16" fmla="*/ 805303 w 4340137"/>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321833 h 828637"/>
              <a:gd name="connsiteX15" fmla="*/ 805303 w 4340137"/>
              <a:gd name="connsiteY15" fmla="*/ 300152 h 828637"/>
              <a:gd name="connsiteX16" fmla="*/ 805303 w 4340137"/>
              <a:gd name="connsiteY16" fmla="*/ 0 h 828637"/>
              <a:gd name="connsiteX0" fmla="*/ 825181 w 4360015"/>
              <a:gd name="connsiteY0" fmla="*/ 0 h 828637"/>
              <a:gd name="connsiteX1" fmla="*/ 1414320 w 4360015"/>
              <a:gd name="connsiteY1" fmla="*/ 0 h 828637"/>
              <a:gd name="connsiteX2" fmla="*/ 1414320 w 4360015"/>
              <a:gd name="connsiteY2" fmla="*/ 0 h 828637"/>
              <a:gd name="connsiteX3" fmla="*/ 2298029 w 4360015"/>
              <a:gd name="connsiteY3" fmla="*/ 0 h 828637"/>
              <a:gd name="connsiteX4" fmla="*/ 4360015 w 4360015"/>
              <a:gd name="connsiteY4" fmla="*/ 0 h 828637"/>
              <a:gd name="connsiteX5" fmla="*/ 4360015 w 4360015"/>
              <a:gd name="connsiteY5" fmla="*/ 138106 h 828637"/>
              <a:gd name="connsiteX6" fmla="*/ 4360015 w 4360015"/>
              <a:gd name="connsiteY6" fmla="*/ 138106 h 828637"/>
              <a:gd name="connsiteX7" fmla="*/ 4360015 w 4360015"/>
              <a:gd name="connsiteY7" fmla="*/ 345265 h 828637"/>
              <a:gd name="connsiteX8" fmla="*/ 4360015 w 4360015"/>
              <a:gd name="connsiteY8" fmla="*/ 828637 h 828637"/>
              <a:gd name="connsiteX9" fmla="*/ 2298029 w 4360015"/>
              <a:gd name="connsiteY9" fmla="*/ 828637 h 828637"/>
              <a:gd name="connsiteX10" fmla="*/ 1414320 w 4360015"/>
              <a:gd name="connsiteY10" fmla="*/ 828637 h 828637"/>
              <a:gd name="connsiteX11" fmla="*/ 1414320 w 4360015"/>
              <a:gd name="connsiteY11" fmla="*/ 828637 h 828637"/>
              <a:gd name="connsiteX12" fmla="*/ 825181 w 4360015"/>
              <a:gd name="connsiteY12" fmla="*/ 828637 h 828637"/>
              <a:gd name="connsiteX13" fmla="*/ 825181 w 4360015"/>
              <a:gd name="connsiteY13" fmla="*/ 553609 h 828637"/>
              <a:gd name="connsiteX14" fmla="*/ 0 w 4360015"/>
              <a:gd name="connsiteY14" fmla="*/ 321833 h 828637"/>
              <a:gd name="connsiteX15" fmla="*/ 825181 w 4360015"/>
              <a:gd name="connsiteY15" fmla="*/ 300152 h 828637"/>
              <a:gd name="connsiteX16" fmla="*/ 825181 w 4360015"/>
              <a:gd name="connsiteY16" fmla="*/ 0 h 828637"/>
              <a:gd name="connsiteX0" fmla="*/ 2733494 w 6268328"/>
              <a:gd name="connsiteY0" fmla="*/ 135367 h 964004"/>
              <a:gd name="connsiteX1" fmla="*/ 3322633 w 6268328"/>
              <a:gd name="connsiteY1" fmla="*/ 135367 h 964004"/>
              <a:gd name="connsiteX2" fmla="*/ 3322633 w 6268328"/>
              <a:gd name="connsiteY2" fmla="*/ 135367 h 964004"/>
              <a:gd name="connsiteX3" fmla="*/ 4206342 w 6268328"/>
              <a:gd name="connsiteY3" fmla="*/ 135367 h 964004"/>
              <a:gd name="connsiteX4" fmla="*/ 6268328 w 6268328"/>
              <a:gd name="connsiteY4" fmla="*/ 135367 h 964004"/>
              <a:gd name="connsiteX5" fmla="*/ 6268328 w 6268328"/>
              <a:gd name="connsiteY5" fmla="*/ 273473 h 964004"/>
              <a:gd name="connsiteX6" fmla="*/ 6268328 w 6268328"/>
              <a:gd name="connsiteY6" fmla="*/ 273473 h 964004"/>
              <a:gd name="connsiteX7" fmla="*/ 6268328 w 6268328"/>
              <a:gd name="connsiteY7" fmla="*/ 480632 h 964004"/>
              <a:gd name="connsiteX8" fmla="*/ 6268328 w 6268328"/>
              <a:gd name="connsiteY8" fmla="*/ 964004 h 964004"/>
              <a:gd name="connsiteX9" fmla="*/ 4206342 w 6268328"/>
              <a:gd name="connsiteY9" fmla="*/ 964004 h 964004"/>
              <a:gd name="connsiteX10" fmla="*/ 3322633 w 6268328"/>
              <a:gd name="connsiteY10" fmla="*/ 964004 h 964004"/>
              <a:gd name="connsiteX11" fmla="*/ 3322633 w 6268328"/>
              <a:gd name="connsiteY11" fmla="*/ 964004 h 964004"/>
              <a:gd name="connsiteX12" fmla="*/ 2733494 w 6268328"/>
              <a:gd name="connsiteY12" fmla="*/ 964004 h 964004"/>
              <a:gd name="connsiteX13" fmla="*/ 2733494 w 6268328"/>
              <a:gd name="connsiteY13" fmla="*/ 688976 h 964004"/>
              <a:gd name="connsiteX14" fmla="*/ 0 w 6268328"/>
              <a:gd name="connsiteY14" fmla="*/ 0 h 964004"/>
              <a:gd name="connsiteX15" fmla="*/ 2733494 w 6268328"/>
              <a:gd name="connsiteY15" fmla="*/ 435519 h 964004"/>
              <a:gd name="connsiteX16" fmla="*/ 2733494 w 6268328"/>
              <a:gd name="connsiteY16" fmla="*/ 135367 h 964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68328" h="964004">
                <a:moveTo>
                  <a:pt x="2733494" y="135367"/>
                </a:moveTo>
                <a:lnTo>
                  <a:pt x="3322633" y="135367"/>
                </a:lnTo>
                <a:lnTo>
                  <a:pt x="3322633" y="135367"/>
                </a:lnTo>
                <a:lnTo>
                  <a:pt x="4206342" y="135367"/>
                </a:lnTo>
                <a:lnTo>
                  <a:pt x="6268328" y="135367"/>
                </a:lnTo>
                <a:lnTo>
                  <a:pt x="6268328" y="273473"/>
                </a:lnTo>
                <a:lnTo>
                  <a:pt x="6268328" y="273473"/>
                </a:lnTo>
                <a:lnTo>
                  <a:pt x="6268328" y="480632"/>
                </a:lnTo>
                <a:lnTo>
                  <a:pt x="6268328" y="964004"/>
                </a:lnTo>
                <a:lnTo>
                  <a:pt x="4206342" y="964004"/>
                </a:lnTo>
                <a:lnTo>
                  <a:pt x="3322633" y="964004"/>
                </a:lnTo>
                <a:lnTo>
                  <a:pt x="3322633" y="964004"/>
                </a:lnTo>
                <a:lnTo>
                  <a:pt x="2733494" y="964004"/>
                </a:lnTo>
                <a:lnTo>
                  <a:pt x="2733494" y="688976"/>
                </a:lnTo>
                <a:lnTo>
                  <a:pt x="0" y="0"/>
                </a:lnTo>
                <a:lnTo>
                  <a:pt x="2733494" y="435519"/>
                </a:lnTo>
                <a:lnTo>
                  <a:pt x="2733494" y="135367"/>
                </a:lnTo>
                <a:close/>
              </a:path>
            </a:pathLst>
          </a:cu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08000" algn="ctr">
              <a:spcBef>
                <a:spcPts val="200"/>
              </a:spcBef>
            </a:pPr>
            <a:endParaRPr lang="en-GB" dirty="0">
              <a:solidFill>
                <a:schemeClr val="tx1">
                  <a:lumMod val="95000"/>
                  <a:lumOff val="5000"/>
                </a:schemeClr>
              </a:solidFill>
              <a:latin typeface="Comic Sans MS" panose="030F0902030302020204" pitchFamily="66" charset="0"/>
            </a:endParaRPr>
          </a:p>
          <a:p>
            <a:pPr marL="2808000" algn="ctr">
              <a:lnSpc>
                <a:spcPts val="2020"/>
              </a:lnSpc>
            </a:pPr>
            <a:r>
              <a:rPr lang="en-GB" dirty="0">
                <a:solidFill>
                  <a:schemeClr val="tx1">
                    <a:lumMod val="95000"/>
                    <a:lumOff val="5000"/>
                  </a:schemeClr>
                </a:solidFill>
                <a:latin typeface="Comic Sans MS" panose="030F0902030302020204" pitchFamily="66" charset="0"/>
              </a:rPr>
              <a:t>Each of the thirds has been divided into quarters.</a:t>
            </a:r>
          </a:p>
        </p:txBody>
      </p:sp>
      <p:sp>
        <p:nvSpPr>
          <p:cNvPr id="49" name="Speech Bubble: Rectangle 6">
            <a:extLst>
              <a:ext uri="{FF2B5EF4-FFF2-40B4-BE49-F238E27FC236}">
                <a16:creationId xmlns:a16="http://schemas.microsoft.com/office/drawing/2014/main" id="{7645B052-7F45-C74A-9D9F-1E94983EC0BA}"/>
              </a:ext>
            </a:extLst>
          </p:cNvPr>
          <p:cNvSpPr/>
          <p:nvPr/>
        </p:nvSpPr>
        <p:spPr>
          <a:xfrm>
            <a:off x="3479568" y="5306076"/>
            <a:ext cx="6606259" cy="828637"/>
          </a:xfrm>
          <a:custGeom>
            <a:avLst/>
            <a:gdLst>
              <a:gd name="connsiteX0" fmla="*/ 0 w 3534834"/>
              <a:gd name="connsiteY0" fmla="*/ 0 h 828637"/>
              <a:gd name="connsiteX1" fmla="*/ 589139 w 3534834"/>
              <a:gd name="connsiteY1" fmla="*/ 0 h 828637"/>
              <a:gd name="connsiteX2" fmla="*/ 589139 w 3534834"/>
              <a:gd name="connsiteY2" fmla="*/ 0 h 828637"/>
              <a:gd name="connsiteX3" fmla="*/ 1472848 w 3534834"/>
              <a:gd name="connsiteY3" fmla="*/ 0 h 828637"/>
              <a:gd name="connsiteX4" fmla="*/ 3534834 w 3534834"/>
              <a:gd name="connsiteY4" fmla="*/ 0 h 828637"/>
              <a:gd name="connsiteX5" fmla="*/ 3534834 w 3534834"/>
              <a:gd name="connsiteY5" fmla="*/ 138106 h 828637"/>
              <a:gd name="connsiteX6" fmla="*/ 3534834 w 3534834"/>
              <a:gd name="connsiteY6" fmla="*/ 138106 h 828637"/>
              <a:gd name="connsiteX7" fmla="*/ 3534834 w 3534834"/>
              <a:gd name="connsiteY7" fmla="*/ 345265 h 828637"/>
              <a:gd name="connsiteX8" fmla="*/ 3534834 w 3534834"/>
              <a:gd name="connsiteY8" fmla="*/ 828637 h 828637"/>
              <a:gd name="connsiteX9" fmla="*/ 1472848 w 3534834"/>
              <a:gd name="connsiteY9" fmla="*/ 828637 h 828637"/>
              <a:gd name="connsiteX10" fmla="*/ 589139 w 3534834"/>
              <a:gd name="connsiteY10" fmla="*/ 828637 h 828637"/>
              <a:gd name="connsiteX11" fmla="*/ 589139 w 3534834"/>
              <a:gd name="connsiteY11" fmla="*/ 828637 h 828637"/>
              <a:gd name="connsiteX12" fmla="*/ 0 w 3534834"/>
              <a:gd name="connsiteY12" fmla="*/ 828637 h 828637"/>
              <a:gd name="connsiteX13" fmla="*/ 0 w 3534834"/>
              <a:gd name="connsiteY13" fmla="*/ 345265 h 828637"/>
              <a:gd name="connsiteX14" fmla="*/ -1326164 w 3534834"/>
              <a:gd name="connsiteY14" fmla="*/ 378198 h 828637"/>
              <a:gd name="connsiteX15" fmla="*/ 0 w 3534834"/>
              <a:gd name="connsiteY15" fmla="*/ 138106 h 828637"/>
              <a:gd name="connsiteX16" fmla="*/ 0 w 3534834"/>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138106 h 828637"/>
              <a:gd name="connsiteX16" fmla="*/ 1326164 w 4860998"/>
              <a:gd name="connsiteY16" fmla="*/ 0 h 828637"/>
              <a:gd name="connsiteX0" fmla="*/ 1326164 w 4860998"/>
              <a:gd name="connsiteY0" fmla="*/ 0 h 828637"/>
              <a:gd name="connsiteX1" fmla="*/ 1915303 w 4860998"/>
              <a:gd name="connsiteY1" fmla="*/ 0 h 828637"/>
              <a:gd name="connsiteX2" fmla="*/ 1915303 w 4860998"/>
              <a:gd name="connsiteY2" fmla="*/ 0 h 828637"/>
              <a:gd name="connsiteX3" fmla="*/ 2799012 w 4860998"/>
              <a:gd name="connsiteY3" fmla="*/ 0 h 828637"/>
              <a:gd name="connsiteX4" fmla="*/ 4860998 w 4860998"/>
              <a:gd name="connsiteY4" fmla="*/ 0 h 828637"/>
              <a:gd name="connsiteX5" fmla="*/ 4860998 w 4860998"/>
              <a:gd name="connsiteY5" fmla="*/ 138106 h 828637"/>
              <a:gd name="connsiteX6" fmla="*/ 4860998 w 4860998"/>
              <a:gd name="connsiteY6" fmla="*/ 138106 h 828637"/>
              <a:gd name="connsiteX7" fmla="*/ 4860998 w 4860998"/>
              <a:gd name="connsiteY7" fmla="*/ 345265 h 828637"/>
              <a:gd name="connsiteX8" fmla="*/ 4860998 w 4860998"/>
              <a:gd name="connsiteY8" fmla="*/ 828637 h 828637"/>
              <a:gd name="connsiteX9" fmla="*/ 2799012 w 4860998"/>
              <a:gd name="connsiteY9" fmla="*/ 828637 h 828637"/>
              <a:gd name="connsiteX10" fmla="*/ 1915303 w 4860998"/>
              <a:gd name="connsiteY10" fmla="*/ 828637 h 828637"/>
              <a:gd name="connsiteX11" fmla="*/ 1915303 w 4860998"/>
              <a:gd name="connsiteY11" fmla="*/ 828637 h 828637"/>
              <a:gd name="connsiteX12" fmla="*/ 1326164 w 4860998"/>
              <a:gd name="connsiteY12" fmla="*/ 828637 h 828637"/>
              <a:gd name="connsiteX13" fmla="*/ 1326164 w 4860998"/>
              <a:gd name="connsiteY13" fmla="*/ 553609 h 828637"/>
              <a:gd name="connsiteX14" fmla="*/ 0 w 4860998"/>
              <a:gd name="connsiteY14" fmla="*/ 378198 h 828637"/>
              <a:gd name="connsiteX15" fmla="*/ 1326164 w 4860998"/>
              <a:gd name="connsiteY15" fmla="*/ 300152 h 828637"/>
              <a:gd name="connsiteX16" fmla="*/ 1326164 w 4860998"/>
              <a:gd name="connsiteY16" fmla="*/ 0 h 828637"/>
              <a:gd name="connsiteX0" fmla="*/ 805303 w 4340137"/>
              <a:gd name="connsiteY0" fmla="*/ 0 h 828637"/>
              <a:gd name="connsiteX1" fmla="*/ 1394442 w 4340137"/>
              <a:gd name="connsiteY1" fmla="*/ 0 h 828637"/>
              <a:gd name="connsiteX2" fmla="*/ 1394442 w 4340137"/>
              <a:gd name="connsiteY2" fmla="*/ 0 h 828637"/>
              <a:gd name="connsiteX3" fmla="*/ 2278151 w 4340137"/>
              <a:gd name="connsiteY3" fmla="*/ 0 h 828637"/>
              <a:gd name="connsiteX4" fmla="*/ 4340137 w 4340137"/>
              <a:gd name="connsiteY4" fmla="*/ 0 h 828637"/>
              <a:gd name="connsiteX5" fmla="*/ 4340137 w 4340137"/>
              <a:gd name="connsiteY5" fmla="*/ 138106 h 828637"/>
              <a:gd name="connsiteX6" fmla="*/ 4340137 w 4340137"/>
              <a:gd name="connsiteY6" fmla="*/ 138106 h 828637"/>
              <a:gd name="connsiteX7" fmla="*/ 4340137 w 4340137"/>
              <a:gd name="connsiteY7" fmla="*/ 345265 h 828637"/>
              <a:gd name="connsiteX8" fmla="*/ 4340137 w 4340137"/>
              <a:gd name="connsiteY8" fmla="*/ 828637 h 828637"/>
              <a:gd name="connsiteX9" fmla="*/ 2278151 w 4340137"/>
              <a:gd name="connsiteY9" fmla="*/ 828637 h 828637"/>
              <a:gd name="connsiteX10" fmla="*/ 1394442 w 4340137"/>
              <a:gd name="connsiteY10" fmla="*/ 828637 h 828637"/>
              <a:gd name="connsiteX11" fmla="*/ 1394442 w 4340137"/>
              <a:gd name="connsiteY11" fmla="*/ 828637 h 828637"/>
              <a:gd name="connsiteX12" fmla="*/ 805303 w 4340137"/>
              <a:gd name="connsiteY12" fmla="*/ 828637 h 828637"/>
              <a:gd name="connsiteX13" fmla="*/ 805303 w 4340137"/>
              <a:gd name="connsiteY13" fmla="*/ 553609 h 828637"/>
              <a:gd name="connsiteX14" fmla="*/ 0 w 4340137"/>
              <a:gd name="connsiteY14" fmla="*/ 401347 h 828637"/>
              <a:gd name="connsiteX15" fmla="*/ 805303 w 4340137"/>
              <a:gd name="connsiteY15" fmla="*/ 300152 h 828637"/>
              <a:gd name="connsiteX16" fmla="*/ 805303 w 4340137"/>
              <a:gd name="connsiteY16" fmla="*/ 0 h 828637"/>
              <a:gd name="connsiteX0" fmla="*/ 3071425 w 6606259"/>
              <a:gd name="connsiteY0" fmla="*/ 0 h 828637"/>
              <a:gd name="connsiteX1" fmla="*/ 3660564 w 6606259"/>
              <a:gd name="connsiteY1" fmla="*/ 0 h 828637"/>
              <a:gd name="connsiteX2" fmla="*/ 3660564 w 6606259"/>
              <a:gd name="connsiteY2" fmla="*/ 0 h 828637"/>
              <a:gd name="connsiteX3" fmla="*/ 4544273 w 6606259"/>
              <a:gd name="connsiteY3" fmla="*/ 0 h 828637"/>
              <a:gd name="connsiteX4" fmla="*/ 6606259 w 6606259"/>
              <a:gd name="connsiteY4" fmla="*/ 0 h 828637"/>
              <a:gd name="connsiteX5" fmla="*/ 6606259 w 6606259"/>
              <a:gd name="connsiteY5" fmla="*/ 138106 h 828637"/>
              <a:gd name="connsiteX6" fmla="*/ 6606259 w 6606259"/>
              <a:gd name="connsiteY6" fmla="*/ 138106 h 828637"/>
              <a:gd name="connsiteX7" fmla="*/ 6606259 w 6606259"/>
              <a:gd name="connsiteY7" fmla="*/ 345265 h 828637"/>
              <a:gd name="connsiteX8" fmla="*/ 6606259 w 6606259"/>
              <a:gd name="connsiteY8" fmla="*/ 828637 h 828637"/>
              <a:gd name="connsiteX9" fmla="*/ 4544273 w 6606259"/>
              <a:gd name="connsiteY9" fmla="*/ 828637 h 828637"/>
              <a:gd name="connsiteX10" fmla="*/ 3660564 w 6606259"/>
              <a:gd name="connsiteY10" fmla="*/ 828637 h 828637"/>
              <a:gd name="connsiteX11" fmla="*/ 3660564 w 6606259"/>
              <a:gd name="connsiteY11" fmla="*/ 828637 h 828637"/>
              <a:gd name="connsiteX12" fmla="*/ 3071425 w 6606259"/>
              <a:gd name="connsiteY12" fmla="*/ 828637 h 828637"/>
              <a:gd name="connsiteX13" fmla="*/ 3071425 w 6606259"/>
              <a:gd name="connsiteY13" fmla="*/ 553609 h 828637"/>
              <a:gd name="connsiteX14" fmla="*/ 0 w 6606259"/>
              <a:gd name="connsiteY14" fmla="*/ 3781 h 828637"/>
              <a:gd name="connsiteX15" fmla="*/ 3071425 w 6606259"/>
              <a:gd name="connsiteY15" fmla="*/ 300152 h 828637"/>
              <a:gd name="connsiteX16" fmla="*/ 3071425 w 6606259"/>
              <a:gd name="connsiteY16" fmla="*/ 0 h 828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06259" h="828637">
                <a:moveTo>
                  <a:pt x="3071425" y="0"/>
                </a:moveTo>
                <a:lnTo>
                  <a:pt x="3660564" y="0"/>
                </a:lnTo>
                <a:lnTo>
                  <a:pt x="3660564" y="0"/>
                </a:lnTo>
                <a:lnTo>
                  <a:pt x="4544273" y="0"/>
                </a:lnTo>
                <a:lnTo>
                  <a:pt x="6606259" y="0"/>
                </a:lnTo>
                <a:lnTo>
                  <a:pt x="6606259" y="138106"/>
                </a:lnTo>
                <a:lnTo>
                  <a:pt x="6606259" y="138106"/>
                </a:lnTo>
                <a:lnTo>
                  <a:pt x="6606259" y="345265"/>
                </a:lnTo>
                <a:lnTo>
                  <a:pt x="6606259" y="828637"/>
                </a:lnTo>
                <a:lnTo>
                  <a:pt x="4544273" y="828637"/>
                </a:lnTo>
                <a:lnTo>
                  <a:pt x="3660564" y="828637"/>
                </a:lnTo>
                <a:lnTo>
                  <a:pt x="3660564" y="828637"/>
                </a:lnTo>
                <a:lnTo>
                  <a:pt x="3071425" y="828637"/>
                </a:lnTo>
                <a:lnTo>
                  <a:pt x="3071425" y="553609"/>
                </a:lnTo>
                <a:lnTo>
                  <a:pt x="0" y="3781"/>
                </a:lnTo>
                <a:lnTo>
                  <a:pt x="3071425" y="300152"/>
                </a:lnTo>
                <a:lnTo>
                  <a:pt x="3071425" y="0"/>
                </a:lnTo>
                <a:close/>
              </a:path>
            </a:pathLst>
          </a:custGeom>
          <a:solidFill>
            <a:schemeClr val="bg1"/>
          </a:solid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132000" algn="ctr"/>
            <a:r>
              <a:rPr lang="en-GB" dirty="0">
                <a:solidFill>
                  <a:schemeClr val="tx1">
                    <a:lumMod val="95000"/>
                    <a:lumOff val="5000"/>
                  </a:schemeClr>
                </a:solidFill>
                <a:latin typeface="Comic Sans MS" panose="030F0902030302020204" pitchFamily="66" charset="0"/>
              </a:rPr>
              <a:t>We need three quarters</a:t>
            </a:r>
          </a:p>
          <a:p>
            <a:pPr marL="3168000" algn="ctr"/>
            <a:r>
              <a:rPr lang="en-GB" dirty="0">
                <a:solidFill>
                  <a:schemeClr val="tx1">
                    <a:lumMod val="95000"/>
                    <a:lumOff val="5000"/>
                  </a:schemeClr>
                </a:solidFill>
                <a:latin typeface="Comic Sans MS" panose="030F0902030302020204" pitchFamily="66" charset="0"/>
              </a:rPr>
              <a:t>of each third.</a:t>
            </a:r>
          </a:p>
        </p:txBody>
      </p:sp>
    </p:spTree>
    <p:extLst>
      <p:ext uri="{BB962C8B-B14F-4D97-AF65-F5344CB8AC3E}">
        <p14:creationId xmlns:p14="http://schemas.microsoft.com/office/powerpoint/2010/main" val="1138109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46" grpId="0" animBg="1"/>
      <p:bldP spid="48" grpId="0" animBg="1"/>
      <p:bldP spid="4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AC84C52-4599-42A2-8E84-F8AEAAA68C33}"/>
              </a:ext>
            </a:extLst>
          </p:cNvPr>
          <p:cNvSpPr txBox="1"/>
          <p:nvPr/>
        </p:nvSpPr>
        <p:spPr>
          <a:xfrm>
            <a:off x="829056" y="4989706"/>
            <a:ext cx="10533888" cy="830997"/>
          </a:xfrm>
          <a:prstGeom prst="rect">
            <a:avLst/>
          </a:prstGeom>
          <a:noFill/>
        </p:spPr>
        <p:txBody>
          <a:bodyPr wrap="square" rtlCol="0">
            <a:spAutoFit/>
          </a:bodyPr>
          <a:lstStyle/>
          <a:p>
            <a:pPr algn="ctr"/>
            <a:r>
              <a:rPr lang="en-GB" sz="2400" dirty="0">
                <a:latin typeface="Comic Sans MS" panose="030F0902030302020204" pitchFamily="66" charset="0"/>
              </a:rPr>
              <a:t>To multiply fractions we can multiply the</a:t>
            </a:r>
          </a:p>
          <a:p>
            <a:pPr algn="ctr"/>
            <a:r>
              <a:rPr lang="en-GB" sz="2400" dirty="0">
                <a:latin typeface="Comic Sans MS" panose="030F0902030302020204" pitchFamily="66" charset="0"/>
              </a:rPr>
              <a:t>numerators and multiply the denominators</a:t>
            </a:r>
          </a:p>
        </p:txBody>
      </p:sp>
      <p:sp>
        <p:nvSpPr>
          <p:cNvPr id="14" name="Speech Bubble: Rectangle with Corners Rounded 2">
            <a:extLst>
              <a:ext uri="{FF2B5EF4-FFF2-40B4-BE49-F238E27FC236}">
                <a16:creationId xmlns:a16="http://schemas.microsoft.com/office/drawing/2014/main" id="{BEFF3C66-41B6-DE41-8623-A4212CF7F0D5}"/>
              </a:ext>
            </a:extLst>
          </p:cNvPr>
          <p:cNvSpPr>
            <a:spLocks/>
          </p:cNvSpPr>
          <p:nvPr/>
        </p:nvSpPr>
        <p:spPr>
          <a:xfrm>
            <a:off x="7274670" y="982610"/>
            <a:ext cx="2981922" cy="1071272"/>
          </a:xfrm>
          <a:prstGeom prst="wedgeRoundRectCallout">
            <a:avLst>
              <a:gd name="adj1" fmla="val -2027"/>
              <a:gd name="adj2" fmla="val 94790"/>
              <a:gd name="adj3" fmla="val 16667"/>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spAutoFit/>
          </a:bodyPr>
          <a:lstStyle/>
          <a:p>
            <a:pPr algn="ctr"/>
            <a:r>
              <a:rPr lang="en-GB" sz="2600" dirty="0">
                <a:solidFill>
                  <a:schemeClr val="tx1">
                    <a:lumMod val="95000"/>
                    <a:lumOff val="5000"/>
                  </a:schemeClr>
                </a:solidFill>
                <a:latin typeface="Comic Sans MS" panose="030F0902030302020204" pitchFamily="66" charset="0"/>
              </a:rPr>
              <a:t>Can the answer</a:t>
            </a:r>
          </a:p>
          <a:p>
            <a:pPr algn="ctr"/>
            <a:r>
              <a:rPr lang="en-GB" sz="2600" dirty="0">
                <a:solidFill>
                  <a:schemeClr val="tx1">
                    <a:lumMod val="95000"/>
                    <a:lumOff val="5000"/>
                  </a:schemeClr>
                </a:solidFill>
                <a:latin typeface="Comic Sans MS" panose="030F0902030302020204" pitchFamily="66" charset="0"/>
              </a:rPr>
              <a:t>be simplified?</a:t>
            </a:r>
          </a:p>
        </p:txBody>
      </p:sp>
      <p:grpSp>
        <p:nvGrpSpPr>
          <p:cNvPr id="15" name="Group 14">
            <a:extLst>
              <a:ext uri="{FF2B5EF4-FFF2-40B4-BE49-F238E27FC236}">
                <a16:creationId xmlns:a16="http://schemas.microsoft.com/office/drawing/2014/main" id="{CB15EB35-5676-764E-925B-96B3C49FD4BB}"/>
              </a:ext>
            </a:extLst>
          </p:cNvPr>
          <p:cNvGrpSpPr/>
          <p:nvPr/>
        </p:nvGrpSpPr>
        <p:grpSpPr>
          <a:xfrm>
            <a:off x="7859808" y="2170840"/>
            <a:ext cx="2388327" cy="2017567"/>
            <a:chOff x="4540559" y="2378539"/>
            <a:chExt cx="4566620" cy="3733483"/>
          </a:xfrm>
        </p:grpSpPr>
        <p:pic>
          <p:nvPicPr>
            <p:cNvPr id="16" name="Picture 15" descr="A picture containing text&#10;&#10;Description automatically generated">
              <a:extLst>
                <a:ext uri="{FF2B5EF4-FFF2-40B4-BE49-F238E27FC236}">
                  <a16:creationId xmlns:a16="http://schemas.microsoft.com/office/drawing/2014/main" id="{FECA01D2-F81E-0B47-940C-05B9701092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40559" y="2378539"/>
              <a:ext cx="4566620" cy="3730731"/>
            </a:xfrm>
            <a:prstGeom prst="rect">
              <a:avLst/>
            </a:prstGeom>
          </p:spPr>
        </p:pic>
        <p:sp>
          <p:nvSpPr>
            <p:cNvPr id="17" name="Oval 16">
              <a:extLst>
                <a:ext uri="{FF2B5EF4-FFF2-40B4-BE49-F238E27FC236}">
                  <a16:creationId xmlns:a16="http://schemas.microsoft.com/office/drawing/2014/main" id="{405C6D54-71E2-6D41-BA0C-9057839F6AB6}"/>
                </a:ext>
              </a:extLst>
            </p:cNvPr>
            <p:cNvSpPr/>
            <p:nvPr/>
          </p:nvSpPr>
          <p:spPr>
            <a:xfrm>
              <a:off x="6735623" y="5895462"/>
              <a:ext cx="1919312" cy="216560"/>
            </a:xfrm>
            <a:prstGeom prst="ellipse">
              <a:avLst/>
            </a:prstGeom>
            <a:solidFill>
              <a:schemeClr val="tx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a:extLst>
              <a:ext uri="{FF2B5EF4-FFF2-40B4-BE49-F238E27FC236}">
                <a16:creationId xmlns:a16="http://schemas.microsoft.com/office/drawing/2014/main" id="{63A3F4FE-02DE-4FD3-9E2E-B31BFB9ADDEB}"/>
              </a:ext>
            </a:extLst>
          </p:cNvPr>
          <p:cNvGrpSpPr/>
          <p:nvPr/>
        </p:nvGrpSpPr>
        <p:grpSpPr>
          <a:xfrm>
            <a:off x="2505601" y="1272593"/>
            <a:ext cx="4449409" cy="3483355"/>
            <a:chOff x="2505601" y="1272593"/>
            <a:chExt cx="4449409" cy="3483355"/>
          </a:xfrm>
        </p:grpSpPr>
        <p:grpSp>
          <p:nvGrpSpPr>
            <p:cNvPr id="18" name="Group 17">
              <a:extLst>
                <a:ext uri="{FF2B5EF4-FFF2-40B4-BE49-F238E27FC236}">
                  <a16:creationId xmlns:a16="http://schemas.microsoft.com/office/drawing/2014/main" id="{081B873F-CCD1-F442-9A7E-E6A900B14ABE}"/>
                </a:ext>
              </a:extLst>
            </p:cNvPr>
            <p:cNvGrpSpPr/>
            <p:nvPr/>
          </p:nvGrpSpPr>
          <p:grpSpPr>
            <a:xfrm>
              <a:off x="2505601" y="2075113"/>
              <a:ext cx="2725999" cy="2013894"/>
              <a:chOff x="976002" y="1102215"/>
              <a:chExt cx="2048084" cy="1375517"/>
            </a:xfrm>
          </p:grpSpPr>
          <p:grpSp>
            <p:nvGrpSpPr>
              <p:cNvPr id="19" name="Group 18">
                <a:extLst>
                  <a:ext uri="{FF2B5EF4-FFF2-40B4-BE49-F238E27FC236}">
                    <a16:creationId xmlns:a16="http://schemas.microsoft.com/office/drawing/2014/main" id="{C8505290-D7FC-A040-B109-B98C8877A282}"/>
                  </a:ext>
                </a:extLst>
              </p:cNvPr>
              <p:cNvGrpSpPr/>
              <p:nvPr/>
            </p:nvGrpSpPr>
            <p:grpSpPr>
              <a:xfrm>
                <a:off x="976002" y="1102215"/>
                <a:ext cx="885419" cy="1375517"/>
                <a:chOff x="4472424" y="2388209"/>
                <a:chExt cx="499795" cy="939496"/>
              </a:xfrm>
            </p:grpSpPr>
            <p:sp>
              <p:nvSpPr>
                <p:cNvPr id="25" name="TextBox 24">
                  <a:extLst>
                    <a:ext uri="{FF2B5EF4-FFF2-40B4-BE49-F238E27FC236}">
                      <a16:creationId xmlns:a16="http://schemas.microsoft.com/office/drawing/2014/main" id="{CB7162CD-6760-D248-9839-CB9A24441657}"/>
                    </a:ext>
                  </a:extLst>
                </p:cNvPr>
                <p:cNvSpPr txBox="1"/>
                <p:nvPr/>
              </p:nvSpPr>
              <p:spPr>
                <a:xfrm>
                  <a:off x="4472424" y="2823883"/>
                  <a:ext cx="499795" cy="503822"/>
                </a:xfrm>
                <a:prstGeom prst="rect">
                  <a:avLst/>
                </a:prstGeom>
                <a:noFill/>
                <a:ln>
                  <a:noFill/>
                </a:ln>
              </p:spPr>
              <p:txBody>
                <a:bodyPr wrap="square" rtlCol="0" anchor="ctr" anchorCtr="0">
                  <a:spAutoFit/>
                </a:bodyPr>
                <a:lstStyle/>
                <a:p>
                  <a:pPr algn="ctr"/>
                  <a:r>
                    <a:rPr lang="en-GB" sz="5200" dirty="0">
                      <a:solidFill>
                        <a:schemeClr val="tx1">
                          <a:lumMod val="95000"/>
                          <a:lumOff val="5000"/>
                        </a:schemeClr>
                      </a:solidFill>
                      <a:latin typeface="Comic Sans MS" panose="030F0902030302020204" pitchFamily="66" charset="0"/>
                    </a:rPr>
                    <a:t>4</a:t>
                  </a:r>
                </a:p>
              </p:txBody>
            </p:sp>
            <p:sp>
              <p:nvSpPr>
                <p:cNvPr id="26" name="TextBox 25">
                  <a:extLst>
                    <a:ext uri="{FF2B5EF4-FFF2-40B4-BE49-F238E27FC236}">
                      <a16:creationId xmlns:a16="http://schemas.microsoft.com/office/drawing/2014/main" id="{9031DEAA-6B92-6C4B-A084-664A81AC90A1}"/>
                    </a:ext>
                  </a:extLst>
                </p:cNvPr>
                <p:cNvSpPr txBox="1"/>
                <p:nvPr/>
              </p:nvSpPr>
              <p:spPr>
                <a:xfrm>
                  <a:off x="4651080" y="2388209"/>
                  <a:ext cx="142485" cy="503822"/>
                </a:xfrm>
                <a:prstGeom prst="rect">
                  <a:avLst/>
                </a:prstGeom>
                <a:noFill/>
                <a:ln>
                  <a:noFill/>
                </a:ln>
              </p:spPr>
              <p:txBody>
                <a:bodyPr wrap="square" rtlCol="0" anchor="ctr" anchorCtr="0">
                  <a:spAutoFit/>
                </a:bodyPr>
                <a:lstStyle/>
                <a:p>
                  <a:pPr algn="ctr"/>
                  <a:r>
                    <a:rPr lang="en-GB" sz="5200" b="1" dirty="0">
                      <a:solidFill>
                        <a:schemeClr val="tx1">
                          <a:lumMod val="95000"/>
                          <a:lumOff val="5000"/>
                        </a:schemeClr>
                      </a:solidFill>
                      <a:latin typeface="Comic Sans MS" panose="030F0902030302020204" pitchFamily="66" charset="0"/>
                    </a:rPr>
                    <a:t>3</a:t>
                  </a:r>
                </a:p>
              </p:txBody>
            </p:sp>
            <p:sp>
              <p:nvSpPr>
                <p:cNvPr id="27" name="Rounded Rectangle 26">
                  <a:extLst>
                    <a:ext uri="{FF2B5EF4-FFF2-40B4-BE49-F238E27FC236}">
                      <a16:creationId xmlns:a16="http://schemas.microsoft.com/office/drawing/2014/main" id="{0778FC93-F32D-8148-AAE4-AA0221837900}"/>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grpSp>
          <p:grpSp>
            <p:nvGrpSpPr>
              <p:cNvPr id="20" name="Group 19">
                <a:extLst>
                  <a:ext uri="{FF2B5EF4-FFF2-40B4-BE49-F238E27FC236}">
                    <a16:creationId xmlns:a16="http://schemas.microsoft.com/office/drawing/2014/main" id="{08547ACB-6CB8-C544-B1CE-B1E840111345}"/>
                  </a:ext>
                </a:extLst>
              </p:cNvPr>
              <p:cNvGrpSpPr/>
              <p:nvPr/>
            </p:nvGrpSpPr>
            <p:grpSpPr>
              <a:xfrm>
                <a:off x="2138667" y="1102215"/>
                <a:ext cx="885419" cy="1375517"/>
                <a:chOff x="4472424" y="2388209"/>
                <a:chExt cx="499795" cy="939496"/>
              </a:xfrm>
            </p:grpSpPr>
            <p:sp>
              <p:nvSpPr>
                <p:cNvPr id="22" name="TextBox 21">
                  <a:extLst>
                    <a:ext uri="{FF2B5EF4-FFF2-40B4-BE49-F238E27FC236}">
                      <a16:creationId xmlns:a16="http://schemas.microsoft.com/office/drawing/2014/main" id="{7A3A95C7-D8EB-464F-91C6-EC7692226ED9}"/>
                    </a:ext>
                  </a:extLst>
                </p:cNvPr>
                <p:cNvSpPr txBox="1"/>
                <p:nvPr/>
              </p:nvSpPr>
              <p:spPr>
                <a:xfrm>
                  <a:off x="4472424" y="2823883"/>
                  <a:ext cx="499795" cy="503822"/>
                </a:xfrm>
                <a:prstGeom prst="rect">
                  <a:avLst/>
                </a:prstGeom>
                <a:noFill/>
                <a:ln>
                  <a:noFill/>
                </a:ln>
              </p:spPr>
              <p:txBody>
                <a:bodyPr wrap="square" rtlCol="0" anchor="ctr" anchorCtr="0">
                  <a:spAutoFit/>
                </a:bodyPr>
                <a:lstStyle/>
                <a:p>
                  <a:pPr algn="ctr"/>
                  <a:r>
                    <a:rPr lang="en-GB" sz="5200" dirty="0">
                      <a:solidFill>
                        <a:schemeClr val="tx1">
                          <a:lumMod val="95000"/>
                          <a:lumOff val="5000"/>
                        </a:schemeClr>
                      </a:solidFill>
                      <a:latin typeface="Comic Sans MS" panose="030F0902030302020204" pitchFamily="66" charset="0"/>
                    </a:rPr>
                    <a:t>3</a:t>
                  </a:r>
                </a:p>
              </p:txBody>
            </p:sp>
            <p:sp>
              <p:nvSpPr>
                <p:cNvPr id="23" name="TextBox 22">
                  <a:extLst>
                    <a:ext uri="{FF2B5EF4-FFF2-40B4-BE49-F238E27FC236}">
                      <a16:creationId xmlns:a16="http://schemas.microsoft.com/office/drawing/2014/main" id="{A87642A5-5F79-CF4A-B5DE-5F0CE38FBF6C}"/>
                    </a:ext>
                  </a:extLst>
                </p:cNvPr>
                <p:cNvSpPr txBox="1"/>
                <p:nvPr/>
              </p:nvSpPr>
              <p:spPr>
                <a:xfrm>
                  <a:off x="4651080" y="2388209"/>
                  <a:ext cx="142485" cy="503822"/>
                </a:xfrm>
                <a:prstGeom prst="rect">
                  <a:avLst/>
                </a:prstGeom>
                <a:noFill/>
                <a:ln>
                  <a:noFill/>
                </a:ln>
              </p:spPr>
              <p:txBody>
                <a:bodyPr wrap="square" rtlCol="0" anchor="ctr" anchorCtr="0">
                  <a:spAutoFit/>
                </a:bodyPr>
                <a:lstStyle/>
                <a:p>
                  <a:pPr algn="ctr"/>
                  <a:r>
                    <a:rPr lang="en-GB" sz="5200" b="1" dirty="0">
                      <a:solidFill>
                        <a:schemeClr val="tx1">
                          <a:lumMod val="95000"/>
                          <a:lumOff val="5000"/>
                        </a:schemeClr>
                      </a:solidFill>
                      <a:latin typeface="Comic Sans MS" panose="030F0902030302020204" pitchFamily="66" charset="0"/>
                    </a:rPr>
                    <a:t>2</a:t>
                  </a:r>
                </a:p>
              </p:txBody>
            </p:sp>
            <p:sp>
              <p:nvSpPr>
                <p:cNvPr id="24" name="Rounded Rectangle 23">
                  <a:extLst>
                    <a:ext uri="{FF2B5EF4-FFF2-40B4-BE49-F238E27FC236}">
                      <a16:creationId xmlns:a16="http://schemas.microsoft.com/office/drawing/2014/main" id="{84246A27-411F-D84E-859B-5AEC9F4F6B2E}"/>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grpSp>
          <p:sp>
            <p:nvSpPr>
              <p:cNvPr id="21" name="TextBox 20">
                <a:extLst>
                  <a:ext uri="{FF2B5EF4-FFF2-40B4-BE49-F238E27FC236}">
                    <a16:creationId xmlns:a16="http://schemas.microsoft.com/office/drawing/2014/main" id="{9910149A-F48E-6641-AFCC-7DA677CF7A15}"/>
                  </a:ext>
                </a:extLst>
              </p:cNvPr>
              <p:cNvSpPr txBox="1"/>
              <p:nvPr/>
            </p:nvSpPr>
            <p:spPr>
              <a:xfrm>
                <a:off x="1778716" y="1376342"/>
                <a:ext cx="386894" cy="737647"/>
              </a:xfrm>
              <a:prstGeom prst="rect">
                <a:avLst/>
              </a:prstGeom>
              <a:noFill/>
            </p:spPr>
            <p:txBody>
              <a:bodyPr wrap="square" rtlCol="0">
                <a:spAutoFit/>
              </a:bodyPr>
              <a:lstStyle/>
              <a:p>
                <a:r>
                  <a:rPr lang="en-US" sz="5200" dirty="0">
                    <a:latin typeface="Comic Sans MS" panose="030F0902030302020204" pitchFamily="66" charset="0"/>
                  </a:rPr>
                  <a:t>x</a:t>
                </a:r>
              </a:p>
            </p:txBody>
          </p:sp>
        </p:grpSp>
        <p:grpSp>
          <p:nvGrpSpPr>
            <p:cNvPr id="28" name="Group 27">
              <a:extLst>
                <a:ext uri="{FF2B5EF4-FFF2-40B4-BE49-F238E27FC236}">
                  <a16:creationId xmlns:a16="http://schemas.microsoft.com/office/drawing/2014/main" id="{AD4B4A44-BF0C-4045-B09F-A27DD928A859}"/>
                </a:ext>
              </a:extLst>
            </p:cNvPr>
            <p:cNvGrpSpPr/>
            <p:nvPr/>
          </p:nvGrpSpPr>
          <p:grpSpPr>
            <a:xfrm>
              <a:off x="5260192" y="2081525"/>
              <a:ext cx="1694818" cy="2013894"/>
              <a:chOff x="1750745" y="1102215"/>
              <a:chExt cx="1273341" cy="1375517"/>
            </a:xfrm>
          </p:grpSpPr>
          <p:grpSp>
            <p:nvGrpSpPr>
              <p:cNvPr id="29" name="Group 28">
                <a:extLst>
                  <a:ext uri="{FF2B5EF4-FFF2-40B4-BE49-F238E27FC236}">
                    <a16:creationId xmlns:a16="http://schemas.microsoft.com/office/drawing/2014/main" id="{A6E4CF96-5FDC-2D4E-9103-7FFCA791A5E7}"/>
                  </a:ext>
                </a:extLst>
              </p:cNvPr>
              <p:cNvGrpSpPr/>
              <p:nvPr/>
            </p:nvGrpSpPr>
            <p:grpSpPr>
              <a:xfrm>
                <a:off x="2138667" y="1102215"/>
                <a:ext cx="885419" cy="1375517"/>
                <a:chOff x="4472424" y="2388209"/>
                <a:chExt cx="499795" cy="939496"/>
              </a:xfrm>
            </p:grpSpPr>
            <p:sp>
              <p:nvSpPr>
                <p:cNvPr id="31" name="TextBox 30">
                  <a:extLst>
                    <a:ext uri="{FF2B5EF4-FFF2-40B4-BE49-F238E27FC236}">
                      <a16:creationId xmlns:a16="http://schemas.microsoft.com/office/drawing/2014/main" id="{5533FE5D-93B2-2B47-8ACF-FF49659A6A6B}"/>
                    </a:ext>
                  </a:extLst>
                </p:cNvPr>
                <p:cNvSpPr txBox="1"/>
                <p:nvPr/>
              </p:nvSpPr>
              <p:spPr>
                <a:xfrm>
                  <a:off x="4472424" y="2823883"/>
                  <a:ext cx="499795" cy="503822"/>
                </a:xfrm>
                <a:prstGeom prst="rect">
                  <a:avLst/>
                </a:prstGeom>
                <a:noFill/>
                <a:ln>
                  <a:noFill/>
                </a:ln>
              </p:spPr>
              <p:txBody>
                <a:bodyPr wrap="square" rtlCol="0" anchor="ctr" anchorCtr="0">
                  <a:spAutoFit/>
                </a:bodyPr>
                <a:lstStyle/>
                <a:p>
                  <a:pPr algn="ctr"/>
                  <a:r>
                    <a:rPr lang="en-GB" sz="5200" dirty="0">
                      <a:solidFill>
                        <a:schemeClr val="tx1">
                          <a:lumMod val="95000"/>
                          <a:lumOff val="5000"/>
                        </a:schemeClr>
                      </a:solidFill>
                      <a:latin typeface="Comic Sans MS" panose="030F0902030302020204" pitchFamily="66" charset="0"/>
                    </a:rPr>
                    <a:t>12</a:t>
                  </a:r>
                </a:p>
              </p:txBody>
            </p:sp>
            <p:sp>
              <p:nvSpPr>
                <p:cNvPr id="32" name="TextBox 31">
                  <a:extLst>
                    <a:ext uri="{FF2B5EF4-FFF2-40B4-BE49-F238E27FC236}">
                      <a16:creationId xmlns:a16="http://schemas.microsoft.com/office/drawing/2014/main" id="{C2ED6CC1-B001-F64D-A680-7ACBEB42E82D}"/>
                    </a:ext>
                  </a:extLst>
                </p:cNvPr>
                <p:cNvSpPr txBox="1"/>
                <p:nvPr/>
              </p:nvSpPr>
              <p:spPr>
                <a:xfrm>
                  <a:off x="4651080" y="2388209"/>
                  <a:ext cx="142485" cy="503822"/>
                </a:xfrm>
                <a:prstGeom prst="rect">
                  <a:avLst/>
                </a:prstGeom>
                <a:noFill/>
                <a:ln>
                  <a:noFill/>
                </a:ln>
              </p:spPr>
              <p:txBody>
                <a:bodyPr wrap="square" rtlCol="0" anchor="ctr" anchorCtr="0">
                  <a:spAutoFit/>
                </a:bodyPr>
                <a:lstStyle/>
                <a:p>
                  <a:pPr algn="ctr"/>
                  <a:r>
                    <a:rPr lang="en-GB" sz="5200" b="1" dirty="0">
                      <a:solidFill>
                        <a:schemeClr val="tx1">
                          <a:lumMod val="95000"/>
                          <a:lumOff val="5000"/>
                        </a:schemeClr>
                      </a:solidFill>
                      <a:latin typeface="Comic Sans MS" panose="030F0902030302020204" pitchFamily="66" charset="0"/>
                    </a:rPr>
                    <a:t>6</a:t>
                  </a:r>
                </a:p>
              </p:txBody>
            </p:sp>
            <p:sp>
              <p:nvSpPr>
                <p:cNvPr id="33" name="Rounded Rectangle 32">
                  <a:extLst>
                    <a:ext uri="{FF2B5EF4-FFF2-40B4-BE49-F238E27FC236}">
                      <a16:creationId xmlns:a16="http://schemas.microsoft.com/office/drawing/2014/main" id="{C67A7847-6CE5-6446-A753-DAF81552AF88}"/>
                    </a:ext>
                  </a:extLst>
                </p:cNvPr>
                <p:cNvSpPr/>
                <p:nvPr/>
              </p:nvSpPr>
              <p:spPr>
                <a:xfrm>
                  <a:off x="4564541" y="2818840"/>
                  <a:ext cx="315304" cy="41563"/>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grpSp>
          <p:sp>
            <p:nvSpPr>
              <p:cNvPr id="30" name="TextBox 29">
                <a:extLst>
                  <a:ext uri="{FF2B5EF4-FFF2-40B4-BE49-F238E27FC236}">
                    <a16:creationId xmlns:a16="http://schemas.microsoft.com/office/drawing/2014/main" id="{6AC012BD-17E6-934A-8552-E0F2C26738DB}"/>
                  </a:ext>
                </a:extLst>
              </p:cNvPr>
              <p:cNvSpPr txBox="1"/>
              <p:nvPr/>
            </p:nvSpPr>
            <p:spPr>
              <a:xfrm>
                <a:off x="1750745" y="1404798"/>
                <a:ext cx="414866" cy="693712"/>
              </a:xfrm>
              <a:prstGeom prst="rect">
                <a:avLst/>
              </a:prstGeom>
              <a:noFill/>
            </p:spPr>
            <p:txBody>
              <a:bodyPr wrap="square" rtlCol="0">
                <a:spAutoFit/>
              </a:bodyPr>
              <a:lstStyle/>
              <a:p>
                <a:r>
                  <a:rPr lang="en-US" sz="6000" dirty="0">
                    <a:latin typeface="Comic Sans MS" panose="030F0902030302020204" pitchFamily="66" charset="0"/>
                  </a:rPr>
                  <a:t>=</a:t>
                </a:r>
              </a:p>
            </p:txBody>
          </p:sp>
        </p:grpSp>
        <p:grpSp>
          <p:nvGrpSpPr>
            <p:cNvPr id="40" name="Group 39">
              <a:extLst>
                <a:ext uri="{FF2B5EF4-FFF2-40B4-BE49-F238E27FC236}">
                  <a16:creationId xmlns:a16="http://schemas.microsoft.com/office/drawing/2014/main" id="{39F087BC-170B-4A47-BAFC-62EBEE184A49}"/>
                </a:ext>
              </a:extLst>
            </p:cNvPr>
            <p:cNvGrpSpPr/>
            <p:nvPr/>
          </p:nvGrpSpPr>
          <p:grpSpPr>
            <a:xfrm>
              <a:off x="2702597" y="1272593"/>
              <a:ext cx="2180865" cy="2399456"/>
              <a:chOff x="2702597" y="1371983"/>
              <a:chExt cx="2180865" cy="2399456"/>
            </a:xfrm>
          </p:grpSpPr>
          <p:sp>
            <p:nvSpPr>
              <p:cNvPr id="34" name="Arc 33">
                <a:extLst>
                  <a:ext uri="{FF2B5EF4-FFF2-40B4-BE49-F238E27FC236}">
                    <a16:creationId xmlns:a16="http://schemas.microsoft.com/office/drawing/2014/main" id="{FBE1FA7F-1829-9A4A-9B17-963C82A2ADEB}"/>
                  </a:ext>
                </a:extLst>
              </p:cNvPr>
              <p:cNvSpPr/>
              <p:nvPr/>
            </p:nvSpPr>
            <p:spPr>
              <a:xfrm rot="18952198">
                <a:off x="2702597" y="1757581"/>
                <a:ext cx="2180865" cy="2013858"/>
              </a:xfrm>
              <a:prstGeom prst="arc">
                <a:avLst>
                  <a:gd name="adj1" fmla="val 16200000"/>
                  <a:gd name="adj2" fmla="val 152514"/>
                </a:avLst>
              </a:prstGeom>
              <a:ln w="76200">
                <a:solidFill>
                  <a:srgbClr val="70AD46"/>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ectangle 34">
                <a:extLst>
                  <a:ext uri="{FF2B5EF4-FFF2-40B4-BE49-F238E27FC236}">
                    <a16:creationId xmlns:a16="http://schemas.microsoft.com/office/drawing/2014/main" id="{A89ADA2F-1CB3-984F-B7D3-31DFC935307D}"/>
                  </a:ext>
                </a:extLst>
              </p:cNvPr>
              <p:cNvSpPr/>
              <p:nvPr/>
            </p:nvSpPr>
            <p:spPr>
              <a:xfrm>
                <a:off x="3648456" y="1600200"/>
                <a:ext cx="466344" cy="384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0A3557F-D452-4D4D-84A1-D96480CE9B19}"/>
                  </a:ext>
                </a:extLst>
              </p:cNvPr>
              <p:cNvSpPr txBox="1"/>
              <p:nvPr/>
            </p:nvSpPr>
            <p:spPr>
              <a:xfrm>
                <a:off x="3648456" y="1371983"/>
                <a:ext cx="438912" cy="707886"/>
              </a:xfrm>
              <a:prstGeom prst="rect">
                <a:avLst/>
              </a:prstGeom>
              <a:noFill/>
            </p:spPr>
            <p:txBody>
              <a:bodyPr wrap="square" rtlCol="0">
                <a:spAutoFit/>
              </a:bodyPr>
              <a:lstStyle/>
              <a:p>
                <a:pPr algn="ctr"/>
                <a:r>
                  <a:rPr lang="en-US" sz="4000" b="1" dirty="0">
                    <a:solidFill>
                      <a:srgbClr val="70AD46"/>
                    </a:solidFill>
                    <a:latin typeface="Comic Sans MS" panose="030F0902030302020204" pitchFamily="66" charset="0"/>
                  </a:rPr>
                  <a:t>x</a:t>
                </a:r>
              </a:p>
            </p:txBody>
          </p:sp>
        </p:grpSp>
        <p:grpSp>
          <p:nvGrpSpPr>
            <p:cNvPr id="41" name="Group 40">
              <a:extLst>
                <a:ext uri="{FF2B5EF4-FFF2-40B4-BE49-F238E27FC236}">
                  <a16:creationId xmlns:a16="http://schemas.microsoft.com/office/drawing/2014/main" id="{EE72983A-EFFB-F846-9D3F-E0FAB19E789C}"/>
                </a:ext>
              </a:extLst>
            </p:cNvPr>
            <p:cNvGrpSpPr/>
            <p:nvPr/>
          </p:nvGrpSpPr>
          <p:grpSpPr>
            <a:xfrm>
              <a:off x="2814582" y="2429674"/>
              <a:ext cx="2180865" cy="2326274"/>
              <a:chOff x="2814582" y="2350162"/>
              <a:chExt cx="2180865" cy="2326274"/>
            </a:xfrm>
          </p:grpSpPr>
          <p:sp>
            <p:nvSpPr>
              <p:cNvPr id="37" name="Arc 36">
                <a:extLst>
                  <a:ext uri="{FF2B5EF4-FFF2-40B4-BE49-F238E27FC236}">
                    <a16:creationId xmlns:a16="http://schemas.microsoft.com/office/drawing/2014/main" id="{7E9CCB52-E173-CD4F-9981-868C7E1156C8}"/>
                  </a:ext>
                </a:extLst>
              </p:cNvPr>
              <p:cNvSpPr/>
              <p:nvPr/>
            </p:nvSpPr>
            <p:spPr>
              <a:xfrm rot="8145651">
                <a:off x="2814582" y="2350162"/>
                <a:ext cx="2180865" cy="2013858"/>
              </a:xfrm>
              <a:prstGeom prst="arc">
                <a:avLst>
                  <a:gd name="adj1" fmla="val 16200000"/>
                  <a:gd name="adj2" fmla="val 152514"/>
                </a:avLst>
              </a:prstGeom>
              <a:ln w="76200">
                <a:solidFill>
                  <a:srgbClr val="70AD46"/>
                </a:solidFill>
                <a:round/>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8" name="Rectangle 37">
                <a:extLst>
                  <a:ext uri="{FF2B5EF4-FFF2-40B4-BE49-F238E27FC236}">
                    <a16:creationId xmlns:a16="http://schemas.microsoft.com/office/drawing/2014/main" id="{79618D92-1AF3-EC4C-A234-B333372938CE}"/>
                  </a:ext>
                </a:extLst>
              </p:cNvPr>
              <p:cNvSpPr/>
              <p:nvPr/>
            </p:nvSpPr>
            <p:spPr>
              <a:xfrm>
                <a:off x="3598395" y="4209452"/>
                <a:ext cx="466344" cy="384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BBC204A8-CF0D-8548-AC7E-320306F5F2C2}"/>
                  </a:ext>
                </a:extLst>
              </p:cNvPr>
              <p:cNvSpPr txBox="1"/>
              <p:nvPr/>
            </p:nvSpPr>
            <p:spPr>
              <a:xfrm>
                <a:off x="3586821" y="3968550"/>
                <a:ext cx="438912" cy="707886"/>
              </a:xfrm>
              <a:prstGeom prst="rect">
                <a:avLst/>
              </a:prstGeom>
              <a:noFill/>
            </p:spPr>
            <p:txBody>
              <a:bodyPr wrap="square" rtlCol="0">
                <a:spAutoFit/>
              </a:bodyPr>
              <a:lstStyle/>
              <a:p>
                <a:pPr algn="ctr"/>
                <a:r>
                  <a:rPr lang="en-US" sz="4000" b="1" dirty="0">
                    <a:solidFill>
                      <a:srgbClr val="70AD46"/>
                    </a:solidFill>
                    <a:latin typeface="Comic Sans MS" panose="030F0902030302020204" pitchFamily="66" charset="0"/>
                  </a:rPr>
                  <a:t>x</a:t>
                </a:r>
              </a:p>
            </p:txBody>
          </p:sp>
        </p:grpSp>
      </p:grpSp>
    </p:spTree>
    <p:extLst>
      <p:ext uri="{BB962C8B-B14F-4D97-AF65-F5344CB8AC3E}">
        <p14:creationId xmlns:p14="http://schemas.microsoft.com/office/powerpoint/2010/main" val="378662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2">
            <a:extLst>
              <a:ext uri="{FF2B5EF4-FFF2-40B4-BE49-F238E27FC236}">
                <a16:creationId xmlns:a16="http://schemas.microsoft.com/office/drawing/2014/main" id="{C76A7516-7F0A-B74E-8C0C-27BEE218A9DB}"/>
              </a:ext>
            </a:extLst>
          </p:cNvPr>
          <p:cNvSpPr txBox="1">
            <a:spLocks/>
          </p:cNvSpPr>
          <p:nvPr/>
        </p:nvSpPr>
        <p:spPr>
          <a:xfrm>
            <a:off x="-7402" y="716105"/>
            <a:ext cx="12192000" cy="4322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3000" b="1" dirty="0">
                <a:solidFill>
                  <a:srgbClr val="C00000"/>
                </a:solidFill>
                <a:latin typeface="Comic Sans MS" panose="030F0902030302020204" pitchFamily="66" charset="0"/>
              </a:rPr>
              <a:t>Activity 4</a:t>
            </a:r>
          </a:p>
        </p:txBody>
      </p:sp>
      <p:sp>
        <p:nvSpPr>
          <p:cNvPr id="4" name="TextBox 3">
            <a:extLst>
              <a:ext uri="{FF2B5EF4-FFF2-40B4-BE49-F238E27FC236}">
                <a16:creationId xmlns:a16="http://schemas.microsoft.com/office/drawing/2014/main" id="{4443C6E2-AF82-4806-80A6-EC22C1E38471}"/>
              </a:ext>
            </a:extLst>
          </p:cNvPr>
          <p:cNvSpPr txBox="1"/>
          <p:nvPr/>
        </p:nvSpPr>
        <p:spPr>
          <a:xfrm>
            <a:off x="1129616" y="1577242"/>
            <a:ext cx="4941399" cy="3331681"/>
          </a:xfrm>
          <a:prstGeom prst="rect">
            <a:avLst/>
          </a:prstGeom>
          <a:noFill/>
        </p:spPr>
        <p:txBody>
          <a:bodyPr wrap="square" rtlCol="0">
            <a:spAutoFit/>
          </a:bodyPr>
          <a:lstStyle/>
          <a:p>
            <a:pPr>
              <a:spcBef>
                <a:spcPts val="600"/>
              </a:spcBef>
            </a:pPr>
            <a:r>
              <a:rPr lang="en-GB" b="1" dirty="0">
                <a:solidFill>
                  <a:srgbClr val="C00000"/>
                </a:solidFill>
                <a:latin typeface="Comic Sans MS" panose="030F0902030302020204" pitchFamily="66" charset="0"/>
              </a:rPr>
              <a:t>The rules</a:t>
            </a:r>
          </a:p>
          <a:p>
            <a:pPr>
              <a:spcBef>
                <a:spcPts val="400"/>
              </a:spcBef>
            </a:pPr>
            <a:r>
              <a:rPr lang="en-GB" sz="1600" b="1" dirty="0">
                <a:solidFill>
                  <a:srgbClr val="C00000"/>
                </a:solidFill>
                <a:latin typeface="Comic Sans MS" panose="030F0902030302020204" pitchFamily="66" charset="0"/>
              </a:rPr>
              <a:t>Player 1:</a:t>
            </a:r>
          </a:p>
          <a:p>
            <a:pPr>
              <a:spcBef>
                <a:spcPts val="400"/>
              </a:spcBef>
            </a:pPr>
            <a:r>
              <a:rPr lang="en-GB" sz="1450" dirty="0">
                <a:solidFill>
                  <a:srgbClr val="BE1A22"/>
                </a:solidFill>
                <a:latin typeface="Comic Sans MS" panose="030F0702030302020204" pitchFamily="66" charset="0"/>
              </a:rPr>
              <a:t>Throw your dice to create 2 proper fractions.</a:t>
            </a:r>
          </a:p>
          <a:p>
            <a:pPr>
              <a:spcBef>
                <a:spcPts val="300"/>
              </a:spcBef>
            </a:pPr>
            <a:r>
              <a:rPr lang="en-GB" sz="1450" dirty="0">
                <a:solidFill>
                  <a:srgbClr val="BE1A22"/>
                </a:solidFill>
                <a:latin typeface="Comic Sans MS" panose="030F0702030302020204" pitchFamily="66" charset="0"/>
              </a:rPr>
              <a:t>If you throw the same number with both dice, roll again, so that the numbers are different.</a:t>
            </a:r>
          </a:p>
          <a:p>
            <a:pPr>
              <a:spcBef>
                <a:spcPts val="400"/>
              </a:spcBef>
            </a:pPr>
            <a:r>
              <a:rPr lang="en-GB" sz="1600" b="1" dirty="0">
                <a:solidFill>
                  <a:srgbClr val="C00000"/>
                </a:solidFill>
                <a:latin typeface="Comic Sans MS" panose="030F0902030302020204" pitchFamily="66" charset="0"/>
              </a:rPr>
              <a:t>Player 2:</a:t>
            </a:r>
          </a:p>
          <a:p>
            <a:pPr>
              <a:spcBef>
                <a:spcPts val="300"/>
              </a:spcBef>
            </a:pPr>
            <a:r>
              <a:rPr lang="en-GB" sz="1450" dirty="0">
                <a:solidFill>
                  <a:srgbClr val="BE1A22"/>
                </a:solidFill>
                <a:latin typeface="Comic Sans MS" panose="030F0702030302020204" pitchFamily="66" charset="0"/>
              </a:rPr>
              <a:t>Throw your dice to create 2 proper fractions.</a:t>
            </a:r>
          </a:p>
          <a:p>
            <a:pPr>
              <a:spcBef>
                <a:spcPts val="300"/>
              </a:spcBef>
            </a:pPr>
            <a:r>
              <a:rPr lang="en-GB" sz="1450" dirty="0">
                <a:solidFill>
                  <a:srgbClr val="BE1A22"/>
                </a:solidFill>
                <a:latin typeface="Comic Sans MS" panose="030F0702030302020204" pitchFamily="66" charset="0"/>
              </a:rPr>
              <a:t>Write the 2 fractions calculations on your white board.</a:t>
            </a:r>
          </a:p>
          <a:p>
            <a:pPr>
              <a:spcBef>
                <a:spcPts val="300"/>
              </a:spcBef>
            </a:pPr>
            <a:r>
              <a:rPr lang="en-GB" sz="1450" dirty="0">
                <a:solidFill>
                  <a:srgbClr val="BE1A22"/>
                </a:solidFill>
                <a:latin typeface="Comic Sans MS" panose="030F0702030302020204" pitchFamily="66" charset="0"/>
              </a:rPr>
              <a:t>Now multiply both of your fractions together.</a:t>
            </a:r>
          </a:p>
          <a:p>
            <a:pPr>
              <a:spcBef>
                <a:spcPts val="300"/>
              </a:spcBef>
            </a:pPr>
            <a:r>
              <a:rPr lang="en-GB" sz="1450" dirty="0">
                <a:solidFill>
                  <a:srgbClr val="BE1A22"/>
                </a:solidFill>
                <a:latin typeface="Comic Sans MS" panose="030F0702030302020204" pitchFamily="66" charset="0"/>
              </a:rPr>
              <a:t>Compare your answers.</a:t>
            </a:r>
          </a:p>
          <a:p>
            <a:pPr>
              <a:spcBef>
                <a:spcPts val="300"/>
              </a:spcBef>
            </a:pPr>
            <a:r>
              <a:rPr lang="en-GB" sz="1450" dirty="0">
                <a:solidFill>
                  <a:srgbClr val="BE1A22"/>
                </a:solidFill>
                <a:latin typeface="Comic Sans MS" panose="030F0702030302020204" pitchFamily="66" charset="0"/>
              </a:rPr>
              <a:t>Whoever has the smaller product gets 1 point.</a:t>
            </a:r>
          </a:p>
          <a:p>
            <a:pPr>
              <a:spcBef>
                <a:spcPts val="300"/>
              </a:spcBef>
            </a:pPr>
            <a:r>
              <a:rPr lang="en-GB" sz="1450" dirty="0">
                <a:solidFill>
                  <a:srgbClr val="BE1A22"/>
                </a:solidFill>
                <a:latin typeface="Comic Sans MS" panose="030F0702030302020204" pitchFamily="66" charset="0"/>
              </a:rPr>
              <a:t>The winner is the first to get 10 points.</a:t>
            </a:r>
          </a:p>
        </p:txBody>
      </p:sp>
      <p:sp>
        <p:nvSpPr>
          <p:cNvPr id="33" name="Rectangle 32">
            <a:extLst>
              <a:ext uri="{FF2B5EF4-FFF2-40B4-BE49-F238E27FC236}">
                <a16:creationId xmlns:a16="http://schemas.microsoft.com/office/drawing/2014/main" id="{31DABBD8-0789-4148-A345-C0664B69B45C}"/>
              </a:ext>
            </a:extLst>
          </p:cNvPr>
          <p:cNvSpPr/>
          <p:nvPr/>
        </p:nvSpPr>
        <p:spPr>
          <a:xfrm>
            <a:off x="1033667" y="1460240"/>
            <a:ext cx="5082319" cy="3471523"/>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B34E8D5A-FB97-7E49-9873-A5CBB0B546C3}"/>
              </a:ext>
            </a:extLst>
          </p:cNvPr>
          <p:cNvGrpSpPr/>
          <p:nvPr/>
        </p:nvGrpSpPr>
        <p:grpSpPr>
          <a:xfrm>
            <a:off x="8107233" y="671029"/>
            <a:ext cx="3358553" cy="1140561"/>
            <a:chOff x="8167193" y="671029"/>
            <a:chExt cx="3358553" cy="1140561"/>
          </a:xfrm>
        </p:grpSpPr>
        <p:sp>
          <p:nvSpPr>
            <p:cNvPr id="13" name="TextBox 12">
              <a:extLst>
                <a:ext uri="{FF2B5EF4-FFF2-40B4-BE49-F238E27FC236}">
                  <a16:creationId xmlns:a16="http://schemas.microsoft.com/office/drawing/2014/main" id="{7ED44130-546C-DB43-97ED-6C24619C50CD}"/>
                </a:ext>
              </a:extLst>
            </p:cNvPr>
            <p:cNvSpPr txBox="1"/>
            <p:nvPr/>
          </p:nvSpPr>
          <p:spPr>
            <a:xfrm>
              <a:off x="8167193" y="671029"/>
              <a:ext cx="1727094" cy="1138773"/>
            </a:xfrm>
            <a:prstGeom prst="rect">
              <a:avLst/>
            </a:prstGeom>
            <a:noFill/>
          </p:spPr>
          <p:txBody>
            <a:bodyPr wrap="square" rtlCol="0">
              <a:spAutoFit/>
            </a:bodyPr>
            <a:lstStyle/>
            <a:p>
              <a:r>
                <a:rPr lang="en-GB" sz="1700" dirty="0">
                  <a:solidFill>
                    <a:schemeClr val="tx1">
                      <a:lumMod val="95000"/>
                      <a:lumOff val="5000"/>
                    </a:schemeClr>
                  </a:solidFill>
                  <a:latin typeface="Comic Sans MS" panose="030F0902030302020204" pitchFamily="66" charset="0"/>
                </a:rPr>
                <a:t>You will need:</a:t>
              </a:r>
            </a:p>
            <a:p>
              <a:r>
                <a:rPr lang="en-GB" sz="1700" dirty="0">
                  <a:latin typeface="Comic Sans MS" panose="030F0902030302020204" pitchFamily="66" charset="0"/>
                </a:rPr>
                <a:t>A partner</a:t>
              </a:r>
            </a:p>
            <a:p>
              <a:r>
                <a:rPr lang="en-GB" sz="1700" dirty="0">
                  <a:latin typeface="Comic Sans MS" panose="030F0902030302020204" pitchFamily="66" charset="0"/>
                </a:rPr>
                <a:t>A whiteboard or notebook </a:t>
              </a:r>
            </a:p>
          </p:txBody>
        </p:sp>
        <p:sp>
          <p:nvSpPr>
            <p:cNvPr id="36" name="TextBox 35">
              <a:extLst>
                <a:ext uri="{FF2B5EF4-FFF2-40B4-BE49-F238E27FC236}">
                  <a16:creationId xmlns:a16="http://schemas.microsoft.com/office/drawing/2014/main" id="{B91CBC9F-F2A2-E34E-86AF-3B95480866F4}"/>
                </a:ext>
              </a:extLst>
            </p:cNvPr>
            <p:cNvSpPr txBox="1"/>
            <p:nvPr/>
          </p:nvSpPr>
          <p:spPr>
            <a:xfrm>
              <a:off x="10098396" y="672817"/>
              <a:ext cx="1427350" cy="1138773"/>
            </a:xfrm>
            <a:prstGeom prst="rect">
              <a:avLst/>
            </a:prstGeom>
            <a:noFill/>
          </p:spPr>
          <p:txBody>
            <a:bodyPr wrap="square" rtlCol="0">
              <a:spAutoFit/>
            </a:bodyPr>
            <a:lstStyle/>
            <a:p>
              <a:endParaRPr lang="en-GB" sz="1700" dirty="0">
                <a:latin typeface="Comic Sans MS" panose="030F0902030302020204" pitchFamily="66" charset="0"/>
              </a:endParaRPr>
            </a:p>
            <a:p>
              <a:r>
                <a:rPr lang="en-GB" sz="1700" dirty="0">
                  <a:latin typeface="Comic Sans MS" panose="030F0902030302020204" pitchFamily="66" charset="0"/>
                </a:rPr>
                <a:t>A pen </a:t>
              </a:r>
            </a:p>
            <a:p>
              <a:r>
                <a:rPr lang="en-GB" sz="1700" dirty="0">
                  <a:latin typeface="Comic Sans MS" panose="030F0902030302020204" pitchFamily="66" charset="0"/>
                </a:rPr>
                <a:t>2 dice</a:t>
              </a:r>
            </a:p>
            <a:p>
              <a:r>
                <a:rPr lang="en-GB" sz="1700" dirty="0">
                  <a:latin typeface="Comic Sans MS" panose="030F0902030302020204" pitchFamily="66" charset="0"/>
                </a:rPr>
                <a:t>Handout 4</a:t>
              </a:r>
            </a:p>
          </p:txBody>
        </p:sp>
      </p:grpSp>
      <p:pic>
        <p:nvPicPr>
          <p:cNvPr id="15" name="Picture 14" descr="A picture containing icon&#10;&#10;Description automatically generated">
            <a:extLst>
              <a:ext uri="{FF2B5EF4-FFF2-40B4-BE49-F238E27FC236}">
                <a16:creationId xmlns:a16="http://schemas.microsoft.com/office/drawing/2014/main" id="{03CF8900-F5B2-8A4D-8B93-D101C56E93C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33252" y="4733510"/>
            <a:ext cx="2298403" cy="1332549"/>
          </a:xfrm>
          <a:prstGeom prst="rect">
            <a:avLst/>
          </a:prstGeom>
        </p:spPr>
      </p:pic>
      <p:grpSp>
        <p:nvGrpSpPr>
          <p:cNvPr id="6" name="Group 5">
            <a:extLst>
              <a:ext uri="{FF2B5EF4-FFF2-40B4-BE49-F238E27FC236}">
                <a16:creationId xmlns:a16="http://schemas.microsoft.com/office/drawing/2014/main" id="{8BCAE90A-CF8D-6E41-89EF-EE74545091B7}"/>
              </a:ext>
            </a:extLst>
          </p:cNvPr>
          <p:cNvGrpSpPr/>
          <p:nvPr/>
        </p:nvGrpSpPr>
        <p:grpSpPr>
          <a:xfrm>
            <a:off x="6698460" y="2317268"/>
            <a:ext cx="4014389" cy="2049867"/>
            <a:chOff x="6698460" y="2376902"/>
            <a:chExt cx="4014389" cy="2049867"/>
          </a:xfrm>
        </p:grpSpPr>
        <p:grpSp>
          <p:nvGrpSpPr>
            <p:cNvPr id="16" name="Group 15">
              <a:extLst>
                <a:ext uri="{FF2B5EF4-FFF2-40B4-BE49-F238E27FC236}">
                  <a16:creationId xmlns:a16="http://schemas.microsoft.com/office/drawing/2014/main" id="{5FEDFE26-7BBA-634E-BFFC-595E8D47A707}"/>
                </a:ext>
              </a:extLst>
            </p:cNvPr>
            <p:cNvGrpSpPr/>
            <p:nvPr/>
          </p:nvGrpSpPr>
          <p:grpSpPr>
            <a:xfrm>
              <a:off x="6698460" y="2834272"/>
              <a:ext cx="4014389" cy="1079988"/>
              <a:chOff x="6141869" y="3669157"/>
              <a:chExt cx="4014389" cy="1079988"/>
            </a:xfrm>
          </p:grpSpPr>
          <p:grpSp>
            <p:nvGrpSpPr>
              <p:cNvPr id="17" name="Group 16">
                <a:extLst>
                  <a:ext uri="{FF2B5EF4-FFF2-40B4-BE49-F238E27FC236}">
                    <a16:creationId xmlns:a16="http://schemas.microsoft.com/office/drawing/2014/main" id="{F0787EBA-5A51-3E4D-982C-470B48E1C378}"/>
                  </a:ext>
                </a:extLst>
              </p:cNvPr>
              <p:cNvGrpSpPr/>
              <p:nvPr/>
            </p:nvGrpSpPr>
            <p:grpSpPr>
              <a:xfrm>
                <a:off x="6141869" y="3669157"/>
                <a:ext cx="2290973" cy="1079988"/>
                <a:chOff x="1139193" y="1376342"/>
                <a:chExt cx="1721242" cy="737647"/>
              </a:xfrm>
            </p:grpSpPr>
            <p:sp>
              <p:nvSpPr>
                <p:cNvPr id="26" name="Rounded Rectangle 25">
                  <a:extLst>
                    <a:ext uri="{FF2B5EF4-FFF2-40B4-BE49-F238E27FC236}">
                      <a16:creationId xmlns:a16="http://schemas.microsoft.com/office/drawing/2014/main" id="{81CC2284-AAE8-C94B-8273-AA783A57CEAD}"/>
                    </a:ext>
                  </a:extLst>
                </p:cNvPr>
                <p:cNvSpPr/>
                <p:nvPr/>
              </p:nvSpPr>
              <p:spPr>
                <a:xfrm>
                  <a:off x="1139193" y="1732704"/>
                  <a:ext cx="558581" cy="608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sp>
              <p:nvSpPr>
                <p:cNvPr id="23" name="Rounded Rectangle 22">
                  <a:extLst>
                    <a:ext uri="{FF2B5EF4-FFF2-40B4-BE49-F238E27FC236}">
                      <a16:creationId xmlns:a16="http://schemas.microsoft.com/office/drawing/2014/main" id="{F817C534-E458-8B4D-A5AD-725841776303}"/>
                    </a:ext>
                  </a:extLst>
                </p:cNvPr>
                <p:cNvSpPr/>
                <p:nvPr/>
              </p:nvSpPr>
              <p:spPr>
                <a:xfrm>
                  <a:off x="2301854" y="1732701"/>
                  <a:ext cx="558581" cy="608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sp>
              <p:nvSpPr>
                <p:cNvPr id="20" name="TextBox 19">
                  <a:extLst>
                    <a:ext uri="{FF2B5EF4-FFF2-40B4-BE49-F238E27FC236}">
                      <a16:creationId xmlns:a16="http://schemas.microsoft.com/office/drawing/2014/main" id="{C6D8684E-2B97-074B-80AA-23FC4EA4B94D}"/>
                    </a:ext>
                  </a:extLst>
                </p:cNvPr>
                <p:cNvSpPr txBox="1"/>
                <p:nvPr/>
              </p:nvSpPr>
              <p:spPr>
                <a:xfrm>
                  <a:off x="1778716" y="1376342"/>
                  <a:ext cx="386894" cy="737647"/>
                </a:xfrm>
                <a:prstGeom prst="rect">
                  <a:avLst/>
                </a:prstGeom>
                <a:noFill/>
              </p:spPr>
              <p:txBody>
                <a:bodyPr wrap="square" rtlCol="0">
                  <a:spAutoFit/>
                </a:bodyPr>
                <a:lstStyle/>
                <a:p>
                  <a:r>
                    <a:rPr lang="en-US" sz="5200" dirty="0">
                      <a:latin typeface="Comic Sans MS" panose="030F0902030302020204" pitchFamily="66" charset="0"/>
                    </a:rPr>
                    <a:t>x</a:t>
                  </a:r>
                </a:p>
              </p:txBody>
            </p:sp>
          </p:grpSp>
          <p:grpSp>
            <p:nvGrpSpPr>
              <p:cNvPr id="27" name="Group 26">
                <a:extLst>
                  <a:ext uri="{FF2B5EF4-FFF2-40B4-BE49-F238E27FC236}">
                    <a16:creationId xmlns:a16="http://schemas.microsoft.com/office/drawing/2014/main" id="{FBB907F0-2EFC-6140-9AF3-F50B7B8D2A7D}"/>
                  </a:ext>
                </a:extLst>
              </p:cNvPr>
              <p:cNvGrpSpPr/>
              <p:nvPr/>
            </p:nvGrpSpPr>
            <p:grpSpPr>
              <a:xfrm>
                <a:off x="8679253" y="3717231"/>
                <a:ext cx="1477005" cy="1015663"/>
                <a:chOff x="1750745" y="1404798"/>
                <a:chExt cx="1109695" cy="693712"/>
              </a:xfrm>
            </p:grpSpPr>
            <p:sp>
              <p:nvSpPr>
                <p:cNvPr id="32" name="Rounded Rectangle 31">
                  <a:extLst>
                    <a:ext uri="{FF2B5EF4-FFF2-40B4-BE49-F238E27FC236}">
                      <a16:creationId xmlns:a16="http://schemas.microsoft.com/office/drawing/2014/main" id="{E0D6BE89-B20E-3C42-8750-0767AF5D7E89}"/>
                    </a:ext>
                  </a:extLst>
                </p:cNvPr>
                <p:cNvSpPr/>
                <p:nvPr/>
              </p:nvSpPr>
              <p:spPr>
                <a:xfrm>
                  <a:off x="2301859" y="1732704"/>
                  <a:ext cx="558581" cy="60852"/>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200">
                    <a:solidFill>
                      <a:schemeClr val="tx1">
                        <a:lumMod val="95000"/>
                        <a:lumOff val="5000"/>
                      </a:schemeClr>
                    </a:solidFill>
                  </a:endParaRPr>
                </a:p>
              </p:txBody>
            </p:sp>
            <p:sp>
              <p:nvSpPr>
                <p:cNvPr id="29" name="TextBox 28">
                  <a:extLst>
                    <a:ext uri="{FF2B5EF4-FFF2-40B4-BE49-F238E27FC236}">
                      <a16:creationId xmlns:a16="http://schemas.microsoft.com/office/drawing/2014/main" id="{2432D0BB-900D-E44E-AB40-A6D7AE496480}"/>
                    </a:ext>
                  </a:extLst>
                </p:cNvPr>
                <p:cNvSpPr txBox="1"/>
                <p:nvPr/>
              </p:nvSpPr>
              <p:spPr>
                <a:xfrm>
                  <a:off x="1750745" y="1404798"/>
                  <a:ext cx="414866" cy="693712"/>
                </a:xfrm>
                <a:prstGeom prst="rect">
                  <a:avLst/>
                </a:prstGeom>
                <a:noFill/>
              </p:spPr>
              <p:txBody>
                <a:bodyPr wrap="square" rtlCol="0">
                  <a:spAutoFit/>
                </a:bodyPr>
                <a:lstStyle/>
                <a:p>
                  <a:r>
                    <a:rPr lang="en-US" sz="6000" dirty="0">
                      <a:latin typeface="Comic Sans MS" panose="030F0902030302020204" pitchFamily="66" charset="0"/>
                    </a:rPr>
                    <a:t>=</a:t>
                  </a:r>
                </a:p>
              </p:txBody>
            </p:sp>
          </p:grpSp>
        </p:grpSp>
        <p:grpSp>
          <p:nvGrpSpPr>
            <p:cNvPr id="5" name="Group 4">
              <a:extLst>
                <a:ext uri="{FF2B5EF4-FFF2-40B4-BE49-F238E27FC236}">
                  <a16:creationId xmlns:a16="http://schemas.microsoft.com/office/drawing/2014/main" id="{2AD8A914-7A5E-A043-8939-E67277A3E75E}"/>
                </a:ext>
              </a:extLst>
            </p:cNvPr>
            <p:cNvGrpSpPr/>
            <p:nvPr/>
          </p:nvGrpSpPr>
          <p:grpSpPr>
            <a:xfrm>
              <a:off x="6700595" y="2376902"/>
              <a:ext cx="729935" cy="2049867"/>
              <a:chOff x="6700595" y="2476292"/>
              <a:chExt cx="729935" cy="2049867"/>
            </a:xfrm>
          </p:grpSpPr>
          <p:sp>
            <p:nvSpPr>
              <p:cNvPr id="2" name="Rectangle 1">
                <a:extLst>
                  <a:ext uri="{FF2B5EF4-FFF2-40B4-BE49-F238E27FC236}">
                    <a16:creationId xmlns:a16="http://schemas.microsoft.com/office/drawing/2014/main" id="{D089D281-65F9-F141-A154-921B1F80E2D5}"/>
                  </a:ext>
                </a:extLst>
              </p:cNvPr>
              <p:cNvSpPr/>
              <p:nvPr/>
            </p:nvSpPr>
            <p:spPr>
              <a:xfrm>
                <a:off x="6700595" y="2476292"/>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2C4495C-41CB-EF4C-B6EF-C6BA685F58AE}"/>
                  </a:ext>
                </a:extLst>
              </p:cNvPr>
              <p:cNvSpPr/>
              <p:nvPr/>
            </p:nvSpPr>
            <p:spPr>
              <a:xfrm>
                <a:off x="6700595" y="3672344"/>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CF15F37D-2002-F745-90D4-7F357C0E9D8D}"/>
                </a:ext>
              </a:extLst>
            </p:cNvPr>
            <p:cNvGrpSpPr/>
            <p:nvPr/>
          </p:nvGrpSpPr>
          <p:grpSpPr>
            <a:xfrm>
              <a:off x="8247752" y="2376902"/>
              <a:ext cx="729935" cy="2049867"/>
              <a:chOff x="8247752" y="2482736"/>
              <a:chExt cx="729935" cy="2049867"/>
            </a:xfrm>
          </p:grpSpPr>
          <p:sp>
            <p:nvSpPr>
              <p:cNvPr id="21" name="Rectangle 20">
                <a:extLst>
                  <a:ext uri="{FF2B5EF4-FFF2-40B4-BE49-F238E27FC236}">
                    <a16:creationId xmlns:a16="http://schemas.microsoft.com/office/drawing/2014/main" id="{4C6749C8-13D5-0B45-8771-C5AD04B0DF5B}"/>
                  </a:ext>
                </a:extLst>
              </p:cNvPr>
              <p:cNvSpPr/>
              <p:nvPr/>
            </p:nvSpPr>
            <p:spPr>
              <a:xfrm>
                <a:off x="8247752" y="2482736"/>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D338C86F-7134-B844-890A-429B07784A0E}"/>
                  </a:ext>
                </a:extLst>
              </p:cNvPr>
              <p:cNvSpPr/>
              <p:nvPr/>
            </p:nvSpPr>
            <p:spPr>
              <a:xfrm>
                <a:off x="8247752" y="3678788"/>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8E8FA532-4477-2042-A81D-C06D6D429C18}"/>
                </a:ext>
              </a:extLst>
            </p:cNvPr>
            <p:cNvGrpSpPr/>
            <p:nvPr/>
          </p:nvGrpSpPr>
          <p:grpSpPr>
            <a:xfrm>
              <a:off x="9974168" y="2376902"/>
              <a:ext cx="729935" cy="2049867"/>
              <a:chOff x="8247752" y="2482736"/>
              <a:chExt cx="729935" cy="2049867"/>
            </a:xfrm>
          </p:grpSpPr>
          <p:sp>
            <p:nvSpPr>
              <p:cNvPr id="25" name="Rectangle 24">
                <a:extLst>
                  <a:ext uri="{FF2B5EF4-FFF2-40B4-BE49-F238E27FC236}">
                    <a16:creationId xmlns:a16="http://schemas.microsoft.com/office/drawing/2014/main" id="{B3F9FBCB-3CEA-8842-B76F-E0A42D5DCA88}"/>
                  </a:ext>
                </a:extLst>
              </p:cNvPr>
              <p:cNvSpPr/>
              <p:nvPr/>
            </p:nvSpPr>
            <p:spPr>
              <a:xfrm>
                <a:off x="8247752" y="2482736"/>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622A00F-AC44-4440-AC81-9592E7EF2A8A}"/>
                  </a:ext>
                </a:extLst>
              </p:cNvPr>
              <p:cNvSpPr/>
              <p:nvPr/>
            </p:nvSpPr>
            <p:spPr>
              <a:xfrm>
                <a:off x="8247752" y="3678788"/>
                <a:ext cx="729935" cy="853815"/>
              </a:xfrm>
              <a:prstGeom prst="rect">
                <a:avLst/>
              </a:prstGeom>
              <a:noFill/>
              <a:ln w="19050">
                <a:solidFill>
                  <a:schemeClr val="bg2">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0" name="TextBox 29">
            <a:extLst>
              <a:ext uri="{FF2B5EF4-FFF2-40B4-BE49-F238E27FC236}">
                <a16:creationId xmlns:a16="http://schemas.microsoft.com/office/drawing/2014/main" id="{8557B096-CDC0-444B-B33C-B41AD1B0B0DA}"/>
              </a:ext>
            </a:extLst>
          </p:cNvPr>
          <p:cNvSpPr txBox="1"/>
          <p:nvPr/>
        </p:nvSpPr>
        <p:spPr>
          <a:xfrm>
            <a:off x="1129617" y="5234049"/>
            <a:ext cx="4941398" cy="553998"/>
          </a:xfrm>
          <a:prstGeom prst="rect">
            <a:avLst/>
          </a:prstGeom>
          <a:noFill/>
        </p:spPr>
        <p:txBody>
          <a:bodyPr wrap="square" rtlCol="0">
            <a:spAutoFit/>
          </a:bodyPr>
          <a:lstStyle/>
          <a:p>
            <a:r>
              <a:rPr lang="en-GB" sz="1450" b="1" dirty="0">
                <a:solidFill>
                  <a:srgbClr val="BE1A22"/>
                </a:solidFill>
                <a:latin typeface="Comic Sans MS" panose="030F0702030302020204" pitchFamily="66" charset="0"/>
              </a:rPr>
              <a:t>HINT: </a:t>
            </a:r>
            <a:r>
              <a:rPr lang="en-GB" sz="1450" dirty="0">
                <a:solidFill>
                  <a:srgbClr val="BE1A22"/>
                </a:solidFill>
                <a:latin typeface="Comic Sans MS" panose="030F0702030302020204" pitchFamily="66" charset="0"/>
              </a:rPr>
              <a:t>Remember that the denominator will be larger than the numerator when making proper fractions.</a:t>
            </a:r>
          </a:p>
        </p:txBody>
      </p:sp>
      <p:sp>
        <p:nvSpPr>
          <p:cNvPr id="31" name="Rectangle 30">
            <a:extLst>
              <a:ext uri="{FF2B5EF4-FFF2-40B4-BE49-F238E27FC236}">
                <a16:creationId xmlns:a16="http://schemas.microsoft.com/office/drawing/2014/main" id="{3613EEB6-DDD1-5A40-A573-9E5E55BE1207}"/>
              </a:ext>
            </a:extLst>
          </p:cNvPr>
          <p:cNvSpPr/>
          <p:nvPr/>
        </p:nvSpPr>
        <p:spPr>
          <a:xfrm>
            <a:off x="1033667" y="5141625"/>
            <a:ext cx="5082319" cy="704537"/>
          </a:xfrm>
          <a:prstGeom prst="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56460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31085</TotalTime>
  <Words>835</Words>
  <Application>Microsoft Office PowerPoint</Application>
  <PresentationFormat>Widescreen</PresentationFormat>
  <Paragraphs>326</Paragraphs>
  <Slides>13</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Arial</vt:lpstr>
      <vt:lpstr>Calibri</vt:lpstr>
      <vt:lpstr>Calibri Light</vt:lpstr>
      <vt:lpstr>Cambria Math</vt:lpstr>
      <vt:lpstr>Comic Sans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386</cp:revision>
  <cp:lastPrinted>2021-10-20T19:07:37Z</cp:lastPrinted>
  <dcterms:created xsi:type="dcterms:W3CDTF">2021-01-11T17:47:06Z</dcterms:created>
  <dcterms:modified xsi:type="dcterms:W3CDTF">2022-03-17T13:30:12Z</dcterms:modified>
</cp:coreProperties>
</file>