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356" r:id="rId3"/>
    <p:sldId id="299" r:id="rId4"/>
    <p:sldId id="351" r:id="rId5"/>
    <p:sldId id="344" r:id="rId6"/>
    <p:sldId id="352" r:id="rId7"/>
    <p:sldId id="345" r:id="rId8"/>
    <p:sldId id="353" r:id="rId9"/>
    <p:sldId id="324" r:id="rId10"/>
    <p:sldId id="358" r:id="rId11"/>
    <p:sldId id="354" r:id="rId12"/>
    <p:sldId id="286" r:id="rId13"/>
    <p:sldId id="314" r:id="rId14"/>
    <p:sldId id="355" r:id="rId15"/>
    <p:sldId id="307" r:id="rId16"/>
    <p:sldId id="357" r:id="rId17"/>
  </p:sldIdLst>
  <p:sldSz cx="12192000" cy="6858000"/>
  <p:notesSz cx="6888163" cy="9671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2636" userDrawn="1">
          <p15:clr>
            <a:srgbClr val="A4A3A4"/>
          </p15:clr>
        </p15:guide>
        <p15:guide id="14" pos="665" userDrawn="1">
          <p15:clr>
            <a:srgbClr val="A4A3A4"/>
          </p15:clr>
        </p15:guide>
        <p15:guide id="15" pos="3840" userDrawn="1">
          <p15:clr>
            <a:srgbClr val="A4A3A4"/>
          </p15:clr>
        </p15:guide>
        <p15:guide id="16" pos="7015" userDrawn="1">
          <p15:clr>
            <a:srgbClr val="A4A3A4"/>
          </p15:clr>
        </p15:guide>
        <p15:guide id="17" orient="horz" pos="29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951B81"/>
    <a:srgbClr val="4472C4"/>
    <a:srgbClr val="FBC715"/>
    <a:srgbClr val="E7257E"/>
    <a:srgbClr val="00B5D0"/>
    <a:srgbClr val="84BF40"/>
    <a:srgbClr val="00DBD0"/>
    <a:srgbClr val="00E6D7"/>
    <a:srgbClr val="73F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559" autoAdjust="0"/>
    <p:restoredTop sz="89373" autoAdjust="0"/>
  </p:normalViewPr>
  <p:slideViewPr>
    <p:cSldViewPr snapToGrid="0" snapToObjects="1">
      <p:cViewPr varScale="1">
        <p:scale>
          <a:sx n="73" d="100"/>
          <a:sy n="73" d="100"/>
        </p:scale>
        <p:origin x="1469" y="67"/>
      </p:cViewPr>
      <p:guideLst>
        <p:guide orient="horz" pos="2636"/>
        <p:guide pos="665"/>
        <p:guide pos="3840"/>
        <p:guide pos="7015"/>
        <p:guide orient="horz" pos="2976"/>
      </p:guideLst>
    </p:cSldViewPr>
  </p:slideViewPr>
  <p:outlineViewPr>
    <p:cViewPr>
      <p:scale>
        <a:sx n="45" d="100"/>
        <a:sy n="45" d="100"/>
      </p:scale>
      <p:origin x="0" y="0"/>
    </p:cViewPr>
  </p:outlineViewPr>
  <p:notesTextViewPr>
    <p:cViewPr>
      <p:scale>
        <a:sx n="85" d="100"/>
        <a:sy n="8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5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4E-4B4D-9E0A-C9F94F3D9274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4E-4B4D-9E0A-C9F94F3D9274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4E-4B4D-9E0A-C9F94F3D9274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4E-4B4D-9E0A-C9F94F3D9274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44E-4B4D-9E0A-C9F94F3D9274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44E-4B4D-9E0A-C9F94F3D9274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44E-4B4D-9E0A-C9F94F3D9274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44E-4B4D-9E0A-C9F94F3D9274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44E-4B4D-9E0A-C9F94F3D9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3C6-3144-AB89-AD8A727D8A68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3C6-3144-AB89-AD8A727D8A68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3C6-3144-AB89-AD8A727D8A68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3C6-3144-AB89-AD8A727D8A68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3C6-3144-AB89-AD8A727D8A68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3C6-3144-AB89-AD8A727D8A68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3C6-3144-AB89-AD8A727D8A68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3C6-3144-AB89-AD8A727D8A68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B3C6-3144-AB89-AD8A727D8A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0CD-184D-B4E9-5086EAE51F4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0CD-184D-B4E9-5086EAE51F41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0CD-184D-B4E9-5086EAE51F4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0CD-184D-B4E9-5086EAE51F41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0CD-184D-B4E9-5086EAE51F41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0CD-184D-B4E9-5086EAE51F41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0CD-184D-B4E9-5086EAE51F41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0CD-184D-B4E9-5086EAE51F41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0CD-184D-B4E9-5086EAE51F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91-EE43-A271-16F1BDAA9577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91-EE43-A271-16F1BDAA9577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E91-EE43-A271-16F1BDAA9577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E91-EE43-A271-16F1BDAA9577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E91-EE43-A271-16F1BDAA9577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E91-EE43-A271-16F1BDAA9577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E91-EE43-A271-16F1BDAA9577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E91-EE43-A271-16F1BDAA9577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AE91-EE43-A271-16F1BDAA95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BF-B04E-88BD-3912FED2C2C0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BF-B04E-88BD-3912FED2C2C0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BF-B04E-88BD-3912FED2C2C0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BF-B04E-88BD-3912FED2C2C0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BF-B04E-88BD-3912FED2C2C0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EBF-B04E-88BD-3912FED2C2C0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EBF-B04E-88BD-3912FED2C2C0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EBF-B04E-88BD-3912FED2C2C0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EBF-B04E-88BD-3912FED2C2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E3E-F343-AF82-039A1DEDC14C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E3E-F343-AF82-039A1DEDC14C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E3E-F343-AF82-039A1DEDC14C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E3E-F343-AF82-039A1DEDC14C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E3E-F343-AF82-039A1DEDC14C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E3E-F343-AF82-039A1DEDC14C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E3E-F343-AF82-039A1DEDC14C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E3E-F343-AF82-039A1DEDC14C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E3E-F343-AF82-039A1DEDC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982-2848-9E19-3D0A9B528AB1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982-2848-9E19-3D0A9B528AB1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982-2848-9E19-3D0A9B528AB1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982-2848-9E19-3D0A9B528AB1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982-2848-9E19-3D0A9B528AB1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982-2848-9E19-3D0A9B528AB1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982-2848-9E19-3D0A9B528AB1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982-2848-9E19-3D0A9B528AB1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982-2848-9E19-3D0A9B528A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B6-1B4A-B6B7-799A54A86F7D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B6-1B4A-B6B7-799A54A86F7D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B6-1B4A-B6B7-799A54A86F7D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B6-1B4A-B6B7-799A54A86F7D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0B6-1B4A-B6B7-799A54A86F7D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0B6-1B4A-B6B7-799A54A86F7D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0B6-1B4A-B6B7-799A54A86F7D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0B6-1B4A-B6B7-799A54A86F7D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0B6-1B4A-B6B7-799A54A86F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BB0-9647-95CC-81E8CC387AB5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BB0-9647-95CC-81E8CC387AB5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BB0-9647-95CC-81E8CC387AB5}"/>
              </c:ext>
            </c:extLst>
          </c:dPt>
          <c:dPt>
            <c:idx val="3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BB0-9647-95CC-81E8CC387AB5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BB0-9647-95CC-81E8CC387AB5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BB0-9647-95CC-81E8CC387AB5}"/>
              </c:ext>
            </c:extLst>
          </c:dPt>
          <c:dPt>
            <c:idx val="6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BB0-9647-95CC-81E8CC387AB5}"/>
              </c:ext>
            </c:extLst>
          </c:dPt>
          <c:dPt>
            <c:idx val="7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BB0-9647-95CC-81E8CC387AB5}"/>
              </c:ext>
            </c:extLst>
          </c:dPt>
          <c:cat>
            <c:strRef>
              <c:f>Sheet1!$A$2:$A$9</c:f>
              <c:strCache>
                <c:ptCount val="8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7th Qtr</c:v>
                </c:pt>
                <c:pt idx="7">
                  <c:v>8th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BB0-9647-95CC-81E8CC387A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2D89BE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1B-1B4D-B01C-48403F1B48D9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1B-1B4D-B01C-48403F1B48D9}"/>
              </c:ext>
            </c:extLst>
          </c:dPt>
          <c:dPt>
            <c:idx val="2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1B-1B4D-B01C-48403F1B48D9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61B-1B4D-B01C-48403F1B48D9}"/>
              </c:ext>
            </c:extLst>
          </c:dPt>
          <c:dPt>
            <c:idx val="4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61B-1B4D-B01C-48403F1B48D9}"/>
              </c:ext>
            </c:extLst>
          </c:dPt>
          <c:dPt>
            <c:idx val="5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61B-1B4D-B01C-48403F1B48D9}"/>
              </c:ext>
            </c:extLst>
          </c:dPt>
          <c:dPt>
            <c:idx val="6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61B-1B4D-B01C-48403F1B48D9}"/>
              </c:ext>
            </c:extLst>
          </c:dPt>
          <c:dPt>
            <c:idx val="7"/>
            <c:bubble3D val="0"/>
            <c:spPr>
              <a:solidFill>
                <a:srgbClr val="2D89B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61B-1B4D-B01C-48403F1B48D9}"/>
              </c:ext>
            </c:extLst>
          </c:dPt>
          <c:cat>
            <c:strRef>
              <c:f>Sheet1!$A$2:$A$9</c:f>
              <c:strCache>
                <c:ptCount val="6"/>
                <c:pt idx="0">
                  <c:v>1st sixth</c:v>
                </c:pt>
                <c:pt idx="1">
                  <c:v>2nd sixth</c:v>
                </c:pt>
                <c:pt idx="2">
                  <c:v>3rd sixth</c:v>
                </c:pt>
                <c:pt idx="3">
                  <c:v>4th sixth</c:v>
                </c:pt>
                <c:pt idx="4">
                  <c:v>5th sixth</c:v>
                </c:pt>
                <c:pt idx="5">
                  <c:v>6th sixth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61B-1B4D-B01C-48403F1B48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C7B-D745-BDFC-B72F42CE95D7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C7B-D745-BDFC-B72F42CE95D7}"/>
              </c:ext>
            </c:extLst>
          </c:dPt>
          <c:dPt>
            <c:idx val="2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C7B-D745-BDFC-B72F42CE95D7}"/>
              </c:ext>
            </c:extLst>
          </c:dPt>
          <c:dPt>
            <c:idx val="3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C7B-D745-BDFC-B72F42CE95D7}"/>
              </c:ext>
            </c:extLst>
          </c:dPt>
          <c:dPt>
            <c:idx val="4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C7B-D745-BDFC-B72F42CE95D7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C7B-D745-BDFC-B72F42CE95D7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C7B-D745-BDFC-B72F42CE95D7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7C7B-D745-BDFC-B72F42CE95D7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C7B-D745-BDFC-B72F42CE95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tx1">
                  <a:lumMod val="95000"/>
                  <a:lumOff val="5000"/>
                </a:schemeClr>
              </a:solidFill>
            </a:ln>
            <a:effectLst/>
          </c:spPr>
          <c:dPt>
            <c:idx val="0"/>
            <c:bubble3D val="0"/>
            <c:spPr>
              <a:noFill/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289-BE4B-9D7E-A3AC0C9FCCD8}"/>
              </c:ext>
            </c:extLst>
          </c:dPt>
          <c:dPt>
            <c:idx val="1"/>
            <c:bubble3D val="0"/>
            <c:spPr>
              <a:solidFill>
                <a:srgbClr val="FBC715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289-BE4B-9D7E-A3AC0C9FCCD8}"/>
              </c:ext>
            </c:extLst>
          </c:dPt>
          <c:dPt>
            <c:idx val="2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89-BE4B-9D7E-A3AC0C9FCCD8}"/>
              </c:ext>
            </c:extLst>
          </c:dPt>
          <c:dPt>
            <c:idx val="3"/>
            <c:bubble3D val="0"/>
            <c:spPr>
              <a:solidFill>
                <a:schemeClr val="bg1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289-BE4B-9D7E-A3AC0C9FCCD8}"/>
              </c:ext>
            </c:extLst>
          </c:dPt>
          <c:dPt>
            <c:idx val="4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289-BE4B-9D7E-A3AC0C9FCCD8}"/>
              </c:ext>
            </c:extLst>
          </c:dPt>
          <c:dPt>
            <c:idx val="5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289-BE4B-9D7E-A3AC0C9FCCD8}"/>
              </c:ext>
            </c:extLst>
          </c:dPt>
          <c:dPt>
            <c:idx val="6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289-BE4B-9D7E-A3AC0C9FCCD8}"/>
              </c:ext>
            </c:extLst>
          </c:dPt>
          <c:dPt>
            <c:idx val="7"/>
            <c:bubble3D val="0"/>
            <c:spPr>
              <a:solidFill>
                <a:srgbClr val="DB2A6E"/>
              </a:solidFill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289-BE4B-9D7E-A3AC0C9FCCD8}"/>
              </c:ext>
            </c:extLst>
          </c:dPt>
          <c:cat>
            <c:strRef>
              <c:f>Sheet1!$A$2:$A$9</c:f>
              <c:strCache>
                <c:ptCount val="2"/>
                <c:pt idx="0">
                  <c:v>1st half</c:v>
                </c:pt>
                <c:pt idx="1">
                  <c:v>2nd half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289-BE4B-9D7E-A3AC0C9FCC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8D1ABC3-ABF7-3C45-901D-7863A61EAD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2BB852-D5BF-044D-9FCD-75BDD301E6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BCB8-5CE5-DD46-8E66-3796751C1E1F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A088D-8677-5149-BCE9-5F824941FA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2094DE-C216-9F47-9042-7504183E2C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075" y="9186863"/>
            <a:ext cx="2984500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73494-AD92-5B46-A892-F75DE19E1C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1292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485232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8088"/>
            <a:ext cx="5802313" cy="32654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3"/>
            <a:ext cx="5510530" cy="3807976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185820"/>
            <a:ext cx="2984871" cy="485231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101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824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22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90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41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34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938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539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996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DF763-A172-7848-B1DD-29B575014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F194B4-6454-1E4F-896C-B646A8B09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D95E-5919-564F-A0B0-F3053BDE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ABC20B-F03F-5A4A-9DD4-01BEF6A44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B30CB-10C8-2B4C-B44A-969AAB8D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104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57B2-4FAA-3E4F-9169-8A9EC138B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1DFA9-F55F-264C-B9BD-7191EB9382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7842-D5AE-6D49-9388-39F65C98C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FBDE3-AE08-1149-B822-97049F685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8AF181-2AA0-704A-894F-20897E79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7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69A54-4C38-794E-A4D2-11719656A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D4F5B-024E-1846-A067-E8EAD84F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04BFE2-DD51-7646-BFC5-DB0A07B1A6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5B735-0911-C14D-921C-1096B26D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0C3A25-C5F5-8B46-AB02-FBA97D0A0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6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F9A30-910F-884B-A4F6-C8660BC74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4E627-94B7-8849-B6AA-4DAE8CB7B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B859C2-5182-1446-A2A3-C3B6FF374F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A9742-75F1-CF49-B39A-3DEDAF89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45109-A5A1-B545-BA26-D9743984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ECF606-3E83-0F49-B6B1-E30E5333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205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ACFE7C-684A-B044-AA84-65A406F28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07990-348D-C945-B220-916BF2DB4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27239A-360E-D443-900C-0F3A78BAE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17307-6FC7-694D-BFDA-57BBED5DFC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1B279-1E68-5346-9569-D9AD882414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475F30-107E-A649-B69D-614D5955B7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028F5-44F5-0B4C-9FD2-F46EB2997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CF3C85-9F9F-0949-A1FF-030FA5A64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C315A-EAED-4744-BC1C-B2189B69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719196-1E08-AF46-9C04-578AF09E6F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FF614-EB55-AD46-8310-9DBD684B3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48A193-3FB6-3B40-B837-11981AD13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6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FD4EEE-C63E-3741-99D5-BD7B3E77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13947-78DA-5B4F-A075-D17D0F937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12FEC3-509F-AF4A-94B3-8E6E03B8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547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8CF35-3033-1F49-ADBD-CFDB79174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28040-B39B-0F46-8E65-50C076F5A7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11E672-FC2A-684E-95CA-86EFC6359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21C2AA-AA83-434E-9F2F-9F73814DDB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08D96-A9A5-904A-859A-0B35783F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9B9FDA-76B0-C247-BE5D-130C5ED93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36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25693-63CF-534D-9284-AD96D194A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95B1B-4E1D-FE46-8A5E-B9D20932DD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721F6-0D2F-9B4C-888D-B87134ED0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22588-F29C-CF48-B149-95D960CEAD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E72C4C-7E24-1242-9208-531EA4A8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B853B-C1DC-654C-9291-D3455E71D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62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B4719-05EA-814D-B28F-3ACA3795E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03CD9C-BEAA-5C4B-8FD5-C1744E700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DB89EF-5E8D-0640-B9A4-6851BE404B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049F9-5C20-074D-A06D-132616CBF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0C15F3-23EA-824F-852D-111CA9AC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2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128D3F3-E871-2D45-AFAF-008477CD0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14E60-3307-864F-90A6-4EE48BA76C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68A79D-9FDD-7A48-B785-6CA75FFD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EB4F50B-7DF8-914F-9CA0-99B12FE60D0A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5898F-933D-0644-9D1B-938874C60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C3A70-29A4-9A44-ADCA-D3F28FB7A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DEF3E6-16D1-B047-AEE7-7930E1A97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019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DF595D-181F-E349-8919-983737DD3A6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B54ED281-B169-6849-96DC-CDFCD866FF1F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3/15/2022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4D1FFA8-40B9-3948-AED2-696404BD18A5}"/>
              </a:ext>
            </a:extLst>
          </p:cNvPr>
          <p:cNvSpPr/>
          <p:nvPr userDrawn="1"/>
        </p:nvSpPr>
        <p:spPr>
          <a:xfrm>
            <a:off x="191386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1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1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image" Target="../media/image4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95F8DB7-EDD8-BF41-B997-8137034C2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4486AF12-16EE-0E4B-8568-FE5E8478BDE7}"/>
              </a:ext>
            </a:extLst>
          </p:cNvPr>
          <p:cNvSpPr txBox="1">
            <a:spLocks/>
          </p:cNvSpPr>
          <p:nvPr/>
        </p:nvSpPr>
        <p:spPr>
          <a:xfrm>
            <a:off x="-2" y="337343"/>
            <a:ext cx="12192002" cy="14721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4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r>
              <a:rPr lang="en-GB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Lesson 3: </a:t>
            </a:r>
            <a:r>
              <a:rPr lang="en-GB" sz="2400" dirty="0">
                <a:solidFill>
                  <a:schemeClr val="bg1"/>
                </a:solidFill>
                <a:latin typeface="Comic Sans MS" panose="030F0702030302020204" pitchFamily="66" charset="0"/>
              </a:rPr>
              <a:t>Simplifying Equivalent Fractions</a:t>
            </a:r>
          </a:p>
          <a:p>
            <a:pPr lvl="0" algn="ctr">
              <a:lnSpc>
                <a:spcPct val="100000"/>
              </a:lnSpc>
              <a:spcBef>
                <a:spcPts val="400"/>
              </a:spcBef>
              <a:defRPr/>
            </a:pPr>
            <a:endParaRPr lang="en-GB" sz="24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8DDE906F-DF78-1940-9995-CC98CA5E2017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Picture 4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5A280D6-E126-4446-AC52-FB6F70E979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:a16="http://schemas.microsoft.com/office/drawing/2014/main" id="{6CAE54CF-BF9E-6542-87FB-45337826E06E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34122EE5-FCF7-7748-9965-E1471E243FF2}"/>
              </a:ext>
            </a:extLst>
          </p:cNvPr>
          <p:cNvGrpSpPr/>
          <p:nvPr/>
        </p:nvGrpSpPr>
        <p:grpSpPr>
          <a:xfrm>
            <a:off x="6676464" y="4318395"/>
            <a:ext cx="4194345" cy="1491586"/>
            <a:chOff x="6289014" y="4478350"/>
            <a:chExt cx="4194345" cy="1640745"/>
          </a:xfrm>
        </p:grpSpPr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D19C40B8-9A43-2E46-BD9A-9D03BE7E00D3}"/>
                </a:ext>
              </a:extLst>
            </p:cNvPr>
            <p:cNvCxnSpPr>
              <a:cxnSpLocks/>
              <a:endCxn id="161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E1F4BF2E-D504-6F46-864C-4E16D15DDC40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FA87B67B-B8CD-0A41-A33C-9B6D6BBC6D70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CDFC4246-62BF-BD4B-91EE-E1C1372D6BDC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71" name="Group 170">
                  <a:extLst>
                    <a:ext uri="{FF2B5EF4-FFF2-40B4-BE49-F238E27FC236}">
                      <a16:creationId xmlns:a16="http://schemas.microsoft.com/office/drawing/2014/main" id="{B11E5B73-5F9B-7D48-B28C-D59173BC0174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73" name="TextBox 172">
                    <a:extLst>
                      <a:ext uri="{FF2B5EF4-FFF2-40B4-BE49-F238E27FC236}">
                        <a16:creationId xmlns:a16="http://schemas.microsoft.com/office/drawing/2014/main" id="{8583308E-4182-F549-8F60-A5B28D2284B8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4" name="TextBox 173">
                    <a:extLst>
                      <a:ext uri="{FF2B5EF4-FFF2-40B4-BE49-F238E27FC236}">
                        <a16:creationId xmlns:a16="http://schemas.microsoft.com/office/drawing/2014/main" id="{F92010F6-FB50-7943-9D52-A8E194F2A90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72" name="Rounded Rectangle 171">
                  <a:extLst>
                    <a:ext uri="{FF2B5EF4-FFF2-40B4-BE49-F238E27FC236}">
                      <a16:creationId xmlns:a16="http://schemas.microsoft.com/office/drawing/2014/main" id="{69D8C1C5-F0D8-EF41-9D4A-630049577887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610315F4-8566-E044-941E-3C23105C1DF1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7" name="Group 166">
                  <a:extLst>
                    <a:ext uri="{FF2B5EF4-FFF2-40B4-BE49-F238E27FC236}">
                      <a16:creationId xmlns:a16="http://schemas.microsoft.com/office/drawing/2014/main" id="{7BD906AF-8AC2-6743-A08B-1ECB82EBD9A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9" name="TextBox 168">
                    <a:extLst>
                      <a:ext uri="{FF2B5EF4-FFF2-40B4-BE49-F238E27FC236}">
                        <a16:creationId xmlns:a16="http://schemas.microsoft.com/office/drawing/2014/main" id="{1C69995A-54A0-944C-B7A9-5A6F7D793FD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70" name="TextBox 169">
                    <a:extLst>
                      <a:ext uri="{FF2B5EF4-FFF2-40B4-BE49-F238E27FC236}">
                        <a16:creationId xmlns:a16="http://schemas.microsoft.com/office/drawing/2014/main" id="{830C785D-CEF3-5347-922D-FC46317F18FC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68" name="Rounded Rectangle 167">
                  <a:extLst>
                    <a:ext uri="{FF2B5EF4-FFF2-40B4-BE49-F238E27FC236}">
                      <a16:creationId xmlns:a16="http://schemas.microsoft.com/office/drawing/2014/main" id="{AE72224B-476E-0745-ADCE-1B02FD04652D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7F022E0A-2C0C-E749-88E6-DCB71E7CF032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63" name="Group 162">
                  <a:extLst>
                    <a:ext uri="{FF2B5EF4-FFF2-40B4-BE49-F238E27FC236}">
                      <a16:creationId xmlns:a16="http://schemas.microsoft.com/office/drawing/2014/main" id="{6587EAC0-963B-6440-B0F5-0B39BD1B47E1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5" name="TextBox 164">
                    <a:extLst>
                      <a:ext uri="{FF2B5EF4-FFF2-40B4-BE49-F238E27FC236}">
                        <a16:creationId xmlns:a16="http://schemas.microsoft.com/office/drawing/2014/main" id="{C0B8D8EF-CE18-C44B-A0FB-EBF2F364DBBA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6" name="TextBox 165">
                    <a:extLst>
                      <a:ext uri="{FF2B5EF4-FFF2-40B4-BE49-F238E27FC236}">
                        <a16:creationId xmlns:a16="http://schemas.microsoft.com/office/drawing/2014/main" id="{87EF1A42-7F3A-C843-9157-ABA08B28DCC8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164" name="Rounded Rectangle 163">
                  <a:extLst>
                    <a:ext uri="{FF2B5EF4-FFF2-40B4-BE49-F238E27FC236}">
                      <a16:creationId xmlns:a16="http://schemas.microsoft.com/office/drawing/2014/main" id="{B4AD6F8C-9DC6-804A-9D7D-A2F0BC45C048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3" name="Group 142">
                <a:extLst>
                  <a:ext uri="{FF2B5EF4-FFF2-40B4-BE49-F238E27FC236}">
                    <a16:creationId xmlns:a16="http://schemas.microsoft.com/office/drawing/2014/main" id="{14A7191F-6F74-094F-B16C-ABD15AE34C48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9" name="Group 158">
                  <a:extLst>
                    <a:ext uri="{FF2B5EF4-FFF2-40B4-BE49-F238E27FC236}">
                      <a16:creationId xmlns:a16="http://schemas.microsoft.com/office/drawing/2014/main" id="{66601662-88D4-CD45-9181-AA9C5B28757B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61" name="TextBox 160">
                    <a:extLst>
                      <a:ext uri="{FF2B5EF4-FFF2-40B4-BE49-F238E27FC236}">
                        <a16:creationId xmlns:a16="http://schemas.microsoft.com/office/drawing/2014/main" id="{7887BFCE-67B7-4F4D-89EC-14E049F2385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62" name="TextBox 161">
                    <a:extLst>
                      <a:ext uri="{FF2B5EF4-FFF2-40B4-BE49-F238E27FC236}">
                        <a16:creationId xmlns:a16="http://schemas.microsoft.com/office/drawing/2014/main" id="{2362937E-D860-D042-8D45-93C96873F0E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160" name="Rounded Rectangle 159">
                  <a:extLst>
                    <a:ext uri="{FF2B5EF4-FFF2-40B4-BE49-F238E27FC236}">
                      <a16:creationId xmlns:a16="http://schemas.microsoft.com/office/drawing/2014/main" id="{CF30DB0E-5521-F746-BDC8-23BF01031A4A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4" name="Group 143">
                <a:extLst>
                  <a:ext uri="{FF2B5EF4-FFF2-40B4-BE49-F238E27FC236}">
                    <a16:creationId xmlns:a16="http://schemas.microsoft.com/office/drawing/2014/main" id="{4AC7FA3F-E2DE-6746-BC22-CE70CC22D4B4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55" name="Group 154">
                  <a:extLst>
                    <a:ext uri="{FF2B5EF4-FFF2-40B4-BE49-F238E27FC236}">
                      <a16:creationId xmlns:a16="http://schemas.microsoft.com/office/drawing/2014/main" id="{26D8348C-1102-A449-B41A-7CA4DAC3F7F7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57" name="TextBox 156">
                    <a:extLst>
                      <a:ext uri="{FF2B5EF4-FFF2-40B4-BE49-F238E27FC236}">
                        <a16:creationId xmlns:a16="http://schemas.microsoft.com/office/drawing/2014/main" id="{52890751-EE03-F74F-A822-5A635E24107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158" name="TextBox 157">
                    <a:extLst>
                      <a:ext uri="{FF2B5EF4-FFF2-40B4-BE49-F238E27FC236}">
                        <a16:creationId xmlns:a16="http://schemas.microsoft.com/office/drawing/2014/main" id="{1B0C0D97-553D-E44E-9338-9E0E88725523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156" name="Rounded Rectangle 155">
                  <a:extLst>
                    <a:ext uri="{FF2B5EF4-FFF2-40B4-BE49-F238E27FC236}">
                      <a16:creationId xmlns:a16="http://schemas.microsoft.com/office/drawing/2014/main" id="{F50DD1DF-911B-F548-AD66-E795B240D5C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45" name="Group 144">
                <a:extLst>
                  <a:ext uri="{FF2B5EF4-FFF2-40B4-BE49-F238E27FC236}">
                    <a16:creationId xmlns:a16="http://schemas.microsoft.com/office/drawing/2014/main" id="{DA3C5E0C-3889-224E-97EE-175C705EE661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47" name="Straight Connector 146">
                  <a:extLst>
                    <a:ext uri="{FF2B5EF4-FFF2-40B4-BE49-F238E27FC236}">
                      <a16:creationId xmlns:a16="http://schemas.microsoft.com/office/drawing/2014/main" id="{9E6A69D3-D1E7-1F49-AAD7-FAA7AE6BE0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147">
                  <a:extLst>
                    <a:ext uri="{FF2B5EF4-FFF2-40B4-BE49-F238E27FC236}">
                      <a16:creationId xmlns:a16="http://schemas.microsoft.com/office/drawing/2014/main" id="{EB90F0A0-77BC-9F4A-A193-5EE4F05741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Straight Connector 148">
                  <a:extLst>
                    <a:ext uri="{FF2B5EF4-FFF2-40B4-BE49-F238E27FC236}">
                      <a16:creationId xmlns:a16="http://schemas.microsoft.com/office/drawing/2014/main" id="{25410EEF-6DAE-6040-A6E4-E499520C54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Straight Connector 149">
                  <a:extLst>
                    <a:ext uri="{FF2B5EF4-FFF2-40B4-BE49-F238E27FC236}">
                      <a16:creationId xmlns:a16="http://schemas.microsoft.com/office/drawing/2014/main" id="{8CB7A0E0-DCB7-044C-B44E-744FE4BF68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Straight Connector 150">
                  <a:extLst>
                    <a:ext uri="{FF2B5EF4-FFF2-40B4-BE49-F238E27FC236}">
                      <a16:creationId xmlns:a16="http://schemas.microsoft.com/office/drawing/2014/main" id="{1CB9A5FC-DB9A-F540-B799-31E3E59A5B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Straight Connector 151">
                  <a:extLst>
                    <a:ext uri="{FF2B5EF4-FFF2-40B4-BE49-F238E27FC236}">
                      <a16:creationId xmlns:a16="http://schemas.microsoft.com/office/drawing/2014/main" id="{760640DB-C41D-7E4D-9A83-B020EAF8D5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Straight Connector 152">
                  <a:extLst>
                    <a:ext uri="{FF2B5EF4-FFF2-40B4-BE49-F238E27FC236}">
                      <a16:creationId xmlns:a16="http://schemas.microsoft.com/office/drawing/2014/main" id="{385FE241-A5D2-6849-848B-FFAA523E39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4" name="Straight Connector 153">
                  <a:extLst>
                    <a:ext uri="{FF2B5EF4-FFF2-40B4-BE49-F238E27FC236}">
                      <a16:creationId xmlns:a16="http://schemas.microsoft.com/office/drawing/2014/main" id="{ACC15095-733F-DA40-9419-197E418466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7B9F5D1F-7F56-3F47-B50C-BC48CD2CE697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B79B80ED-DC1A-E541-A655-FDAB069CD482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58C32527-08B7-4443-B992-D425329CD37A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22" name="Group 121">
                <a:extLst>
                  <a:ext uri="{FF2B5EF4-FFF2-40B4-BE49-F238E27FC236}">
                    <a16:creationId xmlns:a16="http://schemas.microsoft.com/office/drawing/2014/main" id="{36E48A03-B9EB-0F42-A3B0-F5C6BDE4DB13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5" name="Group 134">
                  <a:extLst>
                    <a:ext uri="{FF2B5EF4-FFF2-40B4-BE49-F238E27FC236}">
                      <a16:creationId xmlns:a16="http://schemas.microsoft.com/office/drawing/2014/main" id="{97EE3FFC-551E-D548-9564-C51A5E0BF1E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3BDF4D8-FD6A-DC4C-A17E-D68E8B91AC8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8" name="TextBox 137">
                    <a:extLst>
                      <a:ext uri="{FF2B5EF4-FFF2-40B4-BE49-F238E27FC236}">
                        <a16:creationId xmlns:a16="http://schemas.microsoft.com/office/drawing/2014/main" id="{8C288FF2-CF71-7B45-9AC6-3FFE58251F9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36" name="Rounded Rectangle 135">
                  <a:extLst>
                    <a:ext uri="{FF2B5EF4-FFF2-40B4-BE49-F238E27FC236}">
                      <a16:creationId xmlns:a16="http://schemas.microsoft.com/office/drawing/2014/main" id="{217420DB-934D-0C40-B81F-D80B25F6168F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3" name="Group 122">
                <a:extLst>
                  <a:ext uri="{FF2B5EF4-FFF2-40B4-BE49-F238E27FC236}">
                    <a16:creationId xmlns:a16="http://schemas.microsoft.com/office/drawing/2014/main" id="{2BE24EC3-9B0A-744F-8E2B-BC85535001A6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131" name="Group 130">
                  <a:extLst>
                    <a:ext uri="{FF2B5EF4-FFF2-40B4-BE49-F238E27FC236}">
                      <a16:creationId xmlns:a16="http://schemas.microsoft.com/office/drawing/2014/main" id="{6CFF24BF-25EE-8842-B142-C88CE1CBD642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133" name="TextBox 132">
                    <a:extLst>
                      <a:ext uri="{FF2B5EF4-FFF2-40B4-BE49-F238E27FC236}">
                        <a16:creationId xmlns:a16="http://schemas.microsoft.com/office/drawing/2014/main" id="{E5B3B024-9360-5C46-A1DD-F64C4E9869E1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C73D2E0-F18D-ED41-94C7-EB8365B3F2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32" name="Rounded Rectangle 131">
                  <a:extLst>
                    <a:ext uri="{FF2B5EF4-FFF2-40B4-BE49-F238E27FC236}">
                      <a16:creationId xmlns:a16="http://schemas.microsoft.com/office/drawing/2014/main" id="{C2FDE02B-D23C-1F41-9F95-A04B70EC3A0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8E6408C7-59C4-5A48-B204-329057CB9BB0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26" name="Straight Connector 125">
                  <a:extLst>
                    <a:ext uri="{FF2B5EF4-FFF2-40B4-BE49-F238E27FC236}">
                      <a16:creationId xmlns:a16="http://schemas.microsoft.com/office/drawing/2014/main" id="{FAC03D48-84D6-954B-826E-E2296325A2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>
                  <a:extLst>
                    <a:ext uri="{FF2B5EF4-FFF2-40B4-BE49-F238E27FC236}">
                      <a16:creationId xmlns:a16="http://schemas.microsoft.com/office/drawing/2014/main" id="{29A53D6F-5F94-034C-902D-60B8DB9BE1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>
                  <a:extLst>
                    <a:ext uri="{FF2B5EF4-FFF2-40B4-BE49-F238E27FC236}">
                      <a16:creationId xmlns:a16="http://schemas.microsoft.com/office/drawing/2014/main" id="{DBB4FB27-704E-BE4F-9ED8-D0888AB9A4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Connector 128">
                  <a:extLst>
                    <a:ext uri="{FF2B5EF4-FFF2-40B4-BE49-F238E27FC236}">
                      <a16:creationId xmlns:a16="http://schemas.microsoft.com/office/drawing/2014/main" id="{9574D93A-A615-AA45-A4FA-588D814BA9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Straight Connector 129">
                  <a:extLst>
                    <a:ext uri="{FF2B5EF4-FFF2-40B4-BE49-F238E27FC236}">
                      <a16:creationId xmlns:a16="http://schemas.microsoft.com/office/drawing/2014/main" id="{692B03B3-EC4F-7249-B976-3D3D7F5D94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1A6DB762-3666-5749-BDF6-52878115DDB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3625B887-94CE-2B4D-9947-AA92E6338FE7}"/>
              </a:ext>
            </a:extLst>
          </p:cNvPr>
          <p:cNvGrpSpPr/>
          <p:nvPr/>
        </p:nvGrpSpPr>
        <p:grpSpPr>
          <a:xfrm>
            <a:off x="729756" y="4257383"/>
            <a:ext cx="5531987" cy="1209896"/>
            <a:chOff x="5546381" y="4597615"/>
            <a:chExt cx="5531987" cy="1463975"/>
          </a:xfrm>
        </p:grpSpPr>
        <p:graphicFrame>
          <p:nvGraphicFramePr>
            <p:cNvPr id="176" name="Chart 175">
              <a:extLst>
                <a:ext uri="{FF2B5EF4-FFF2-40B4-BE49-F238E27FC236}">
                  <a16:creationId xmlns:a16="http://schemas.microsoft.com/office/drawing/2014/main" id="{E20E4B96-A511-1C40-9974-B8D60C96A972}"/>
                </a:ext>
              </a:extLst>
            </p:cNvPr>
            <p:cNvGraphicFramePr/>
            <p:nvPr/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77" name="Chart 176">
              <a:extLst>
                <a:ext uri="{FF2B5EF4-FFF2-40B4-BE49-F238E27FC236}">
                  <a16:creationId xmlns:a16="http://schemas.microsoft.com/office/drawing/2014/main" id="{0E3BB20F-83C8-E44F-9406-ACED8845EB1D}"/>
                </a:ext>
              </a:extLst>
            </p:cNvPr>
            <p:cNvGraphicFramePr/>
            <p:nvPr/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78" name="Chart 177">
              <a:extLst>
                <a:ext uri="{FF2B5EF4-FFF2-40B4-BE49-F238E27FC236}">
                  <a16:creationId xmlns:a16="http://schemas.microsoft.com/office/drawing/2014/main" id="{64AB35CB-4427-0349-BEAF-42245EAA0F48}"/>
                </a:ext>
              </a:extLst>
            </p:cNvPr>
            <p:cNvGraphicFramePr/>
            <p:nvPr/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179" name="Chart 178">
              <a:extLst>
                <a:ext uri="{FF2B5EF4-FFF2-40B4-BE49-F238E27FC236}">
                  <a16:creationId xmlns:a16="http://schemas.microsoft.com/office/drawing/2014/main" id="{E5B0B2D9-556A-F746-A30A-3613088E57BE}"/>
                </a:ext>
              </a:extLst>
            </p:cNvPr>
            <p:cNvGraphicFramePr/>
            <p:nvPr/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sp>
        <p:nvSpPr>
          <p:cNvPr id="181" name="Title 1">
            <a:extLst>
              <a:ext uri="{FF2B5EF4-FFF2-40B4-BE49-F238E27FC236}">
                <a16:creationId xmlns:a16="http://schemas.microsoft.com/office/drawing/2014/main" id="{027AFE25-F42A-D14A-8E8E-5445636872A4}"/>
              </a:ext>
            </a:extLst>
          </p:cNvPr>
          <p:cNvSpPr txBox="1">
            <a:spLocks/>
          </p:cNvSpPr>
          <p:nvPr/>
        </p:nvSpPr>
        <p:spPr>
          <a:xfrm rot="21151972">
            <a:off x="9482894" y="471047"/>
            <a:ext cx="2821576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182" name="Title 1">
            <a:extLst>
              <a:ext uri="{FF2B5EF4-FFF2-40B4-BE49-F238E27FC236}">
                <a16:creationId xmlns:a16="http://schemas.microsoft.com/office/drawing/2014/main" id="{F0B0AEEF-2E4A-4C44-9FA5-0776A7723F3B}"/>
              </a:ext>
            </a:extLst>
          </p:cNvPr>
          <p:cNvSpPr txBox="1">
            <a:spLocks/>
          </p:cNvSpPr>
          <p:nvPr/>
        </p:nvSpPr>
        <p:spPr>
          <a:xfrm rot="21292886">
            <a:off x="19596" y="762679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Multiple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83" name="Title 1">
            <a:extLst>
              <a:ext uri="{FF2B5EF4-FFF2-40B4-BE49-F238E27FC236}">
                <a16:creationId xmlns:a16="http://schemas.microsoft.com/office/drawing/2014/main" id="{E3EDD4D7-6041-0F46-B6DD-6CCF020104AA}"/>
              </a:ext>
            </a:extLst>
          </p:cNvPr>
          <p:cNvSpPr txBox="1">
            <a:spLocks/>
          </p:cNvSpPr>
          <p:nvPr/>
        </p:nvSpPr>
        <p:spPr>
          <a:xfrm rot="382308">
            <a:off x="22815" y="2698692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184" name="Title 1">
            <a:extLst>
              <a:ext uri="{FF2B5EF4-FFF2-40B4-BE49-F238E27FC236}">
                <a16:creationId xmlns:a16="http://schemas.microsoft.com/office/drawing/2014/main" id="{0EC618B6-0EC0-4745-8A16-962CC6F33A68}"/>
              </a:ext>
            </a:extLst>
          </p:cNvPr>
          <p:cNvSpPr txBox="1">
            <a:spLocks/>
          </p:cNvSpPr>
          <p:nvPr/>
        </p:nvSpPr>
        <p:spPr>
          <a:xfrm rot="582012">
            <a:off x="9792790" y="2662499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Simplify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pic>
        <p:nvPicPr>
          <p:cNvPr id="185" name="Picture 184">
            <a:extLst>
              <a:ext uri="{FF2B5EF4-FFF2-40B4-BE49-F238E27FC236}">
                <a16:creationId xmlns:a16="http://schemas.microsoft.com/office/drawing/2014/main" id="{14169741-F370-2F40-A918-F0792FB4D1A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1690719" y="1522912"/>
            <a:ext cx="8787404" cy="244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15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Subtitle 2">
            <a:extLst>
              <a:ext uri="{FF2B5EF4-FFF2-40B4-BE49-F238E27FC236}">
                <a16:creationId xmlns:a16="http://schemas.microsoft.com/office/drawing/2014/main" id="{F37F5BF2-F204-AA41-BD61-9A5D7AC2C400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C210E4-531A-6D41-992F-1A40947E5805}"/>
              </a:ext>
            </a:extLst>
          </p:cNvPr>
          <p:cNvSpPr txBox="1"/>
          <p:nvPr/>
        </p:nvSpPr>
        <p:spPr>
          <a:xfrm>
            <a:off x="2093163" y="1250836"/>
            <a:ext cx="7948341" cy="678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600" dirty="0">
                <a:latin typeface="Comic Sans MS" panose="030F0702030302020204" pitchFamily="66" charset="0"/>
              </a:rPr>
              <a:t>Highest Common Factor Loop card game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9C1F4DF-C8B0-884B-9D79-7D64C45F1814}"/>
              </a:ext>
            </a:extLst>
          </p:cNvPr>
          <p:cNvSpPr/>
          <p:nvPr/>
        </p:nvSpPr>
        <p:spPr>
          <a:xfrm>
            <a:off x="529029" y="4748629"/>
            <a:ext cx="49484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latin typeface="Comic Sans MS" panose="030F0702030302020204" pitchFamily="66" charset="0"/>
              </a:rPr>
              <a:t>The highest common factor is</a:t>
            </a:r>
          </a:p>
          <a:p>
            <a:pPr algn="ctr"/>
            <a:r>
              <a:rPr lang="en-GB" sz="2200" dirty="0">
                <a:latin typeface="Comic Sans MS" panose="030F0702030302020204" pitchFamily="66" charset="0"/>
              </a:rPr>
              <a:t>the largest number which is a factor of both numbers.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9B5C3FF-6BD0-6C44-B5D8-67CDF505F11B}"/>
              </a:ext>
            </a:extLst>
          </p:cNvPr>
          <p:cNvGrpSpPr/>
          <p:nvPr/>
        </p:nvGrpSpPr>
        <p:grpSpPr>
          <a:xfrm>
            <a:off x="979331" y="2216670"/>
            <a:ext cx="1912875" cy="2337704"/>
            <a:chOff x="1407966" y="2949230"/>
            <a:chExt cx="2104162" cy="193198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E805549-12D8-2C41-AAF4-58D8414E29B5}"/>
                </a:ext>
              </a:extLst>
            </p:cNvPr>
            <p:cNvSpPr/>
            <p:nvPr/>
          </p:nvSpPr>
          <p:spPr>
            <a:xfrm>
              <a:off x="1407966" y="2949230"/>
              <a:ext cx="2104161" cy="96814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0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Start</a:t>
              </a:r>
              <a:endParaRPr lang="en-GB" dirty="0">
                <a:solidFill>
                  <a:srgbClr val="E15D29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49E01C4-6FFC-414D-9CD8-339496F2ECCF}"/>
                </a:ext>
              </a:extLst>
            </p:cNvPr>
            <p:cNvSpPr/>
            <p:nvPr/>
          </p:nvSpPr>
          <p:spPr>
            <a:xfrm>
              <a:off x="1407967" y="3913072"/>
              <a:ext cx="2104161" cy="968144"/>
            </a:xfrm>
            <a:prstGeom prst="rect">
              <a:avLst/>
            </a:prstGeom>
            <a:solidFill>
              <a:srgbClr val="E15D29">
                <a:alpha val="20105"/>
              </a:srgb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1760"/>
                </a:lnSpc>
              </a:pPr>
              <a:r>
                <a:rPr lang="en-GB" sz="16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Who has the</a:t>
              </a:r>
            </a:p>
            <a:p>
              <a:pPr algn="ctr">
                <a:lnSpc>
                  <a:spcPts val="1760"/>
                </a:lnSpc>
              </a:pPr>
              <a:r>
                <a:rPr lang="en-GB" sz="16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highest common factor of 8</a:t>
              </a:r>
            </a:p>
            <a:p>
              <a:pPr algn="ctr">
                <a:lnSpc>
                  <a:spcPts val="1760"/>
                </a:lnSpc>
              </a:pPr>
              <a:r>
                <a:rPr lang="en-GB" sz="16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and 12?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85AD09F-C8B7-E24E-80F1-2798E0EFC84F}"/>
              </a:ext>
            </a:extLst>
          </p:cNvPr>
          <p:cNvGrpSpPr/>
          <p:nvPr/>
        </p:nvGrpSpPr>
        <p:grpSpPr>
          <a:xfrm>
            <a:off x="3167169" y="2216024"/>
            <a:ext cx="1912874" cy="2342909"/>
            <a:chOff x="6145354" y="2944928"/>
            <a:chExt cx="2104161" cy="193628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CE3E782-EF5F-1947-AAC4-DC2127367169}"/>
                </a:ext>
              </a:extLst>
            </p:cNvPr>
            <p:cNvSpPr/>
            <p:nvPr/>
          </p:nvSpPr>
          <p:spPr>
            <a:xfrm>
              <a:off x="6145354" y="2944928"/>
              <a:ext cx="2104161" cy="96814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44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4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B9E8014-8AB6-554D-835C-4E35CA63D295}"/>
                </a:ext>
              </a:extLst>
            </p:cNvPr>
            <p:cNvSpPr/>
            <p:nvPr/>
          </p:nvSpPr>
          <p:spPr>
            <a:xfrm>
              <a:off x="6145354" y="3913072"/>
              <a:ext cx="2104161" cy="968144"/>
            </a:xfrm>
            <a:prstGeom prst="rect">
              <a:avLst/>
            </a:prstGeom>
            <a:solidFill>
              <a:srgbClr val="E15D29">
                <a:alpha val="20000"/>
              </a:srgbClr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760"/>
                </a:lnSpc>
              </a:pPr>
              <a:r>
                <a:rPr lang="en-GB" sz="16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Who has the highest common factor of 10</a:t>
              </a:r>
            </a:p>
            <a:p>
              <a:pPr algn="ctr">
                <a:lnSpc>
                  <a:spcPts val="1760"/>
                </a:lnSpc>
              </a:pPr>
              <a:r>
                <a:rPr lang="en-GB" sz="1600" dirty="0">
                  <a:solidFill>
                    <a:srgbClr val="E15D29"/>
                  </a:solidFill>
                  <a:latin typeface="Comic Sans MS" panose="030F0702030302020204" pitchFamily="66" charset="0"/>
                </a:rPr>
                <a:t>and 15?</a:t>
              </a: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0EF02CEB-CDC0-964A-A2B7-8F8D64A7C9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2246" y="2768069"/>
            <a:ext cx="2150623" cy="3316625"/>
          </a:xfrm>
          <a:prstGeom prst="rect">
            <a:avLst/>
          </a:prstGeom>
        </p:spPr>
      </p:pic>
      <p:sp>
        <p:nvSpPr>
          <p:cNvPr id="44" name="Speech Bubble: Rectangle 12">
            <a:extLst>
              <a:ext uri="{FF2B5EF4-FFF2-40B4-BE49-F238E27FC236}">
                <a16:creationId xmlns:a16="http://schemas.microsoft.com/office/drawing/2014/main" id="{92EB4E12-D1F5-A34F-9DDD-6F3499212A41}"/>
              </a:ext>
            </a:extLst>
          </p:cNvPr>
          <p:cNvSpPr/>
          <p:nvPr/>
        </p:nvSpPr>
        <p:spPr>
          <a:xfrm>
            <a:off x="5718041" y="2206758"/>
            <a:ext cx="1501541" cy="1035966"/>
          </a:xfrm>
          <a:prstGeom prst="wedgeRectCallout">
            <a:avLst>
              <a:gd name="adj1" fmla="val 45875"/>
              <a:gd name="adj2" fmla="val 78893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factors of 8 are 1,2,4 and 8.</a:t>
            </a:r>
          </a:p>
        </p:txBody>
      </p:sp>
      <p:sp>
        <p:nvSpPr>
          <p:cNvPr id="45" name="Speech Bubble: Rectangle 15">
            <a:extLst>
              <a:ext uri="{FF2B5EF4-FFF2-40B4-BE49-F238E27FC236}">
                <a16:creationId xmlns:a16="http://schemas.microsoft.com/office/drawing/2014/main" id="{6BD9BC38-F820-124D-9590-8925478C5F32}"/>
              </a:ext>
            </a:extLst>
          </p:cNvPr>
          <p:cNvSpPr/>
          <p:nvPr/>
        </p:nvSpPr>
        <p:spPr>
          <a:xfrm>
            <a:off x="8778799" y="2047735"/>
            <a:ext cx="2401619" cy="794585"/>
          </a:xfrm>
          <a:prstGeom prst="wedgeRectCallout">
            <a:avLst>
              <a:gd name="adj1" fmla="val 4294"/>
              <a:gd name="adj2" fmla="val 105943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factors of 12 are 1,2,3,4,6 and 12.</a:t>
            </a:r>
          </a:p>
        </p:txBody>
      </p:sp>
      <p:sp>
        <p:nvSpPr>
          <p:cNvPr id="46" name="Speech Bubble: Rectangle 16">
            <a:extLst>
              <a:ext uri="{FF2B5EF4-FFF2-40B4-BE49-F238E27FC236}">
                <a16:creationId xmlns:a16="http://schemas.microsoft.com/office/drawing/2014/main" id="{0AF8E966-BF81-0044-9058-3CB9BAEBAC8E}"/>
              </a:ext>
            </a:extLst>
          </p:cNvPr>
          <p:cNvSpPr/>
          <p:nvPr/>
        </p:nvSpPr>
        <p:spPr>
          <a:xfrm>
            <a:off x="9971269" y="3790353"/>
            <a:ext cx="1486550" cy="1314771"/>
          </a:xfrm>
          <a:prstGeom prst="wedgeRectCallout">
            <a:avLst>
              <a:gd name="adj1" fmla="val -71580"/>
              <a:gd name="adj2" fmla="val -34669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highest common factor of 8 and 12 is 4.</a:t>
            </a:r>
          </a:p>
        </p:txBody>
      </p:sp>
      <p:sp>
        <p:nvSpPr>
          <p:cNvPr id="47" name="Speech Bubble: Rectangle 18">
            <a:extLst>
              <a:ext uri="{FF2B5EF4-FFF2-40B4-BE49-F238E27FC236}">
                <a16:creationId xmlns:a16="http://schemas.microsoft.com/office/drawing/2014/main" id="{EC25C04A-BDFF-EA42-980F-5F8C5FB296AF}"/>
              </a:ext>
            </a:extLst>
          </p:cNvPr>
          <p:cNvSpPr/>
          <p:nvPr/>
        </p:nvSpPr>
        <p:spPr>
          <a:xfrm>
            <a:off x="5547492" y="4218585"/>
            <a:ext cx="1675451" cy="1288932"/>
          </a:xfrm>
          <a:prstGeom prst="wedgeRectCallout">
            <a:avLst>
              <a:gd name="adj1" fmla="val 51919"/>
              <a:gd name="adj2" fmla="val -8585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1,2 and 4 are factors that are common to both numbers.</a:t>
            </a:r>
          </a:p>
        </p:txBody>
      </p:sp>
    </p:spTree>
    <p:extLst>
      <p:ext uri="{BB962C8B-B14F-4D97-AF65-F5344CB8AC3E}">
        <p14:creationId xmlns:p14="http://schemas.microsoft.com/office/powerpoint/2010/main" val="278976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enary">
            <a:extLst>
              <a:ext uri="{FF2B5EF4-FFF2-40B4-BE49-F238E27FC236}">
                <a16:creationId xmlns:a16="http://schemas.microsoft.com/office/drawing/2014/main" id="{661D7F92-D89F-944E-9967-EBA1CBF8B980}"/>
              </a:ext>
            </a:extLst>
          </p:cNvPr>
          <p:cNvSpPr txBox="1"/>
          <p:nvPr/>
        </p:nvSpPr>
        <p:spPr>
          <a:xfrm>
            <a:off x="542611" y="401934"/>
            <a:ext cx="1445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E15D29"/>
                </a:solidFill>
                <a:latin typeface="Comic Sans MS" panose="030F0902030302020204" pitchFamily="66" charset="0"/>
              </a:rPr>
              <a:t>Plenary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D9CC134-3FC7-F54F-A810-2A6AFC61FE40}"/>
              </a:ext>
            </a:extLst>
          </p:cNvPr>
          <p:cNvGrpSpPr/>
          <p:nvPr/>
        </p:nvGrpSpPr>
        <p:grpSpPr>
          <a:xfrm>
            <a:off x="7434067" y="2455594"/>
            <a:ext cx="885419" cy="1167456"/>
            <a:chOff x="4472424" y="2419395"/>
            <a:chExt cx="499795" cy="877126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C27A5F8-60ED-634B-949D-5BEBDD7ADABF}"/>
                </a:ext>
              </a:extLst>
            </p:cNvPr>
            <p:cNvSpPr txBox="1"/>
            <p:nvPr/>
          </p:nvSpPr>
          <p:spPr>
            <a:xfrm>
              <a:off x="4472424" y="2855069"/>
              <a:ext cx="49979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9AFD7A8-1BB6-7540-9302-4FBE63003D83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95A1F647-976D-7A42-85D4-BFECEF9A366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36006CEB-5273-8646-9202-EBA90D96D0B0}"/>
              </a:ext>
            </a:extLst>
          </p:cNvPr>
          <p:cNvGrpSpPr/>
          <p:nvPr/>
        </p:nvGrpSpPr>
        <p:grpSpPr>
          <a:xfrm>
            <a:off x="3659871" y="2455595"/>
            <a:ext cx="731747" cy="1167455"/>
            <a:chOff x="4515793" y="2419395"/>
            <a:chExt cx="413052" cy="877125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E3F759E-54DE-B249-85AB-E5A642BEEB9B}"/>
                </a:ext>
              </a:extLst>
            </p:cNvPr>
            <p:cNvSpPr txBox="1"/>
            <p:nvPr/>
          </p:nvSpPr>
          <p:spPr>
            <a:xfrm>
              <a:off x="4515793" y="2855068"/>
              <a:ext cx="413052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B245498-FF74-604D-839F-B67724119428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29ABB8B9-066F-9F4C-9AD5-9087FA8C14B1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F8DD2C0-FA0A-414B-AD3A-EFB3AEE3F0E4}"/>
              </a:ext>
            </a:extLst>
          </p:cNvPr>
          <p:cNvGrpSpPr/>
          <p:nvPr/>
        </p:nvGrpSpPr>
        <p:grpSpPr>
          <a:xfrm>
            <a:off x="9377066" y="2455594"/>
            <a:ext cx="885419" cy="1167456"/>
            <a:chOff x="4472424" y="2419395"/>
            <a:chExt cx="499795" cy="877126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190C3C5E-89CA-4248-B83E-1A8D6B430270}"/>
                </a:ext>
              </a:extLst>
            </p:cNvPr>
            <p:cNvSpPr txBox="1"/>
            <p:nvPr/>
          </p:nvSpPr>
          <p:spPr>
            <a:xfrm>
              <a:off x="4472424" y="2855069"/>
              <a:ext cx="49979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15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59EE2463-65CD-EE4C-AB04-B11ABA3F3DBC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8080633E-4D73-AD41-B4CD-CB4CEEFCFBB0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A3D1E00D-E028-F143-ABEF-0D23135FB4A2}"/>
              </a:ext>
            </a:extLst>
          </p:cNvPr>
          <p:cNvGrpSpPr/>
          <p:nvPr/>
        </p:nvGrpSpPr>
        <p:grpSpPr>
          <a:xfrm>
            <a:off x="5599438" y="2455595"/>
            <a:ext cx="731747" cy="1167455"/>
            <a:chOff x="4515793" y="2419395"/>
            <a:chExt cx="413052" cy="877125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3BBD58B-DAD7-A048-8B00-E684A6E5C7E5}"/>
                </a:ext>
              </a:extLst>
            </p:cNvPr>
            <p:cNvSpPr txBox="1"/>
            <p:nvPr/>
          </p:nvSpPr>
          <p:spPr>
            <a:xfrm>
              <a:off x="4515793" y="2855068"/>
              <a:ext cx="413052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7C74DFC-78D4-4146-91C5-C1F10648EEAF}"/>
                </a:ext>
              </a:extLst>
            </p:cNvPr>
            <p:cNvSpPr txBox="1"/>
            <p:nvPr/>
          </p:nvSpPr>
          <p:spPr>
            <a:xfrm>
              <a:off x="4651080" y="2419395"/>
              <a:ext cx="14248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66" name="Rounded Rectangle 65">
              <a:extLst>
                <a:ext uri="{FF2B5EF4-FFF2-40B4-BE49-F238E27FC236}">
                  <a16:creationId xmlns:a16="http://schemas.microsoft.com/office/drawing/2014/main" id="{77B4576D-93C3-DB47-AB57-8A44E51EA809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7FB2738-F005-9C48-8B6D-488D57E0C422}"/>
              </a:ext>
            </a:extLst>
          </p:cNvPr>
          <p:cNvGrpSpPr/>
          <p:nvPr/>
        </p:nvGrpSpPr>
        <p:grpSpPr>
          <a:xfrm>
            <a:off x="1829665" y="2435798"/>
            <a:ext cx="558580" cy="1196835"/>
            <a:chOff x="4564541" y="2397323"/>
            <a:chExt cx="315304" cy="899198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077F5F8-C6F5-A247-9CA4-D0263D049253}"/>
                </a:ext>
              </a:extLst>
            </p:cNvPr>
            <p:cNvSpPr txBox="1"/>
            <p:nvPr/>
          </p:nvSpPr>
          <p:spPr>
            <a:xfrm>
              <a:off x="4634734" y="2855069"/>
              <a:ext cx="175175" cy="4414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473CD02-4608-324F-A576-5FAE9AECA7FD}"/>
                </a:ext>
              </a:extLst>
            </p:cNvPr>
            <p:cNvSpPr txBox="1"/>
            <p:nvPr/>
          </p:nvSpPr>
          <p:spPr>
            <a:xfrm>
              <a:off x="4651080" y="2397323"/>
              <a:ext cx="142485" cy="4855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</a:t>
              </a:r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20AA3CB9-46BB-1B42-B520-8300717044B4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82" name="Speech Bubble: Rectangle with Corners Rounded 2">
            <a:extLst>
              <a:ext uri="{FF2B5EF4-FFF2-40B4-BE49-F238E27FC236}">
                <a16:creationId xmlns:a16="http://schemas.microsoft.com/office/drawing/2014/main" id="{F5B4240E-D1FC-A64C-AEF3-11405E5C5E75}"/>
              </a:ext>
            </a:extLst>
          </p:cNvPr>
          <p:cNvSpPr/>
          <p:nvPr/>
        </p:nvSpPr>
        <p:spPr>
          <a:xfrm>
            <a:off x="5598877" y="1152566"/>
            <a:ext cx="3968938" cy="836095"/>
          </a:xfrm>
          <a:prstGeom prst="wedgeRoundRectCallout">
            <a:avLst>
              <a:gd name="adj1" fmla="val 63583"/>
              <a:gd name="adj2" fmla="val -28420"/>
              <a:gd name="adj3" fmla="val 1666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does the simplest form of a fraction mean?</a:t>
            </a:r>
          </a:p>
        </p:txBody>
      </p:sp>
      <p:grpSp>
        <p:nvGrpSpPr>
          <p:cNvPr id="83" name="owl">
            <a:extLst>
              <a:ext uri="{FF2B5EF4-FFF2-40B4-BE49-F238E27FC236}">
                <a16:creationId xmlns:a16="http://schemas.microsoft.com/office/drawing/2014/main" id="{3F7CDFA2-97D5-3340-A8DE-746DC416CD10}"/>
              </a:ext>
            </a:extLst>
          </p:cNvPr>
          <p:cNvGrpSpPr/>
          <p:nvPr/>
        </p:nvGrpSpPr>
        <p:grpSpPr>
          <a:xfrm>
            <a:off x="9533945" y="896153"/>
            <a:ext cx="1631259" cy="1378025"/>
            <a:chOff x="4540559" y="2378539"/>
            <a:chExt cx="4566620" cy="3733483"/>
          </a:xfrm>
        </p:grpSpPr>
        <p:pic>
          <p:nvPicPr>
            <p:cNvPr id="84" name="Picture 8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9B5C9F56-E299-6647-95E0-A6231C582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850A9C49-9DE6-804E-BEB5-43CAD2A08598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54C0782-9E26-D348-B421-2D948E74D33C}"/>
              </a:ext>
            </a:extLst>
          </p:cNvPr>
          <p:cNvGrpSpPr/>
          <p:nvPr/>
        </p:nvGrpSpPr>
        <p:grpSpPr>
          <a:xfrm>
            <a:off x="9187849" y="3938821"/>
            <a:ext cx="1269808" cy="1876664"/>
            <a:chOff x="9287239" y="4058089"/>
            <a:chExt cx="1269808" cy="1876664"/>
          </a:xfrm>
        </p:grpSpPr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2CCCB967-E4DD-304C-AC76-289B18A4325E}"/>
                </a:ext>
              </a:extLst>
            </p:cNvPr>
            <p:cNvGrpSpPr/>
            <p:nvPr/>
          </p:nvGrpSpPr>
          <p:grpSpPr>
            <a:xfrm>
              <a:off x="9287239" y="4064389"/>
              <a:ext cx="1269808" cy="1870364"/>
              <a:chOff x="2057773" y="3356265"/>
              <a:chExt cx="654388" cy="2057400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190CF381-AE7E-4A47-9093-D7819ACA266E}"/>
                  </a:ext>
                </a:extLst>
              </p:cNvPr>
              <p:cNvSpPr/>
              <p:nvPr/>
            </p:nvSpPr>
            <p:spPr>
              <a:xfrm>
                <a:off x="2057774" y="3356265"/>
                <a:ext cx="654387" cy="685800"/>
              </a:xfrm>
              <a:prstGeom prst="rect">
                <a:avLst/>
              </a:prstGeom>
              <a:solidFill>
                <a:srgbClr val="E15D29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CA4A6A6B-4DAA-5D48-A4EF-801C83CC0066}"/>
                  </a:ext>
                </a:extLst>
              </p:cNvPr>
              <p:cNvSpPr/>
              <p:nvPr/>
            </p:nvSpPr>
            <p:spPr>
              <a:xfrm>
                <a:off x="2057773" y="40420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9B5D19F6-A753-E84C-B39C-159F600729C1}"/>
                  </a:ext>
                </a:extLst>
              </p:cNvPr>
              <p:cNvSpPr/>
              <p:nvPr/>
            </p:nvSpPr>
            <p:spPr>
              <a:xfrm>
                <a:off x="2057774" y="47278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C7C67419-CF90-8441-B192-27C5B8861959}"/>
                </a:ext>
              </a:extLst>
            </p:cNvPr>
            <p:cNvCxnSpPr>
              <a:cxnSpLocks/>
            </p:cNvCxnSpPr>
            <p:nvPr/>
          </p:nvCxnSpPr>
          <p:spPr>
            <a:xfrm>
              <a:off x="9541992" y="40580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88058872-D92B-F44B-A71C-3D4179DEAEA8}"/>
                </a:ext>
              </a:extLst>
            </p:cNvPr>
            <p:cNvCxnSpPr>
              <a:cxnSpLocks/>
            </p:cNvCxnSpPr>
            <p:nvPr/>
          </p:nvCxnSpPr>
          <p:spPr>
            <a:xfrm>
              <a:off x="9795842" y="40643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A3D51425-ED2C-3D4D-BC6B-3371AB14EE8C}"/>
                </a:ext>
              </a:extLst>
            </p:cNvPr>
            <p:cNvCxnSpPr>
              <a:cxnSpLocks/>
            </p:cNvCxnSpPr>
            <p:nvPr/>
          </p:nvCxnSpPr>
          <p:spPr>
            <a:xfrm>
              <a:off x="10049692" y="40580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0ABE3447-70C2-7945-B88D-1F677BEB1709}"/>
                </a:ext>
              </a:extLst>
            </p:cNvPr>
            <p:cNvCxnSpPr>
              <a:cxnSpLocks/>
            </p:cNvCxnSpPr>
            <p:nvPr/>
          </p:nvCxnSpPr>
          <p:spPr>
            <a:xfrm>
              <a:off x="10303542" y="40643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356AEE4-556F-984B-802E-89340E7C1F39}"/>
              </a:ext>
            </a:extLst>
          </p:cNvPr>
          <p:cNvGrpSpPr/>
          <p:nvPr/>
        </p:nvGrpSpPr>
        <p:grpSpPr>
          <a:xfrm>
            <a:off x="1457150" y="3938821"/>
            <a:ext cx="1269808" cy="1870364"/>
            <a:chOff x="2057773" y="3356265"/>
            <a:chExt cx="654388" cy="2057400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EAEFA718-A2AF-5D49-9EC5-FAC39A97144F}"/>
                </a:ext>
              </a:extLst>
            </p:cNvPr>
            <p:cNvSpPr/>
            <p:nvPr/>
          </p:nvSpPr>
          <p:spPr>
            <a:xfrm>
              <a:off x="2057774" y="3356265"/>
              <a:ext cx="654387" cy="685800"/>
            </a:xfrm>
            <a:prstGeom prst="rect">
              <a:avLst/>
            </a:prstGeom>
            <a:solidFill>
              <a:srgbClr val="E15D29">
                <a:alpha val="5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673FFEA-AE75-B446-8FEA-142520FBF74F}"/>
                </a:ext>
              </a:extLst>
            </p:cNvPr>
            <p:cNvSpPr/>
            <p:nvPr/>
          </p:nvSpPr>
          <p:spPr>
            <a:xfrm>
              <a:off x="2057773" y="4042065"/>
              <a:ext cx="654387" cy="685800"/>
            </a:xfrm>
            <a:prstGeom prst="rect">
              <a:avLst/>
            </a:prstGeom>
            <a:solidFill>
              <a:srgbClr val="951B81">
                <a:alpha val="5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95D03BB-11FB-DE46-8E2B-376D839F5D16}"/>
                </a:ext>
              </a:extLst>
            </p:cNvPr>
            <p:cNvSpPr/>
            <p:nvPr/>
          </p:nvSpPr>
          <p:spPr>
            <a:xfrm>
              <a:off x="2057774" y="4727865"/>
              <a:ext cx="654387" cy="685800"/>
            </a:xfrm>
            <a:prstGeom prst="rect">
              <a:avLst/>
            </a:prstGeom>
            <a:solidFill>
              <a:srgbClr val="951B81">
                <a:alpha val="50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81450AC-9311-B748-B787-F728ECC03EE3}"/>
              </a:ext>
            </a:extLst>
          </p:cNvPr>
          <p:cNvGrpSpPr/>
          <p:nvPr/>
        </p:nvGrpSpPr>
        <p:grpSpPr>
          <a:xfrm>
            <a:off x="3389826" y="3938821"/>
            <a:ext cx="1269807" cy="1870364"/>
            <a:chOff x="3756996" y="3366657"/>
            <a:chExt cx="654388" cy="2057400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7A6B8B81-005A-5949-AE46-47A9BFDDBF35}"/>
                </a:ext>
              </a:extLst>
            </p:cNvPr>
            <p:cNvGrpSpPr/>
            <p:nvPr/>
          </p:nvGrpSpPr>
          <p:grpSpPr>
            <a:xfrm>
              <a:off x="3756996" y="3366657"/>
              <a:ext cx="654388" cy="2057400"/>
              <a:chOff x="2057773" y="3356265"/>
              <a:chExt cx="654388" cy="2057400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DFECB56E-BD23-044C-9B68-5B9CBF01EE1D}"/>
                  </a:ext>
                </a:extLst>
              </p:cNvPr>
              <p:cNvSpPr/>
              <p:nvPr/>
            </p:nvSpPr>
            <p:spPr>
              <a:xfrm>
                <a:off x="2057774" y="3356265"/>
                <a:ext cx="654387" cy="685800"/>
              </a:xfrm>
              <a:prstGeom prst="rect">
                <a:avLst/>
              </a:prstGeom>
              <a:solidFill>
                <a:srgbClr val="E15D29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7FAD29DA-CA43-AF40-969E-CFEAEDDDB323}"/>
                  </a:ext>
                </a:extLst>
              </p:cNvPr>
              <p:cNvSpPr/>
              <p:nvPr/>
            </p:nvSpPr>
            <p:spPr>
              <a:xfrm>
                <a:off x="2057773" y="40420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8D4C9B36-1F4E-9245-AC90-0083D56DC19F}"/>
                  </a:ext>
                </a:extLst>
              </p:cNvPr>
              <p:cNvSpPr/>
              <p:nvPr/>
            </p:nvSpPr>
            <p:spPr>
              <a:xfrm>
                <a:off x="2057774" y="47278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192BD3DE-96C6-5A4B-A854-E596C1DD4F32}"/>
                </a:ext>
              </a:extLst>
            </p:cNvPr>
            <p:cNvCxnSpPr>
              <a:cxnSpLocks/>
              <a:stCxn id="107" idx="0"/>
              <a:endCxn id="109" idx="2"/>
            </p:cNvCxnSpPr>
            <p:nvPr/>
          </p:nvCxnSpPr>
          <p:spPr>
            <a:xfrm>
              <a:off x="4084191" y="3366657"/>
              <a:ext cx="0" cy="20574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14F8CEE-C06B-1E42-AFAD-7A3E66866BCA}"/>
              </a:ext>
            </a:extLst>
          </p:cNvPr>
          <p:cNvGrpSpPr/>
          <p:nvPr/>
        </p:nvGrpSpPr>
        <p:grpSpPr>
          <a:xfrm>
            <a:off x="5322501" y="3938821"/>
            <a:ext cx="1269807" cy="1876664"/>
            <a:chOff x="5162034" y="4058089"/>
            <a:chExt cx="1269807" cy="1876664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9384846F-9ED2-C443-BBB9-E923C0DFEFDC}"/>
                </a:ext>
              </a:extLst>
            </p:cNvPr>
            <p:cNvGrpSpPr/>
            <p:nvPr/>
          </p:nvGrpSpPr>
          <p:grpSpPr>
            <a:xfrm>
              <a:off x="5162034" y="4058089"/>
              <a:ext cx="1269807" cy="1870364"/>
              <a:chOff x="2057773" y="3356265"/>
              <a:chExt cx="654388" cy="2057400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FBB1E298-6B51-9B4D-89D0-A6BB62AB4C54}"/>
                  </a:ext>
                </a:extLst>
              </p:cNvPr>
              <p:cNvSpPr/>
              <p:nvPr/>
            </p:nvSpPr>
            <p:spPr>
              <a:xfrm>
                <a:off x="2057774" y="3356265"/>
                <a:ext cx="654387" cy="685800"/>
              </a:xfrm>
              <a:prstGeom prst="rect">
                <a:avLst/>
              </a:prstGeom>
              <a:solidFill>
                <a:srgbClr val="E15D29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B3FB62D0-35CD-4C4D-AFD7-16F7BAEA2083}"/>
                  </a:ext>
                </a:extLst>
              </p:cNvPr>
              <p:cNvSpPr/>
              <p:nvPr/>
            </p:nvSpPr>
            <p:spPr>
              <a:xfrm>
                <a:off x="2057773" y="40420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2BCC987B-68FB-4D4F-BD72-25CB4DB58F31}"/>
                  </a:ext>
                </a:extLst>
              </p:cNvPr>
              <p:cNvSpPr/>
              <p:nvPr/>
            </p:nvSpPr>
            <p:spPr>
              <a:xfrm>
                <a:off x="2057774" y="47278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9E30A0D1-99EB-A94A-BA74-5790F88B69BA}"/>
                </a:ext>
              </a:extLst>
            </p:cNvPr>
            <p:cNvCxnSpPr>
              <a:cxnSpLocks/>
            </p:cNvCxnSpPr>
            <p:nvPr/>
          </p:nvCxnSpPr>
          <p:spPr>
            <a:xfrm>
              <a:off x="5582979" y="40643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246B4DB2-6BB9-9B47-914E-3DAF3E1061D2}"/>
                </a:ext>
              </a:extLst>
            </p:cNvPr>
            <p:cNvCxnSpPr>
              <a:cxnSpLocks/>
            </p:cNvCxnSpPr>
            <p:nvPr/>
          </p:nvCxnSpPr>
          <p:spPr>
            <a:xfrm>
              <a:off x="6006062" y="4058089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54DB5D0-E5E4-CE44-85C1-13304378952B}"/>
              </a:ext>
            </a:extLst>
          </p:cNvPr>
          <p:cNvGrpSpPr/>
          <p:nvPr/>
        </p:nvGrpSpPr>
        <p:grpSpPr>
          <a:xfrm>
            <a:off x="7255176" y="3938821"/>
            <a:ext cx="1269806" cy="1876034"/>
            <a:chOff x="7424124" y="4064987"/>
            <a:chExt cx="1269806" cy="1876034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E1D72CDD-F9CB-5D4C-BE15-7372B5E3B849}"/>
                </a:ext>
              </a:extLst>
            </p:cNvPr>
            <p:cNvGrpSpPr/>
            <p:nvPr/>
          </p:nvGrpSpPr>
          <p:grpSpPr>
            <a:xfrm>
              <a:off x="7424124" y="4070657"/>
              <a:ext cx="1269806" cy="1870364"/>
              <a:chOff x="2057773" y="3356265"/>
              <a:chExt cx="654388" cy="2057400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B3503D21-CD89-C642-B289-7D36D1CDC640}"/>
                  </a:ext>
                </a:extLst>
              </p:cNvPr>
              <p:cNvSpPr/>
              <p:nvPr/>
            </p:nvSpPr>
            <p:spPr>
              <a:xfrm>
                <a:off x="2057774" y="3356265"/>
                <a:ext cx="654387" cy="685800"/>
              </a:xfrm>
              <a:prstGeom prst="rect">
                <a:avLst/>
              </a:prstGeom>
              <a:solidFill>
                <a:srgbClr val="E15D29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277FA3F9-D17F-6E42-94C7-E8CB5077498C}"/>
                  </a:ext>
                </a:extLst>
              </p:cNvPr>
              <p:cNvSpPr/>
              <p:nvPr/>
            </p:nvSpPr>
            <p:spPr>
              <a:xfrm>
                <a:off x="2057773" y="40420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D51C1CC7-BA2D-024E-9E52-B2B1075F1A79}"/>
                  </a:ext>
                </a:extLst>
              </p:cNvPr>
              <p:cNvSpPr/>
              <p:nvPr/>
            </p:nvSpPr>
            <p:spPr>
              <a:xfrm>
                <a:off x="2057774" y="4727865"/>
                <a:ext cx="654387" cy="685800"/>
              </a:xfrm>
              <a:prstGeom prst="rect">
                <a:avLst/>
              </a:prstGeom>
              <a:solidFill>
                <a:srgbClr val="951B81">
                  <a:alpha val="5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2DA1B3B-AD25-414F-A1CA-2FB03679A67E}"/>
                </a:ext>
              </a:extLst>
            </p:cNvPr>
            <p:cNvCxnSpPr>
              <a:cxnSpLocks/>
            </p:cNvCxnSpPr>
            <p:nvPr/>
          </p:nvCxnSpPr>
          <p:spPr>
            <a:xfrm>
              <a:off x="8053627" y="4070657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E119EADA-777E-A04A-B819-260FFF3BFB83}"/>
                </a:ext>
              </a:extLst>
            </p:cNvPr>
            <p:cNvCxnSpPr>
              <a:cxnSpLocks/>
            </p:cNvCxnSpPr>
            <p:nvPr/>
          </p:nvCxnSpPr>
          <p:spPr>
            <a:xfrm>
              <a:off x="7736314" y="4064987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1027C19-9022-9D49-AD9C-1A15CB31F7A3}"/>
                </a:ext>
              </a:extLst>
            </p:cNvPr>
            <p:cNvCxnSpPr>
              <a:cxnSpLocks/>
            </p:cNvCxnSpPr>
            <p:nvPr/>
          </p:nvCxnSpPr>
          <p:spPr>
            <a:xfrm>
              <a:off x="8370940" y="4064987"/>
              <a:ext cx="0" cy="1870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31714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FDC809-7184-D34E-ABAA-1E1A76F965A9}"/>
              </a:ext>
            </a:extLst>
          </p:cNvPr>
          <p:cNvSpPr/>
          <p:nvPr/>
        </p:nvSpPr>
        <p:spPr>
          <a:xfrm>
            <a:off x="0" y="5299887"/>
            <a:ext cx="12192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To write a fraction in its simplest terms divide both the numerator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and the denominator by their highest common factor.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25428C4-27DC-AF44-B808-C4327BBC543A}"/>
              </a:ext>
            </a:extLst>
          </p:cNvPr>
          <p:cNvGrpSpPr/>
          <p:nvPr/>
        </p:nvGrpSpPr>
        <p:grpSpPr>
          <a:xfrm>
            <a:off x="4404898" y="1766677"/>
            <a:ext cx="973955" cy="2389563"/>
            <a:chOff x="4495144" y="2237380"/>
            <a:chExt cx="454357" cy="1226222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7FF6375-DD6B-8A4F-BC26-B1AEB65BCC7C}"/>
                </a:ext>
              </a:extLst>
            </p:cNvPr>
            <p:cNvSpPr txBox="1"/>
            <p:nvPr/>
          </p:nvSpPr>
          <p:spPr>
            <a:xfrm>
              <a:off x="4495144" y="2658119"/>
              <a:ext cx="454357" cy="805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20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620FDC0-9B3C-6F4B-95BF-66C1F664A4F5}"/>
                </a:ext>
              </a:extLst>
            </p:cNvPr>
            <p:cNvSpPr txBox="1"/>
            <p:nvPr/>
          </p:nvSpPr>
          <p:spPr>
            <a:xfrm>
              <a:off x="4498732" y="2237380"/>
              <a:ext cx="447179" cy="805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16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A1BAA63F-8CBA-4349-9EDC-F6EB1D854B76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336FA3E-55F8-0048-91C9-75423F90177C}"/>
              </a:ext>
            </a:extLst>
          </p:cNvPr>
          <p:cNvGrpSpPr/>
          <p:nvPr/>
        </p:nvGrpSpPr>
        <p:grpSpPr>
          <a:xfrm>
            <a:off x="6734627" y="2136008"/>
            <a:ext cx="973950" cy="1650899"/>
            <a:chOff x="4495142" y="2426905"/>
            <a:chExt cx="454355" cy="84717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80D6672-1BD4-2847-9161-A5DE7A6908F9}"/>
                </a:ext>
              </a:extLst>
            </p:cNvPr>
            <p:cNvSpPr txBox="1"/>
            <p:nvPr/>
          </p:nvSpPr>
          <p:spPr>
            <a:xfrm>
              <a:off x="4495142" y="2847644"/>
              <a:ext cx="454355" cy="426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FEB436F-EABD-7940-8A73-21AD5918DE0E}"/>
                </a:ext>
              </a:extLst>
            </p:cNvPr>
            <p:cNvSpPr txBox="1"/>
            <p:nvPr/>
          </p:nvSpPr>
          <p:spPr>
            <a:xfrm>
              <a:off x="4651080" y="2426905"/>
              <a:ext cx="142485" cy="4264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4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726470F1-DEEF-4649-9A28-17FEEFD9924E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CE2BBC86-61B6-6D45-8C86-8B1A1F64BAF9}"/>
              </a:ext>
            </a:extLst>
          </p:cNvPr>
          <p:cNvSpPr txBox="1"/>
          <p:nvPr/>
        </p:nvSpPr>
        <p:spPr>
          <a:xfrm>
            <a:off x="5731335" y="1238734"/>
            <a:ext cx="7367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÷</a:t>
            </a:r>
            <a:r>
              <a:rPr lang="en-GB" sz="5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4</a:t>
            </a:r>
            <a:endParaRPr lang="en-US" sz="5000" b="1" dirty="0">
              <a:solidFill>
                <a:srgbClr val="E15D29"/>
              </a:solidFill>
              <a:latin typeface="Comic Sans MS" panose="030F0902030302020204" pitchFamily="66" charset="0"/>
            </a:endParaRPr>
          </a:p>
        </p:txBody>
      </p:sp>
      <p:sp>
        <p:nvSpPr>
          <p:cNvPr id="37" name="Circular Arrow 36">
            <a:extLst>
              <a:ext uri="{FF2B5EF4-FFF2-40B4-BE49-F238E27FC236}">
                <a16:creationId xmlns:a16="http://schemas.microsoft.com/office/drawing/2014/main" id="{F4B25311-6F49-154B-B94A-EC57CC97FB5C}"/>
              </a:ext>
            </a:extLst>
          </p:cNvPr>
          <p:cNvSpPr/>
          <p:nvPr/>
        </p:nvSpPr>
        <p:spPr>
          <a:xfrm>
            <a:off x="4608609" y="633607"/>
            <a:ext cx="2885495" cy="2891452"/>
          </a:xfrm>
          <a:prstGeom prst="circularArrow">
            <a:avLst>
              <a:gd name="adj1" fmla="val 4190"/>
              <a:gd name="adj2" fmla="val 635130"/>
              <a:gd name="adj3" fmla="val 20988279"/>
              <a:gd name="adj4" fmla="val 10800000"/>
              <a:gd name="adj5" fmla="val 9442"/>
            </a:avLst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Circular Arrow 37">
            <a:extLst>
              <a:ext uri="{FF2B5EF4-FFF2-40B4-BE49-F238E27FC236}">
                <a16:creationId xmlns:a16="http://schemas.microsoft.com/office/drawing/2014/main" id="{5645078B-69E4-AB48-A811-5DF114B68508}"/>
              </a:ext>
            </a:extLst>
          </p:cNvPr>
          <p:cNvSpPr/>
          <p:nvPr/>
        </p:nvSpPr>
        <p:spPr>
          <a:xfrm rot="10800000" flipH="1">
            <a:off x="4653253" y="2347120"/>
            <a:ext cx="2885495" cy="2891452"/>
          </a:xfrm>
          <a:prstGeom prst="circularArrow">
            <a:avLst>
              <a:gd name="adj1" fmla="val 4190"/>
              <a:gd name="adj2" fmla="val 635130"/>
              <a:gd name="adj3" fmla="val 20988279"/>
              <a:gd name="adj4" fmla="val 10800000"/>
              <a:gd name="adj5" fmla="val 9442"/>
            </a:avLst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D71296A-839F-9247-B5C3-BCD9AE9B148B}"/>
              </a:ext>
            </a:extLst>
          </p:cNvPr>
          <p:cNvSpPr txBox="1"/>
          <p:nvPr/>
        </p:nvSpPr>
        <p:spPr>
          <a:xfrm>
            <a:off x="5723932" y="3023838"/>
            <a:ext cx="7441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÷</a:t>
            </a:r>
            <a:r>
              <a:rPr lang="en-GB" sz="5000" b="1" dirty="0">
                <a:solidFill>
                  <a:srgbClr val="E15D29"/>
                </a:solidFill>
                <a:latin typeface="Comic Sans MS" panose="030F0902030302020204" pitchFamily="66" charset="0"/>
              </a:rPr>
              <a:t>4</a:t>
            </a:r>
            <a:endParaRPr lang="en-US" sz="5000" b="1" dirty="0">
              <a:solidFill>
                <a:srgbClr val="E15D29"/>
              </a:solidFill>
              <a:latin typeface="Comic Sans MS" panose="030F0902030302020204" pitchFamily="66" charset="0"/>
            </a:endParaRPr>
          </a:p>
        </p:txBody>
      </p:sp>
      <p:sp>
        <p:nvSpPr>
          <p:cNvPr id="40" name="Speech Bubble: Rectangle with Corners Rounded 2">
            <a:extLst>
              <a:ext uri="{FF2B5EF4-FFF2-40B4-BE49-F238E27FC236}">
                <a16:creationId xmlns:a16="http://schemas.microsoft.com/office/drawing/2014/main" id="{616CBA0F-2780-4440-A57A-6BCA0B72E299}"/>
              </a:ext>
            </a:extLst>
          </p:cNvPr>
          <p:cNvSpPr>
            <a:spLocks/>
          </p:cNvSpPr>
          <p:nvPr/>
        </p:nvSpPr>
        <p:spPr>
          <a:xfrm flipH="1">
            <a:off x="785199" y="773396"/>
            <a:ext cx="2981922" cy="1483301"/>
          </a:xfrm>
          <a:prstGeom prst="wedgeRoundRectCallout">
            <a:avLst>
              <a:gd name="adj1" fmla="val 9533"/>
              <a:gd name="adj2" fmla="val 73668"/>
              <a:gd name="adj3" fmla="val 1666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400" dirty="0">
                <a:solidFill>
                  <a:schemeClr val="tx1"/>
                </a:solidFill>
                <a:latin typeface="Comic Sans MS" panose="030F0702030302020204" pitchFamily="66" charset="0"/>
              </a:rPr>
              <a:t>The highest common factor of 16 and 20 is 4.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48F1372-5278-154E-A8A7-1AFAE856403A}"/>
              </a:ext>
            </a:extLst>
          </p:cNvPr>
          <p:cNvGrpSpPr/>
          <p:nvPr/>
        </p:nvGrpSpPr>
        <p:grpSpPr>
          <a:xfrm flipH="1">
            <a:off x="2117615" y="2461590"/>
            <a:ext cx="1794385" cy="1515828"/>
            <a:chOff x="4540559" y="2378539"/>
            <a:chExt cx="4566620" cy="3733483"/>
          </a:xfrm>
        </p:grpSpPr>
        <p:pic>
          <p:nvPicPr>
            <p:cNvPr id="42" name="Picture 4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6D82F75-FCD1-134C-AFBD-F6DBCCD45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552413A-4BE4-FB42-92CC-7A52790BF37F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298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 animBg="1"/>
      <p:bldP spid="38" grpId="0" animBg="1"/>
      <p:bldP spid="39" grpId="0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1567988B-0106-AF43-880E-17C0BE3B3B62}"/>
              </a:ext>
            </a:extLst>
          </p:cNvPr>
          <p:cNvSpPr/>
          <p:nvPr/>
        </p:nvSpPr>
        <p:spPr>
          <a:xfrm>
            <a:off x="2558123" y="2644004"/>
            <a:ext cx="3323374" cy="3246086"/>
          </a:xfrm>
          <a:prstGeom prst="ellipse">
            <a:avLst/>
          </a:prstGeom>
          <a:solidFill>
            <a:schemeClr val="bg1"/>
          </a:solidFill>
          <a:ln w="635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EE6604F-3007-A548-968A-32AFC48812E6}"/>
              </a:ext>
            </a:extLst>
          </p:cNvPr>
          <p:cNvSpPr/>
          <p:nvPr/>
        </p:nvSpPr>
        <p:spPr>
          <a:xfrm>
            <a:off x="6352559" y="2683761"/>
            <a:ext cx="3323374" cy="3246086"/>
          </a:xfrm>
          <a:prstGeom prst="ellipse">
            <a:avLst/>
          </a:prstGeom>
          <a:solidFill>
            <a:schemeClr val="bg1"/>
          </a:solidFill>
          <a:ln w="635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9F29D-D45D-B54D-8978-C4CBEC9ED7F8}"/>
              </a:ext>
            </a:extLst>
          </p:cNvPr>
          <p:cNvSpPr/>
          <p:nvPr/>
        </p:nvSpPr>
        <p:spPr>
          <a:xfrm>
            <a:off x="7178120" y="1932370"/>
            <a:ext cx="167225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60"/>
              </a:lnSpc>
            </a:pPr>
            <a:r>
              <a:rPr lang="en-GB" dirty="0">
                <a:solidFill>
                  <a:srgbClr val="E15D29"/>
                </a:solidFill>
                <a:latin typeface="Comic Sans MS" panose="030F0702030302020204" pitchFamily="66" charset="0"/>
              </a:rPr>
              <a:t>Not the</a:t>
            </a:r>
          </a:p>
          <a:p>
            <a:pPr algn="ctr">
              <a:lnSpc>
                <a:spcPts val="2060"/>
              </a:lnSpc>
            </a:pPr>
            <a:r>
              <a:rPr lang="en-GB" dirty="0">
                <a:solidFill>
                  <a:srgbClr val="E15D29"/>
                </a:solidFill>
                <a:latin typeface="Comic Sans MS" panose="030F0702030302020204" pitchFamily="66" charset="0"/>
              </a:rPr>
              <a:t>simplest form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CB8E85-6E06-424F-88B0-0BCC685AF667}"/>
              </a:ext>
            </a:extLst>
          </p:cNvPr>
          <p:cNvSpPr/>
          <p:nvPr/>
        </p:nvSpPr>
        <p:spPr>
          <a:xfrm>
            <a:off x="3658599" y="1932370"/>
            <a:ext cx="112242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60"/>
              </a:lnSpc>
            </a:pPr>
            <a:r>
              <a:rPr lang="en-GB" dirty="0">
                <a:solidFill>
                  <a:srgbClr val="E15D29"/>
                </a:solidFill>
                <a:latin typeface="Comic Sans MS" panose="030F0702030302020204" pitchFamily="66" charset="0"/>
              </a:rPr>
              <a:t>Simplest</a:t>
            </a:r>
          </a:p>
          <a:p>
            <a:pPr algn="ctr">
              <a:lnSpc>
                <a:spcPts val="2060"/>
              </a:lnSpc>
            </a:pPr>
            <a:r>
              <a:rPr lang="en-GB" dirty="0">
                <a:solidFill>
                  <a:srgbClr val="E15D29"/>
                </a:solidFill>
                <a:latin typeface="Comic Sans MS" panose="030F0702030302020204" pitchFamily="66" charset="0"/>
              </a:rPr>
              <a:t>form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A63F5786-B06E-9A45-B721-93F103EF721C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0B4E46-E54E-8944-B435-60A6299E5819}"/>
              </a:ext>
            </a:extLst>
          </p:cNvPr>
          <p:cNvSpPr txBox="1"/>
          <p:nvPr/>
        </p:nvSpPr>
        <p:spPr>
          <a:xfrm>
            <a:off x="2093163" y="1250837"/>
            <a:ext cx="7948341" cy="4388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600" dirty="0">
                <a:latin typeface="Comic Sans MS" panose="030F0702030302020204" pitchFamily="66" charset="0"/>
              </a:rPr>
              <a:t>Sort the Fractions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577D4C-9E3B-294F-8B47-328B19B766C9}"/>
              </a:ext>
            </a:extLst>
          </p:cNvPr>
          <p:cNvSpPr txBox="1"/>
          <p:nvPr/>
        </p:nvSpPr>
        <p:spPr>
          <a:xfrm>
            <a:off x="8905464" y="671029"/>
            <a:ext cx="2623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You will need:</a:t>
            </a:r>
          </a:p>
          <a:p>
            <a:r>
              <a:rPr lang="en-GB" dirty="0">
                <a:latin typeface="Comic Sans MS" panose="030F0702030302020204" pitchFamily="66" charset="0"/>
              </a:rPr>
              <a:t>Handout 5 cards</a:t>
            </a:r>
          </a:p>
          <a:p>
            <a:r>
              <a:rPr lang="en-GB" dirty="0">
                <a:latin typeface="Comic Sans MS" panose="030F0702030302020204" pitchFamily="66" charset="0"/>
              </a:rPr>
              <a:t>2 sorting Venn hoops,</a:t>
            </a:r>
          </a:p>
          <a:p>
            <a:r>
              <a:rPr lang="en-GB" dirty="0">
                <a:latin typeface="Comic Sans MS" panose="030F0702030302020204" pitchFamily="66" charset="0"/>
              </a:rPr>
              <a:t>or PE hoops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69B88F9-069A-A44C-AFFE-9EF50B43EBC2}"/>
              </a:ext>
            </a:extLst>
          </p:cNvPr>
          <p:cNvGrpSpPr/>
          <p:nvPr/>
        </p:nvGrpSpPr>
        <p:grpSpPr>
          <a:xfrm flipH="1">
            <a:off x="843902" y="1695368"/>
            <a:ext cx="2029169" cy="2030242"/>
            <a:chOff x="5271374" y="2084879"/>
            <a:chExt cx="2232085" cy="2233265"/>
          </a:xfrm>
          <a:solidFill>
            <a:schemeClr val="bg1"/>
          </a:solidFill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F034882-6643-F54E-A141-87C4E6D49BEE}"/>
                </a:ext>
              </a:extLst>
            </p:cNvPr>
            <p:cNvSpPr/>
            <p:nvPr/>
          </p:nvSpPr>
          <p:spPr>
            <a:xfrm>
              <a:off x="5271374" y="2084879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881FBFD-E5EA-7444-8BC5-4A195B501F7D}"/>
                </a:ext>
              </a:extLst>
            </p:cNvPr>
            <p:cNvSpPr/>
            <p:nvPr/>
          </p:nvSpPr>
          <p:spPr>
            <a:xfrm>
              <a:off x="5506630" y="3691161"/>
              <a:ext cx="336177" cy="336176"/>
            </a:xfrm>
            <a:prstGeom prst="ellipse">
              <a:avLst/>
            </a:pr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3A4D60FD-8C4F-1944-AC54-12A49398CB42}"/>
                </a:ext>
              </a:extLst>
            </p:cNvPr>
            <p:cNvSpPr/>
            <p:nvPr/>
          </p:nvSpPr>
          <p:spPr>
            <a:xfrm>
              <a:off x="5331433" y="4083483"/>
              <a:ext cx="234661" cy="234661"/>
            </a:xfrm>
            <a:prstGeom prst="ellipse">
              <a:avLst/>
            </a:pr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A1FAE21-B3F1-0E42-A6C5-46DAAA5E1858}"/>
              </a:ext>
            </a:extLst>
          </p:cNvPr>
          <p:cNvSpPr txBox="1"/>
          <p:nvPr/>
        </p:nvSpPr>
        <p:spPr>
          <a:xfrm>
            <a:off x="764038" y="1928195"/>
            <a:ext cx="2169278" cy="1470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….is in its simplest form because….</a:t>
            </a:r>
          </a:p>
          <a:p>
            <a:pPr algn="ctr"/>
            <a:endParaRPr lang="en-US" sz="19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0C921EE-8D74-B646-A64C-68431A324E38}"/>
              </a:ext>
            </a:extLst>
          </p:cNvPr>
          <p:cNvGrpSpPr/>
          <p:nvPr/>
        </p:nvGrpSpPr>
        <p:grpSpPr>
          <a:xfrm>
            <a:off x="9282891" y="2059848"/>
            <a:ext cx="2029169" cy="2010368"/>
            <a:chOff x="5271374" y="2482443"/>
            <a:chExt cx="2232085" cy="2211403"/>
          </a:xfrm>
          <a:solidFill>
            <a:schemeClr val="bg1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BA5E288-74B2-A949-B6F5-4DF824DD7662}"/>
                </a:ext>
              </a:extLst>
            </p:cNvPr>
            <p:cNvSpPr/>
            <p:nvPr/>
          </p:nvSpPr>
          <p:spPr>
            <a:xfrm>
              <a:off x="5271374" y="2482443"/>
              <a:ext cx="2232085" cy="1681168"/>
            </a:xfrm>
            <a:custGeom>
              <a:avLst/>
              <a:gdLst>
                <a:gd name="connsiteX0" fmla="*/ 1188768 w 2232085"/>
                <a:gd name="connsiteY0" fmla="*/ 0 h 1681168"/>
                <a:gd name="connsiteX1" fmla="*/ 1666873 w 2232085"/>
                <a:gd name="connsiteY1" fmla="*/ 309589 h 1681168"/>
                <a:gd name="connsiteX2" fmla="*/ 1669959 w 2232085"/>
                <a:gd name="connsiteY2" fmla="*/ 319301 h 1681168"/>
                <a:gd name="connsiteX3" fmla="*/ 1676273 w 2232085"/>
                <a:gd name="connsiteY3" fmla="*/ 318660 h 1681168"/>
                <a:gd name="connsiteX4" fmla="*/ 2232085 w 2232085"/>
                <a:gd name="connsiteY4" fmla="*/ 878455 h 1681168"/>
                <a:gd name="connsiteX5" fmla="*/ 1676273 w 2232085"/>
                <a:gd name="connsiteY5" fmla="*/ 1438250 h 1681168"/>
                <a:gd name="connsiteX6" fmla="*/ 1620607 w 2232085"/>
                <a:gd name="connsiteY6" fmla="*/ 1432598 h 1681168"/>
                <a:gd name="connsiteX7" fmla="*/ 1619658 w 2232085"/>
                <a:gd name="connsiteY7" fmla="*/ 1434360 h 1681168"/>
                <a:gd name="connsiteX8" fmla="*/ 1158770 w 2232085"/>
                <a:gd name="connsiteY8" fmla="*/ 1681168 h 1681168"/>
                <a:gd name="connsiteX9" fmla="*/ 697882 w 2232085"/>
                <a:gd name="connsiteY9" fmla="*/ 1434360 h 1681168"/>
                <a:gd name="connsiteX10" fmla="*/ 688763 w 2232085"/>
                <a:gd name="connsiteY10" fmla="*/ 1417438 h 1681168"/>
                <a:gd name="connsiteX11" fmla="*/ 596407 w 2232085"/>
                <a:gd name="connsiteY11" fmla="*/ 1446312 h 1681168"/>
                <a:gd name="connsiteX12" fmla="*/ 496371 w 2232085"/>
                <a:gd name="connsiteY12" fmla="*/ 1456469 h 1681168"/>
                <a:gd name="connsiteX13" fmla="*/ 0 w 2232085"/>
                <a:gd name="connsiteY13" fmla="*/ 956541 h 1681168"/>
                <a:gd name="connsiteX14" fmla="*/ 84772 w 2232085"/>
                <a:gd name="connsiteY14" fmla="*/ 677026 h 1681168"/>
                <a:gd name="connsiteX15" fmla="*/ 113396 w 2232085"/>
                <a:gd name="connsiteY15" fmla="*/ 642086 h 1681168"/>
                <a:gd name="connsiteX16" fmla="*/ 112350 w 2232085"/>
                <a:gd name="connsiteY16" fmla="*/ 631636 h 1681168"/>
                <a:gd name="connsiteX17" fmla="*/ 566090 w 2232085"/>
                <a:gd name="connsiteY17" fmla="*/ 174644 h 1681168"/>
                <a:gd name="connsiteX18" fmla="*/ 722102 w 2232085"/>
                <a:gd name="connsiteY18" fmla="*/ 202374 h 1681168"/>
                <a:gd name="connsiteX19" fmla="*/ 760927 w 2232085"/>
                <a:gd name="connsiteY19" fmla="*/ 220617 h 1681168"/>
                <a:gd name="connsiteX20" fmla="*/ 821864 w 2232085"/>
                <a:gd name="connsiteY20" fmla="*/ 148466 h 1681168"/>
                <a:gd name="connsiteX21" fmla="*/ 1188768 w 2232085"/>
                <a:gd name="connsiteY21" fmla="*/ 0 h 1681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32085" h="1681168">
                  <a:moveTo>
                    <a:pt x="1188768" y="0"/>
                  </a:moveTo>
                  <a:cubicBezTo>
                    <a:pt x="1403696" y="0"/>
                    <a:pt x="1588103" y="127656"/>
                    <a:pt x="1666873" y="309589"/>
                  </a:cubicBezTo>
                  <a:lnTo>
                    <a:pt x="1669959" y="319301"/>
                  </a:lnTo>
                  <a:lnTo>
                    <a:pt x="1676273" y="318660"/>
                  </a:lnTo>
                  <a:cubicBezTo>
                    <a:pt x="1983239" y="318660"/>
                    <a:pt x="2232085" y="569289"/>
                    <a:pt x="2232085" y="878455"/>
                  </a:cubicBezTo>
                  <a:cubicBezTo>
                    <a:pt x="2232085" y="1187621"/>
                    <a:pt x="1983239" y="1438250"/>
                    <a:pt x="1676273" y="1438250"/>
                  </a:cubicBezTo>
                  <a:lnTo>
                    <a:pt x="1620607" y="1432598"/>
                  </a:lnTo>
                  <a:lnTo>
                    <a:pt x="1619658" y="1434360"/>
                  </a:lnTo>
                  <a:cubicBezTo>
                    <a:pt x="1519775" y="1583266"/>
                    <a:pt x="1350624" y="1681168"/>
                    <a:pt x="1158770" y="1681168"/>
                  </a:cubicBezTo>
                  <a:cubicBezTo>
                    <a:pt x="966917" y="1681168"/>
                    <a:pt x="797766" y="1583266"/>
                    <a:pt x="697882" y="1434360"/>
                  </a:cubicBezTo>
                  <a:lnTo>
                    <a:pt x="688763" y="1417438"/>
                  </a:lnTo>
                  <a:lnTo>
                    <a:pt x="596407" y="1446312"/>
                  </a:lnTo>
                  <a:cubicBezTo>
                    <a:pt x="564095" y="1452972"/>
                    <a:pt x="530639" y="1456469"/>
                    <a:pt x="496371" y="1456469"/>
                  </a:cubicBezTo>
                  <a:cubicBezTo>
                    <a:pt x="222233" y="1456469"/>
                    <a:pt x="0" y="1232644"/>
                    <a:pt x="0" y="956541"/>
                  </a:cubicBezTo>
                  <a:cubicBezTo>
                    <a:pt x="0" y="853002"/>
                    <a:pt x="31251" y="756815"/>
                    <a:pt x="84772" y="677026"/>
                  </a:cubicBezTo>
                  <a:lnTo>
                    <a:pt x="113396" y="642086"/>
                  </a:lnTo>
                  <a:lnTo>
                    <a:pt x="112350" y="631636"/>
                  </a:lnTo>
                  <a:cubicBezTo>
                    <a:pt x="112350" y="379246"/>
                    <a:pt x="315496" y="174644"/>
                    <a:pt x="566090" y="174644"/>
                  </a:cubicBezTo>
                  <a:cubicBezTo>
                    <a:pt x="620908" y="174644"/>
                    <a:pt x="673455" y="184435"/>
                    <a:pt x="722102" y="202374"/>
                  </a:cubicBezTo>
                  <a:lnTo>
                    <a:pt x="760927" y="220617"/>
                  </a:lnTo>
                  <a:lnTo>
                    <a:pt x="821864" y="148466"/>
                  </a:lnTo>
                  <a:cubicBezTo>
                    <a:pt x="915763" y="56736"/>
                    <a:pt x="1045483" y="0"/>
                    <a:pt x="1188768" y="0"/>
                  </a:cubicBezTo>
                  <a:close/>
                </a:path>
              </a:pathLst>
            </a:cu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67BEDE8-13E9-E34D-8097-44C2953186C2}"/>
                </a:ext>
              </a:extLst>
            </p:cNvPr>
            <p:cNvSpPr/>
            <p:nvPr/>
          </p:nvSpPr>
          <p:spPr>
            <a:xfrm>
              <a:off x="5484762" y="4088726"/>
              <a:ext cx="336178" cy="336176"/>
            </a:xfrm>
            <a:prstGeom prst="ellipse">
              <a:avLst/>
            </a:pr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E21F0CF3-7D17-294F-AC95-868A8DC13595}"/>
                </a:ext>
              </a:extLst>
            </p:cNvPr>
            <p:cNvSpPr/>
            <p:nvPr/>
          </p:nvSpPr>
          <p:spPr>
            <a:xfrm>
              <a:off x="5287701" y="4459185"/>
              <a:ext cx="234661" cy="234661"/>
            </a:xfrm>
            <a:prstGeom prst="ellipse">
              <a:avLst/>
            </a:prstGeom>
            <a:grpFill/>
            <a:ln w="31750">
              <a:solidFill>
                <a:srgbClr val="E15D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951B81"/>
                </a:solidFill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1B84584A-03EE-9E4C-B23C-B89F8A045522}"/>
              </a:ext>
            </a:extLst>
          </p:cNvPr>
          <p:cNvSpPr txBox="1"/>
          <p:nvPr/>
        </p:nvSpPr>
        <p:spPr>
          <a:xfrm>
            <a:off x="9216018" y="2252921"/>
            <a:ext cx="2169278" cy="112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….is not</a:t>
            </a:r>
          </a:p>
          <a:p>
            <a:pPr algn="ctr"/>
            <a:r>
              <a:rPr lang="en-GB" sz="1900" dirty="0">
                <a:latin typeface="Comic Sans MS" panose="030F0702030302020204" pitchFamily="66" charset="0"/>
              </a:rPr>
              <a:t>in its simplest form because….</a:t>
            </a:r>
          </a:p>
          <a:p>
            <a:pPr algn="ctr"/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31025470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5B37B2-C3B8-9B4F-8F2C-1C48A3C0A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B112507-E710-A947-9CF4-654D55A595E4}"/>
              </a:ext>
            </a:extLst>
          </p:cNvPr>
          <p:cNvGrpSpPr/>
          <p:nvPr/>
        </p:nvGrpSpPr>
        <p:grpSpPr>
          <a:xfrm>
            <a:off x="9236309" y="4266846"/>
            <a:ext cx="2171206" cy="183415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0E3AC715-A1BB-A947-9333-908C74E7A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115F03A0-3C78-2D4A-9391-3103D826914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58C91BF-BFC9-46FD-AA2D-9ECB900D65D9}"/>
              </a:ext>
            </a:extLst>
          </p:cNvPr>
          <p:cNvSpPr txBox="1"/>
          <p:nvPr/>
        </p:nvSpPr>
        <p:spPr>
          <a:xfrm>
            <a:off x="1049311" y="1020782"/>
            <a:ext cx="852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Comic Sans MS" panose="030F0702030302020204" pitchFamily="66" charset="0"/>
              </a:rPr>
              <a:t>Well done! </a:t>
            </a:r>
            <a:r>
              <a:rPr lang="en-GB" sz="2000" dirty="0">
                <a:latin typeface="Comic Sans MS" panose="030F0702030302020204" pitchFamily="66" charset="0"/>
              </a:rPr>
              <a:t>Today we have been learning about:</a:t>
            </a:r>
          </a:p>
        </p:txBody>
      </p:sp>
      <p:sp>
        <p:nvSpPr>
          <p:cNvPr id="4" name="Alternative Process 3">
            <a:extLst>
              <a:ext uri="{FF2B5EF4-FFF2-40B4-BE49-F238E27FC236}">
                <a16:creationId xmlns:a16="http://schemas.microsoft.com/office/drawing/2014/main" id="{329A0B74-F99B-664F-99E0-C1FBE1FB4522}"/>
              </a:ext>
            </a:extLst>
          </p:cNvPr>
          <p:cNvSpPr/>
          <p:nvPr/>
        </p:nvSpPr>
        <p:spPr>
          <a:xfrm>
            <a:off x="1049311" y="757003"/>
            <a:ext cx="9039069" cy="5179606"/>
          </a:xfrm>
          <a:custGeom>
            <a:avLst/>
            <a:gdLst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4316338 h 5179606"/>
              <a:gd name="connsiteX5" fmla="*/ 7261401 w 8124669"/>
              <a:gd name="connsiteY5" fmla="*/ 5179606 h 5179606"/>
              <a:gd name="connsiteX6" fmla="*/ 863268 w 8124669"/>
              <a:gd name="connsiteY6" fmla="*/ 5179606 h 5179606"/>
              <a:gd name="connsiteX7" fmla="*/ 0 w 8124669"/>
              <a:gd name="connsiteY7" fmla="*/ 4316338 h 5179606"/>
              <a:gd name="connsiteX8" fmla="*/ 0 w 8124669"/>
              <a:gd name="connsiteY8" fmla="*/ 863268 h 5179606"/>
              <a:gd name="connsiteX0" fmla="*/ 0 w 8124669"/>
              <a:gd name="connsiteY0" fmla="*/ 863268 h 5179606"/>
              <a:gd name="connsiteX1" fmla="*/ 863268 w 8124669"/>
              <a:gd name="connsiteY1" fmla="*/ 0 h 5179606"/>
              <a:gd name="connsiteX2" fmla="*/ 7261401 w 8124669"/>
              <a:gd name="connsiteY2" fmla="*/ 0 h 5179606"/>
              <a:gd name="connsiteX3" fmla="*/ 8124669 w 8124669"/>
              <a:gd name="connsiteY3" fmla="*/ 863268 h 5179606"/>
              <a:gd name="connsiteX4" fmla="*/ 8124669 w 8124669"/>
              <a:gd name="connsiteY4" fmla="*/ 2151089 h 5179606"/>
              <a:gd name="connsiteX5" fmla="*/ 8124669 w 8124669"/>
              <a:gd name="connsiteY5" fmla="*/ 4316338 h 5179606"/>
              <a:gd name="connsiteX6" fmla="*/ 7261401 w 8124669"/>
              <a:gd name="connsiteY6" fmla="*/ 5179606 h 5179606"/>
              <a:gd name="connsiteX7" fmla="*/ 863268 w 8124669"/>
              <a:gd name="connsiteY7" fmla="*/ 5179606 h 5179606"/>
              <a:gd name="connsiteX8" fmla="*/ 0 w 8124669"/>
              <a:gd name="connsiteY8" fmla="*/ 4316338 h 5179606"/>
              <a:gd name="connsiteX9" fmla="*/ 0 w 8124669"/>
              <a:gd name="connsiteY9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3305331 h 5179606"/>
              <a:gd name="connsiteX6" fmla="*/ 8124669 w 8139659"/>
              <a:gd name="connsiteY6" fmla="*/ 4316338 h 5179606"/>
              <a:gd name="connsiteX7" fmla="*/ 7261401 w 8139659"/>
              <a:gd name="connsiteY7" fmla="*/ 5179606 h 5179606"/>
              <a:gd name="connsiteX8" fmla="*/ 863268 w 8139659"/>
              <a:gd name="connsiteY8" fmla="*/ 5179606 h 5179606"/>
              <a:gd name="connsiteX9" fmla="*/ 0 w 8139659"/>
              <a:gd name="connsiteY9" fmla="*/ 4316338 h 5179606"/>
              <a:gd name="connsiteX10" fmla="*/ 0 w 8139659"/>
              <a:gd name="connsiteY10" fmla="*/ 863268 h 5179606"/>
              <a:gd name="connsiteX0" fmla="*/ 0 w 8139659"/>
              <a:gd name="connsiteY0" fmla="*/ 863268 h 5179606"/>
              <a:gd name="connsiteX1" fmla="*/ 863268 w 8139659"/>
              <a:gd name="connsiteY1" fmla="*/ 0 h 5179606"/>
              <a:gd name="connsiteX2" fmla="*/ 7261401 w 8139659"/>
              <a:gd name="connsiteY2" fmla="*/ 0 h 5179606"/>
              <a:gd name="connsiteX3" fmla="*/ 8124669 w 8139659"/>
              <a:gd name="connsiteY3" fmla="*/ 863268 h 5179606"/>
              <a:gd name="connsiteX4" fmla="*/ 8124669 w 8139659"/>
              <a:gd name="connsiteY4" fmla="*/ 2151089 h 5179606"/>
              <a:gd name="connsiteX5" fmla="*/ 8139659 w 8139659"/>
              <a:gd name="connsiteY5" fmla="*/ 2615784 h 5179606"/>
              <a:gd name="connsiteX6" fmla="*/ 8139659 w 8139659"/>
              <a:gd name="connsiteY6" fmla="*/ 3305331 h 5179606"/>
              <a:gd name="connsiteX7" fmla="*/ 8124669 w 8139659"/>
              <a:gd name="connsiteY7" fmla="*/ 4316338 h 5179606"/>
              <a:gd name="connsiteX8" fmla="*/ 7261401 w 8139659"/>
              <a:gd name="connsiteY8" fmla="*/ 5179606 h 5179606"/>
              <a:gd name="connsiteX9" fmla="*/ 863268 w 8139659"/>
              <a:gd name="connsiteY9" fmla="*/ 5179606 h 5179606"/>
              <a:gd name="connsiteX10" fmla="*/ 0 w 8139659"/>
              <a:gd name="connsiteY10" fmla="*/ 4316338 h 5179606"/>
              <a:gd name="connsiteX11" fmla="*/ 0 w 813965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305331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81869"/>
              <a:gd name="connsiteY0" fmla="*/ 863268 h 5179606"/>
              <a:gd name="connsiteX1" fmla="*/ 863268 w 8581869"/>
              <a:gd name="connsiteY1" fmla="*/ 0 h 5179606"/>
              <a:gd name="connsiteX2" fmla="*/ 7261401 w 8581869"/>
              <a:gd name="connsiteY2" fmla="*/ 0 h 5179606"/>
              <a:gd name="connsiteX3" fmla="*/ 8124669 w 8581869"/>
              <a:gd name="connsiteY3" fmla="*/ 863268 h 5179606"/>
              <a:gd name="connsiteX4" fmla="*/ 8124669 w 8581869"/>
              <a:gd name="connsiteY4" fmla="*/ 2151089 h 5179606"/>
              <a:gd name="connsiteX5" fmla="*/ 8581869 w 8581869"/>
              <a:gd name="connsiteY5" fmla="*/ 3650105 h 5179606"/>
              <a:gd name="connsiteX6" fmla="*/ 8139659 w 8581869"/>
              <a:gd name="connsiteY6" fmla="*/ 3642610 h 5179606"/>
              <a:gd name="connsiteX7" fmla="*/ 8124669 w 8581869"/>
              <a:gd name="connsiteY7" fmla="*/ 4316338 h 5179606"/>
              <a:gd name="connsiteX8" fmla="*/ 7261401 w 8581869"/>
              <a:gd name="connsiteY8" fmla="*/ 5179606 h 5179606"/>
              <a:gd name="connsiteX9" fmla="*/ 863268 w 8581869"/>
              <a:gd name="connsiteY9" fmla="*/ 5179606 h 5179606"/>
              <a:gd name="connsiteX10" fmla="*/ 0 w 8581869"/>
              <a:gd name="connsiteY10" fmla="*/ 4316338 h 5179606"/>
              <a:gd name="connsiteX11" fmla="*/ 0 w 858186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24669 w 8566879"/>
              <a:gd name="connsiteY4" fmla="*/ 2151089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566879"/>
              <a:gd name="connsiteY0" fmla="*/ 863268 h 5179606"/>
              <a:gd name="connsiteX1" fmla="*/ 863268 w 8566879"/>
              <a:gd name="connsiteY1" fmla="*/ 0 h 5179606"/>
              <a:gd name="connsiteX2" fmla="*/ 7261401 w 8566879"/>
              <a:gd name="connsiteY2" fmla="*/ 0 h 5179606"/>
              <a:gd name="connsiteX3" fmla="*/ 8124669 w 8566879"/>
              <a:gd name="connsiteY3" fmla="*/ 863268 h 5179606"/>
              <a:gd name="connsiteX4" fmla="*/ 8139659 w 8566879"/>
              <a:gd name="connsiteY4" fmla="*/ 2968053 h 5179606"/>
              <a:gd name="connsiteX5" fmla="*/ 8566879 w 8566879"/>
              <a:gd name="connsiteY5" fmla="*/ 3814997 h 5179606"/>
              <a:gd name="connsiteX6" fmla="*/ 8139659 w 8566879"/>
              <a:gd name="connsiteY6" fmla="*/ 3642610 h 5179606"/>
              <a:gd name="connsiteX7" fmla="*/ 8124669 w 8566879"/>
              <a:gd name="connsiteY7" fmla="*/ 4316338 h 5179606"/>
              <a:gd name="connsiteX8" fmla="*/ 7261401 w 8566879"/>
              <a:gd name="connsiteY8" fmla="*/ 5179606 h 5179606"/>
              <a:gd name="connsiteX9" fmla="*/ 863268 w 8566879"/>
              <a:gd name="connsiteY9" fmla="*/ 5179606 h 5179606"/>
              <a:gd name="connsiteX10" fmla="*/ 0 w 8566879"/>
              <a:gd name="connsiteY10" fmla="*/ 4316338 h 5179606"/>
              <a:gd name="connsiteX11" fmla="*/ 0 w 8566879"/>
              <a:gd name="connsiteY11" fmla="*/ 863268 h 5179606"/>
              <a:gd name="connsiteX0" fmla="*/ 0 w 8626839"/>
              <a:gd name="connsiteY0" fmla="*/ 863268 h 5179606"/>
              <a:gd name="connsiteX1" fmla="*/ 863268 w 8626839"/>
              <a:gd name="connsiteY1" fmla="*/ 0 h 5179606"/>
              <a:gd name="connsiteX2" fmla="*/ 7261401 w 8626839"/>
              <a:gd name="connsiteY2" fmla="*/ 0 h 5179606"/>
              <a:gd name="connsiteX3" fmla="*/ 8124669 w 8626839"/>
              <a:gd name="connsiteY3" fmla="*/ 863268 h 5179606"/>
              <a:gd name="connsiteX4" fmla="*/ 8139659 w 8626839"/>
              <a:gd name="connsiteY4" fmla="*/ 2968053 h 5179606"/>
              <a:gd name="connsiteX5" fmla="*/ 8626839 w 8626839"/>
              <a:gd name="connsiteY5" fmla="*/ 3837482 h 5179606"/>
              <a:gd name="connsiteX6" fmla="*/ 8139659 w 8626839"/>
              <a:gd name="connsiteY6" fmla="*/ 3642610 h 5179606"/>
              <a:gd name="connsiteX7" fmla="*/ 8124669 w 8626839"/>
              <a:gd name="connsiteY7" fmla="*/ 4316338 h 5179606"/>
              <a:gd name="connsiteX8" fmla="*/ 7261401 w 8626839"/>
              <a:gd name="connsiteY8" fmla="*/ 5179606 h 5179606"/>
              <a:gd name="connsiteX9" fmla="*/ 863268 w 8626839"/>
              <a:gd name="connsiteY9" fmla="*/ 5179606 h 5179606"/>
              <a:gd name="connsiteX10" fmla="*/ 0 w 8626839"/>
              <a:gd name="connsiteY10" fmla="*/ 4316338 h 5179606"/>
              <a:gd name="connsiteX11" fmla="*/ 0 w 8626839"/>
              <a:gd name="connsiteY11" fmla="*/ 863268 h 517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26839" h="5179606">
                <a:moveTo>
                  <a:pt x="0" y="863268"/>
                </a:moveTo>
                <a:cubicBezTo>
                  <a:pt x="0" y="386498"/>
                  <a:pt x="386498" y="0"/>
                  <a:pt x="863268" y="0"/>
                </a:cubicBezTo>
                <a:lnTo>
                  <a:pt x="7261401" y="0"/>
                </a:lnTo>
                <a:cubicBezTo>
                  <a:pt x="7738171" y="0"/>
                  <a:pt x="8124669" y="386498"/>
                  <a:pt x="8124669" y="863268"/>
                </a:cubicBezTo>
                <a:lnTo>
                  <a:pt x="8139659" y="2968053"/>
                </a:lnTo>
                <a:lnTo>
                  <a:pt x="8626839" y="3837482"/>
                </a:lnTo>
                <a:lnTo>
                  <a:pt x="8139659" y="3642610"/>
                </a:lnTo>
                <a:lnTo>
                  <a:pt x="8124669" y="4316338"/>
                </a:lnTo>
                <a:cubicBezTo>
                  <a:pt x="8124669" y="4793108"/>
                  <a:pt x="7738171" y="5179606"/>
                  <a:pt x="7261401" y="5179606"/>
                </a:cubicBezTo>
                <a:lnTo>
                  <a:pt x="863268" y="5179606"/>
                </a:lnTo>
                <a:cubicBezTo>
                  <a:pt x="386498" y="5179606"/>
                  <a:pt x="0" y="4793108"/>
                  <a:pt x="0" y="4316338"/>
                </a:cubicBezTo>
                <a:lnTo>
                  <a:pt x="0" y="863268"/>
                </a:lnTo>
                <a:close/>
              </a:path>
            </a:pathLst>
          </a:custGeom>
          <a:noFill/>
          <a:ln w="381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51B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37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ubtitle 2">
            <a:extLst>
              <a:ext uri="{FF2B5EF4-FFF2-40B4-BE49-F238E27FC236}">
                <a16:creationId xmlns:a16="http://schemas.microsoft.com/office/drawing/2014/main" id="{2ED60DCD-9B3C-674B-A20D-B8482106FF0C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9364507-B014-3D4C-B712-2B99279EBD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26" name="Subtitle 2">
            <a:extLst>
              <a:ext uri="{FF2B5EF4-FFF2-40B4-BE49-F238E27FC236}">
                <a16:creationId xmlns:a16="http://schemas.microsoft.com/office/drawing/2014/main" id="{583E4A8E-758B-F846-8F30-ADEF8027DE6B}"/>
              </a:ext>
            </a:extLst>
          </p:cNvPr>
          <p:cNvSpPr txBox="1">
            <a:spLocks/>
          </p:cNvSpPr>
          <p:nvPr/>
        </p:nvSpPr>
        <p:spPr>
          <a:xfrm>
            <a:off x="0" y="42382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Let’s Understand Fractions</a:t>
            </a:r>
            <a:b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25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3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8547B469-A4B2-F645-8179-18D1B3811C84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69EF922A-DBA0-7944-AD26-63202268C795}"/>
              </a:ext>
            </a:extLst>
          </p:cNvPr>
          <p:cNvGrpSpPr/>
          <p:nvPr/>
        </p:nvGrpSpPr>
        <p:grpSpPr>
          <a:xfrm>
            <a:off x="6676464" y="3861195"/>
            <a:ext cx="4194345" cy="1491586"/>
            <a:chOff x="6289014" y="4478350"/>
            <a:chExt cx="4194345" cy="1640745"/>
          </a:xfrm>
        </p:grpSpPr>
        <p:cxnSp>
          <p:nvCxnSpPr>
            <p:cNvPr id="402" name="Straight Connector 401">
              <a:extLst>
                <a:ext uri="{FF2B5EF4-FFF2-40B4-BE49-F238E27FC236}">
                  <a16:creationId xmlns:a16="http://schemas.microsoft.com/office/drawing/2014/main" id="{38512A8D-57E9-A940-8067-C19AF88403D9}"/>
                </a:ext>
              </a:extLst>
            </p:cNvPr>
            <p:cNvCxnSpPr>
              <a:cxnSpLocks/>
              <a:endCxn id="445" idx="2"/>
            </p:cNvCxnSpPr>
            <p:nvPr/>
          </p:nvCxnSpPr>
          <p:spPr>
            <a:xfrm>
              <a:off x="9030781" y="4478350"/>
              <a:ext cx="0" cy="1640745"/>
            </a:xfrm>
            <a:prstGeom prst="line">
              <a:avLst/>
            </a:prstGeom>
            <a:ln w="27305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BF29F420-8300-0747-8679-050E82771CB1}"/>
                </a:ext>
              </a:extLst>
            </p:cNvPr>
            <p:cNvGrpSpPr/>
            <p:nvPr/>
          </p:nvGrpSpPr>
          <p:grpSpPr>
            <a:xfrm>
              <a:off x="6289014" y="5343363"/>
              <a:ext cx="4191357" cy="775732"/>
              <a:chOff x="921883" y="4498991"/>
              <a:chExt cx="4191357" cy="775732"/>
            </a:xfrm>
          </p:grpSpPr>
          <p:sp>
            <p:nvSpPr>
              <p:cNvPr id="423" name="TextBox 422">
                <a:extLst>
                  <a:ext uri="{FF2B5EF4-FFF2-40B4-BE49-F238E27FC236}">
                    <a16:creationId xmlns:a16="http://schemas.microsoft.com/office/drawing/2014/main" id="{678C59D4-7E2D-384B-BE91-18F4E067A7B8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24" name="Group 423">
                <a:extLst>
                  <a:ext uri="{FF2B5EF4-FFF2-40B4-BE49-F238E27FC236}">
                    <a16:creationId xmlns:a16="http://schemas.microsoft.com/office/drawing/2014/main" id="{A9714FBE-DA46-9541-BB11-3BEE5C0D7583}"/>
                  </a:ext>
                </a:extLst>
              </p:cNvPr>
              <p:cNvGrpSpPr/>
              <p:nvPr/>
            </p:nvGrpSpPr>
            <p:grpSpPr>
              <a:xfrm>
                <a:off x="1570144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5" name="Group 454">
                  <a:extLst>
                    <a:ext uri="{FF2B5EF4-FFF2-40B4-BE49-F238E27FC236}">
                      <a16:creationId xmlns:a16="http://schemas.microsoft.com/office/drawing/2014/main" id="{73250C4B-68BF-9D4F-8646-31A22EC747D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7" name="TextBox 456">
                    <a:extLst>
                      <a:ext uri="{FF2B5EF4-FFF2-40B4-BE49-F238E27FC236}">
                        <a16:creationId xmlns:a16="http://schemas.microsoft.com/office/drawing/2014/main" id="{5DF0F2E2-7658-7649-94B9-F5AD667F7A7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8" name="TextBox 457">
                    <a:extLst>
                      <a:ext uri="{FF2B5EF4-FFF2-40B4-BE49-F238E27FC236}">
                        <a16:creationId xmlns:a16="http://schemas.microsoft.com/office/drawing/2014/main" id="{8B7163CE-B98D-9540-B819-DE2ED024E4AE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56" name="Rounded Rectangle 455">
                  <a:extLst>
                    <a:ext uri="{FF2B5EF4-FFF2-40B4-BE49-F238E27FC236}">
                      <a16:creationId xmlns:a16="http://schemas.microsoft.com/office/drawing/2014/main" id="{3F3FFA30-B39B-024C-A6C0-6BEFF95DF4AE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5" name="Group 424">
                <a:extLst>
                  <a:ext uri="{FF2B5EF4-FFF2-40B4-BE49-F238E27FC236}">
                    <a16:creationId xmlns:a16="http://schemas.microsoft.com/office/drawing/2014/main" id="{A7A449A0-B219-5942-AA37-5CEA3050C5F5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51" name="Group 450">
                  <a:extLst>
                    <a:ext uri="{FF2B5EF4-FFF2-40B4-BE49-F238E27FC236}">
                      <a16:creationId xmlns:a16="http://schemas.microsoft.com/office/drawing/2014/main" id="{F3E14C04-6C7A-D943-BF4B-CBCF4C60C1EE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53" name="TextBox 452">
                    <a:extLst>
                      <a:ext uri="{FF2B5EF4-FFF2-40B4-BE49-F238E27FC236}">
                        <a16:creationId xmlns:a16="http://schemas.microsoft.com/office/drawing/2014/main" id="{757D8D92-FD96-AC4B-83B5-3E4C7446D06B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4" name="TextBox 453">
                    <a:extLst>
                      <a:ext uri="{FF2B5EF4-FFF2-40B4-BE49-F238E27FC236}">
                        <a16:creationId xmlns:a16="http://schemas.microsoft.com/office/drawing/2014/main" id="{BAF987AA-92C5-6F4C-A013-AE9043357646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52" name="Rounded Rectangle 451">
                  <a:extLst>
                    <a:ext uri="{FF2B5EF4-FFF2-40B4-BE49-F238E27FC236}">
                      <a16:creationId xmlns:a16="http://schemas.microsoft.com/office/drawing/2014/main" id="{4EBCD96D-B5F9-6946-9403-91BC373643F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6" name="Group 425">
                <a:extLst>
                  <a:ext uri="{FF2B5EF4-FFF2-40B4-BE49-F238E27FC236}">
                    <a16:creationId xmlns:a16="http://schemas.microsoft.com/office/drawing/2014/main" id="{337BF146-494F-3044-B449-C2511C8EAC5C}"/>
                  </a:ext>
                </a:extLst>
              </p:cNvPr>
              <p:cNvGrpSpPr/>
              <p:nvPr/>
            </p:nvGrpSpPr>
            <p:grpSpPr>
              <a:xfrm>
                <a:off x="2855369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7" name="Group 446">
                  <a:extLst>
                    <a:ext uri="{FF2B5EF4-FFF2-40B4-BE49-F238E27FC236}">
                      <a16:creationId xmlns:a16="http://schemas.microsoft.com/office/drawing/2014/main" id="{B277A2CC-45C5-EC40-A7B0-2F8ED95C053D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9" name="TextBox 448">
                    <a:extLst>
                      <a:ext uri="{FF2B5EF4-FFF2-40B4-BE49-F238E27FC236}">
                        <a16:creationId xmlns:a16="http://schemas.microsoft.com/office/drawing/2014/main" id="{16EDFECF-5AC0-E842-8B21-99D97EFAEF1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50" name="TextBox 449">
                    <a:extLst>
                      <a:ext uri="{FF2B5EF4-FFF2-40B4-BE49-F238E27FC236}">
                        <a16:creationId xmlns:a16="http://schemas.microsoft.com/office/drawing/2014/main" id="{3F075F0A-EE04-984D-872A-D9B3C92814E7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448" name="Rounded Rectangle 447">
                  <a:extLst>
                    <a:ext uri="{FF2B5EF4-FFF2-40B4-BE49-F238E27FC236}">
                      <a16:creationId xmlns:a16="http://schemas.microsoft.com/office/drawing/2014/main" id="{93F274FA-C8AF-C84B-A748-8283A3779C2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7" name="Group 426">
                <a:extLst>
                  <a:ext uri="{FF2B5EF4-FFF2-40B4-BE49-F238E27FC236}">
                    <a16:creationId xmlns:a16="http://schemas.microsoft.com/office/drawing/2014/main" id="{A7F4ACAC-A4B7-0B4E-9F31-54D8863787C5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43" name="Group 442">
                  <a:extLst>
                    <a:ext uri="{FF2B5EF4-FFF2-40B4-BE49-F238E27FC236}">
                      <a16:creationId xmlns:a16="http://schemas.microsoft.com/office/drawing/2014/main" id="{25DC1645-655E-D048-8E3C-3F83B5498780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5" name="TextBox 444">
                    <a:extLst>
                      <a:ext uri="{FF2B5EF4-FFF2-40B4-BE49-F238E27FC236}">
                        <a16:creationId xmlns:a16="http://schemas.microsoft.com/office/drawing/2014/main" id="{30BF46D7-B002-3D4F-878C-49031991FAD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6" name="TextBox 445">
                    <a:extLst>
                      <a:ext uri="{FF2B5EF4-FFF2-40B4-BE49-F238E27FC236}">
                        <a16:creationId xmlns:a16="http://schemas.microsoft.com/office/drawing/2014/main" id="{FAB4FF5E-D8CA-114B-8FB2-EA7A6EDF853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444" name="Rounded Rectangle 443">
                  <a:extLst>
                    <a:ext uri="{FF2B5EF4-FFF2-40B4-BE49-F238E27FC236}">
                      <a16:creationId xmlns:a16="http://schemas.microsoft.com/office/drawing/2014/main" id="{43BD7644-C5A5-894A-A3DE-7220FEE0ED14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8" name="Group 427">
                <a:extLst>
                  <a:ext uri="{FF2B5EF4-FFF2-40B4-BE49-F238E27FC236}">
                    <a16:creationId xmlns:a16="http://schemas.microsoft.com/office/drawing/2014/main" id="{B69583C3-A719-6A4A-8111-7BF7550C6363}"/>
                  </a:ext>
                </a:extLst>
              </p:cNvPr>
              <p:cNvGrpSpPr/>
              <p:nvPr/>
            </p:nvGrpSpPr>
            <p:grpSpPr>
              <a:xfrm>
                <a:off x="414436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39" name="Group 438">
                  <a:extLst>
                    <a:ext uri="{FF2B5EF4-FFF2-40B4-BE49-F238E27FC236}">
                      <a16:creationId xmlns:a16="http://schemas.microsoft.com/office/drawing/2014/main" id="{98F41046-C7F9-C847-B61D-B3F6BCF7A9FF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41" name="TextBox 440">
                    <a:extLst>
                      <a:ext uri="{FF2B5EF4-FFF2-40B4-BE49-F238E27FC236}">
                        <a16:creationId xmlns:a16="http://schemas.microsoft.com/office/drawing/2014/main" id="{F73154D5-0E22-484C-9E1F-D7E63800C5F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442" name="TextBox 441">
                    <a:extLst>
                      <a:ext uri="{FF2B5EF4-FFF2-40B4-BE49-F238E27FC236}">
                        <a16:creationId xmlns:a16="http://schemas.microsoft.com/office/drawing/2014/main" id="{06DCF897-7253-2041-AD4B-3EFB294B6E49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440" name="Rounded Rectangle 439">
                  <a:extLst>
                    <a:ext uri="{FF2B5EF4-FFF2-40B4-BE49-F238E27FC236}">
                      <a16:creationId xmlns:a16="http://schemas.microsoft.com/office/drawing/2014/main" id="{E9CB6D69-4A99-CA44-ACF8-23A3593685EB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29" name="Group 428">
                <a:extLst>
                  <a:ext uri="{FF2B5EF4-FFF2-40B4-BE49-F238E27FC236}">
                    <a16:creationId xmlns:a16="http://schemas.microsoft.com/office/drawing/2014/main" id="{BA9F4CAC-1478-8D4A-A5B4-37A7E5A89BCA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31" name="Straight Connector 430">
                  <a:extLst>
                    <a:ext uri="{FF2B5EF4-FFF2-40B4-BE49-F238E27FC236}">
                      <a16:creationId xmlns:a16="http://schemas.microsoft.com/office/drawing/2014/main" id="{B53AEDB6-9894-4B45-924D-5C14518E06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2" name="Straight Connector 431">
                  <a:extLst>
                    <a:ext uri="{FF2B5EF4-FFF2-40B4-BE49-F238E27FC236}">
                      <a16:creationId xmlns:a16="http://schemas.microsoft.com/office/drawing/2014/main" id="{71BC1290-90CA-5F49-B1F6-1F64E06F24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3" name="Straight Connector 432">
                  <a:extLst>
                    <a:ext uri="{FF2B5EF4-FFF2-40B4-BE49-F238E27FC236}">
                      <a16:creationId xmlns:a16="http://schemas.microsoft.com/office/drawing/2014/main" id="{2A125609-6638-E04E-BAD9-44CBC7C492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4" name="Straight Connector 433">
                  <a:extLst>
                    <a:ext uri="{FF2B5EF4-FFF2-40B4-BE49-F238E27FC236}">
                      <a16:creationId xmlns:a16="http://schemas.microsoft.com/office/drawing/2014/main" id="{F6E1D4FC-E46F-0A4F-A93D-FFFB7E080B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5" name="Straight Connector 434">
                  <a:extLst>
                    <a:ext uri="{FF2B5EF4-FFF2-40B4-BE49-F238E27FC236}">
                      <a16:creationId xmlns:a16="http://schemas.microsoft.com/office/drawing/2014/main" id="{E18CAFCD-620D-4D48-80A4-B9B7BED4B1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6" name="Straight Connector 435">
                  <a:extLst>
                    <a:ext uri="{FF2B5EF4-FFF2-40B4-BE49-F238E27FC236}">
                      <a16:creationId xmlns:a16="http://schemas.microsoft.com/office/drawing/2014/main" id="{72DB4336-C1E1-0847-A698-FFDE688D05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7" name="Straight Connector 436">
                  <a:extLst>
                    <a:ext uri="{FF2B5EF4-FFF2-40B4-BE49-F238E27FC236}">
                      <a16:creationId xmlns:a16="http://schemas.microsoft.com/office/drawing/2014/main" id="{E47FAADD-8849-2E4E-8690-91624C677E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8" name="Straight Connector 437">
                  <a:extLst>
                    <a:ext uri="{FF2B5EF4-FFF2-40B4-BE49-F238E27FC236}">
                      <a16:creationId xmlns:a16="http://schemas.microsoft.com/office/drawing/2014/main" id="{EFB4D3FE-1027-1147-9851-ADD5CA121D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0" name="TextBox 429">
                <a:extLst>
                  <a:ext uri="{FF2B5EF4-FFF2-40B4-BE49-F238E27FC236}">
                    <a16:creationId xmlns:a16="http://schemas.microsoft.com/office/drawing/2014/main" id="{EBC8D840-B8F2-1F41-8DE0-5011083482E3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3F535A1D-2CD4-8245-9339-D3ED2BE0B849}"/>
                </a:ext>
              </a:extLst>
            </p:cNvPr>
            <p:cNvGrpSpPr/>
            <p:nvPr/>
          </p:nvGrpSpPr>
          <p:grpSpPr>
            <a:xfrm>
              <a:off x="6292002" y="4550192"/>
              <a:ext cx="4191357" cy="775732"/>
              <a:chOff x="921883" y="4498991"/>
              <a:chExt cx="4191357" cy="775732"/>
            </a:xfrm>
          </p:grpSpPr>
          <p:sp>
            <p:nvSpPr>
              <p:cNvPr id="405" name="TextBox 404">
                <a:extLst>
                  <a:ext uri="{FF2B5EF4-FFF2-40B4-BE49-F238E27FC236}">
                    <a16:creationId xmlns:a16="http://schemas.microsoft.com/office/drawing/2014/main" id="{CCF603C0-C0AD-C646-902B-894DF7152CE9}"/>
                  </a:ext>
                </a:extLst>
              </p:cNvPr>
              <p:cNvSpPr txBox="1"/>
              <p:nvPr/>
            </p:nvSpPr>
            <p:spPr>
              <a:xfrm>
                <a:off x="921883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406" name="Group 405">
                <a:extLst>
                  <a:ext uri="{FF2B5EF4-FFF2-40B4-BE49-F238E27FC236}">
                    <a16:creationId xmlns:a16="http://schemas.microsoft.com/office/drawing/2014/main" id="{83FC2567-2406-9445-88A9-BB64EDBAE71C}"/>
                  </a:ext>
                </a:extLst>
              </p:cNvPr>
              <p:cNvGrpSpPr/>
              <p:nvPr/>
            </p:nvGrpSpPr>
            <p:grpSpPr>
              <a:xfrm>
                <a:off x="2183981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9" name="Group 418">
                  <a:extLst>
                    <a:ext uri="{FF2B5EF4-FFF2-40B4-BE49-F238E27FC236}">
                      <a16:creationId xmlns:a16="http://schemas.microsoft.com/office/drawing/2014/main" id="{A79EAE2D-3B73-BF40-A166-BA953D6F1D4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21" name="TextBox 420">
                    <a:extLst>
                      <a:ext uri="{FF2B5EF4-FFF2-40B4-BE49-F238E27FC236}">
                        <a16:creationId xmlns:a16="http://schemas.microsoft.com/office/drawing/2014/main" id="{3AC02F68-0287-D04D-B406-0678BF9950F5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22" name="TextBox 421">
                    <a:extLst>
                      <a:ext uri="{FF2B5EF4-FFF2-40B4-BE49-F238E27FC236}">
                        <a16:creationId xmlns:a16="http://schemas.microsoft.com/office/drawing/2014/main" id="{ACB04E54-5C01-1449-8FE9-07AFAF5CD81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420" name="Rounded Rectangle 419">
                  <a:extLst>
                    <a:ext uri="{FF2B5EF4-FFF2-40B4-BE49-F238E27FC236}">
                      <a16:creationId xmlns:a16="http://schemas.microsoft.com/office/drawing/2014/main" id="{0F0E3FDC-E497-D140-850C-7EF2E6705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7" name="Group 406">
                <a:extLst>
                  <a:ext uri="{FF2B5EF4-FFF2-40B4-BE49-F238E27FC236}">
                    <a16:creationId xmlns:a16="http://schemas.microsoft.com/office/drawing/2014/main" id="{958B4468-64BA-AF49-B424-56CDE7BEEE07}"/>
                  </a:ext>
                </a:extLst>
              </p:cNvPr>
              <p:cNvGrpSpPr/>
              <p:nvPr/>
            </p:nvGrpSpPr>
            <p:grpSpPr>
              <a:xfrm>
                <a:off x="3499865" y="4776562"/>
                <a:ext cx="327569" cy="498161"/>
                <a:chOff x="1554512" y="2836765"/>
                <a:chExt cx="772393" cy="1292101"/>
              </a:xfrm>
            </p:grpSpPr>
            <p:grpSp>
              <p:nvGrpSpPr>
                <p:cNvPr id="415" name="Group 414">
                  <a:extLst>
                    <a:ext uri="{FF2B5EF4-FFF2-40B4-BE49-F238E27FC236}">
                      <a16:creationId xmlns:a16="http://schemas.microsoft.com/office/drawing/2014/main" id="{F83BEFAD-F5FD-FB42-99AB-A6B06029A0F9}"/>
                    </a:ext>
                  </a:extLst>
                </p:cNvPr>
                <p:cNvGrpSpPr/>
                <p:nvPr/>
              </p:nvGrpSpPr>
              <p:grpSpPr>
                <a:xfrm>
                  <a:off x="1554512" y="2836765"/>
                  <a:ext cx="772393" cy="1292101"/>
                  <a:chOff x="2774254" y="4314960"/>
                  <a:chExt cx="834288" cy="1395645"/>
                </a:xfrm>
              </p:grpSpPr>
              <p:sp>
                <p:nvSpPr>
                  <p:cNvPr id="417" name="TextBox 416">
                    <a:extLst>
                      <a:ext uri="{FF2B5EF4-FFF2-40B4-BE49-F238E27FC236}">
                        <a16:creationId xmlns:a16="http://schemas.microsoft.com/office/drawing/2014/main" id="{B6750871-D048-E94D-AF5F-028F7AF387ED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934566"/>
                    <a:ext cx="834288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418" name="TextBox 417">
                    <a:extLst>
                      <a:ext uri="{FF2B5EF4-FFF2-40B4-BE49-F238E27FC236}">
                        <a16:creationId xmlns:a16="http://schemas.microsoft.com/office/drawing/2014/main" id="{E88162BE-58A0-8544-8CEE-927B606A49FF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9" y="4314960"/>
                    <a:ext cx="383045" cy="776039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416" name="Rounded Rectangle 415">
                  <a:extLst>
                    <a:ext uri="{FF2B5EF4-FFF2-40B4-BE49-F238E27FC236}">
                      <a16:creationId xmlns:a16="http://schemas.microsoft.com/office/drawing/2014/main" id="{FC746948-A753-3E4E-8329-F9B6C7FD1AB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408" name="Group 407">
                <a:extLst>
                  <a:ext uri="{FF2B5EF4-FFF2-40B4-BE49-F238E27FC236}">
                    <a16:creationId xmlns:a16="http://schemas.microsoft.com/office/drawing/2014/main" id="{53CD592D-3436-5446-BA58-42635C0F5365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410" name="Straight Connector 409">
                  <a:extLst>
                    <a:ext uri="{FF2B5EF4-FFF2-40B4-BE49-F238E27FC236}">
                      <a16:creationId xmlns:a16="http://schemas.microsoft.com/office/drawing/2014/main" id="{0EBEF577-8156-4548-9974-96FAE0C8C8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1" name="Straight Connector 410">
                  <a:extLst>
                    <a:ext uri="{FF2B5EF4-FFF2-40B4-BE49-F238E27FC236}">
                      <a16:creationId xmlns:a16="http://schemas.microsoft.com/office/drawing/2014/main" id="{60A652BE-556D-1B4D-A6CF-ABD5DD3C43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Straight Connector 411">
                  <a:extLst>
                    <a:ext uri="{FF2B5EF4-FFF2-40B4-BE49-F238E27FC236}">
                      <a16:creationId xmlns:a16="http://schemas.microsoft.com/office/drawing/2014/main" id="{0C91CAC3-5E4A-194A-93CD-2FC117850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Straight Connector 412">
                  <a:extLst>
                    <a:ext uri="{FF2B5EF4-FFF2-40B4-BE49-F238E27FC236}">
                      <a16:creationId xmlns:a16="http://schemas.microsoft.com/office/drawing/2014/main" id="{E328B97C-35F2-C340-A56A-B71B5901FB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Straight Connector 413">
                  <a:extLst>
                    <a:ext uri="{FF2B5EF4-FFF2-40B4-BE49-F238E27FC236}">
                      <a16:creationId xmlns:a16="http://schemas.microsoft.com/office/drawing/2014/main" id="{DF13BDA5-10C3-A64B-BE12-B43F8A68CD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09" name="TextBox 408">
                <a:extLst>
                  <a:ext uri="{FF2B5EF4-FFF2-40B4-BE49-F238E27FC236}">
                    <a16:creationId xmlns:a16="http://schemas.microsoft.com/office/drawing/2014/main" id="{1A198409-6019-2642-90B3-3A3A9711F9BB}"/>
                  </a:ext>
                </a:extLst>
              </p:cNvPr>
              <p:cNvSpPr txBox="1"/>
              <p:nvPr/>
            </p:nvSpPr>
            <p:spPr>
              <a:xfrm>
                <a:off x="4785671" y="4773598"/>
                <a:ext cx="327569" cy="276999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grpSp>
        <p:nvGrpSpPr>
          <p:cNvPr id="459" name="Group 458">
            <a:extLst>
              <a:ext uri="{FF2B5EF4-FFF2-40B4-BE49-F238E27FC236}">
                <a16:creationId xmlns:a16="http://schemas.microsoft.com/office/drawing/2014/main" id="{5103D9CA-8E90-7644-BDDC-AAE2C2029491}"/>
              </a:ext>
            </a:extLst>
          </p:cNvPr>
          <p:cNvGrpSpPr/>
          <p:nvPr/>
        </p:nvGrpSpPr>
        <p:grpSpPr>
          <a:xfrm>
            <a:off x="729756" y="3800183"/>
            <a:ext cx="5531987" cy="1209896"/>
            <a:chOff x="5546381" y="4597615"/>
            <a:chExt cx="5531987" cy="1463975"/>
          </a:xfrm>
        </p:grpSpPr>
        <p:graphicFrame>
          <p:nvGraphicFramePr>
            <p:cNvPr id="460" name="Chart 459">
              <a:extLst>
                <a:ext uri="{FF2B5EF4-FFF2-40B4-BE49-F238E27FC236}">
                  <a16:creationId xmlns:a16="http://schemas.microsoft.com/office/drawing/2014/main" id="{CBFDB626-EC71-1F4D-A350-A95CC706CBC0}"/>
                </a:ext>
              </a:extLst>
            </p:cNvPr>
            <p:cNvGraphicFramePr/>
            <p:nvPr/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461" name="Chart 460">
              <a:extLst>
                <a:ext uri="{FF2B5EF4-FFF2-40B4-BE49-F238E27FC236}">
                  <a16:creationId xmlns:a16="http://schemas.microsoft.com/office/drawing/2014/main" id="{365AF2BC-5272-7A48-8099-BEAE18FC9CFA}"/>
                </a:ext>
              </a:extLst>
            </p:cNvPr>
            <p:cNvGraphicFramePr/>
            <p:nvPr/>
          </p:nvGraphicFramePr>
          <p:xfrm>
            <a:off x="926352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462" name="Chart 461">
              <a:extLst>
                <a:ext uri="{FF2B5EF4-FFF2-40B4-BE49-F238E27FC236}">
                  <a16:creationId xmlns:a16="http://schemas.microsoft.com/office/drawing/2014/main" id="{CAC6C26C-C1A0-DE46-BF10-A4A8D29AE48C}"/>
                </a:ext>
              </a:extLst>
            </p:cNvPr>
            <p:cNvGraphicFramePr/>
            <p:nvPr/>
          </p:nvGraphicFramePr>
          <p:xfrm>
            <a:off x="802447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463" name="Chart 462">
              <a:extLst>
                <a:ext uri="{FF2B5EF4-FFF2-40B4-BE49-F238E27FC236}">
                  <a16:creationId xmlns:a16="http://schemas.microsoft.com/office/drawing/2014/main" id="{76B56184-4AF3-314C-93A3-590B602569C0}"/>
                </a:ext>
              </a:extLst>
            </p:cNvPr>
            <p:cNvGraphicFramePr/>
            <p:nvPr/>
          </p:nvGraphicFramePr>
          <p:xfrm>
            <a:off x="678542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sp>
        <p:nvSpPr>
          <p:cNvPr id="189" name="Title 1">
            <a:extLst>
              <a:ext uri="{FF2B5EF4-FFF2-40B4-BE49-F238E27FC236}">
                <a16:creationId xmlns:a16="http://schemas.microsoft.com/office/drawing/2014/main" id="{61AED91E-BC13-B94E-8115-26CC88C75520}"/>
              </a:ext>
            </a:extLst>
          </p:cNvPr>
          <p:cNvSpPr txBox="1">
            <a:spLocks/>
          </p:cNvSpPr>
          <p:nvPr/>
        </p:nvSpPr>
        <p:spPr>
          <a:xfrm rot="21151972">
            <a:off x="9873449" y="596017"/>
            <a:ext cx="2090881" cy="101566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Scale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190" name="Title 1">
            <a:extLst>
              <a:ext uri="{FF2B5EF4-FFF2-40B4-BE49-F238E27FC236}">
                <a16:creationId xmlns:a16="http://schemas.microsoft.com/office/drawing/2014/main" id="{B1A8A5B5-57ED-D748-908E-24A181217938}"/>
              </a:ext>
            </a:extLst>
          </p:cNvPr>
          <p:cNvSpPr txBox="1">
            <a:spLocks/>
          </p:cNvSpPr>
          <p:nvPr/>
        </p:nvSpPr>
        <p:spPr>
          <a:xfrm rot="21292886">
            <a:off x="158596" y="747179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Multiple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91" name="Title 1">
            <a:extLst>
              <a:ext uri="{FF2B5EF4-FFF2-40B4-BE49-F238E27FC236}">
                <a16:creationId xmlns:a16="http://schemas.microsoft.com/office/drawing/2014/main" id="{5BD645D4-41F8-8949-99D1-AC9E98D70965}"/>
              </a:ext>
            </a:extLst>
          </p:cNvPr>
          <p:cNvSpPr txBox="1">
            <a:spLocks/>
          </p:cNvSpPr>
          <p:nvPr/>
        </p:nvSpPr>
        <p:spPr>
          <a:xfrm rot="641827">
            <a:off x="-44033" y="2404226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</a:t>
            </a:r>
          </a:p>
        </p:txBody>
      </p:sp>
      <p:sp>
        <p:nvSpPr>
          <p:cNvPr id="192" name="Title 1">
            <a:extLst>
              <a:ext uri="{FF2B5EF4-FFF2-40B4-BE49-F238E27FC236}">
                <a16:creationId xmlns:a16="http://schemas.microsoft.com/office/drawing/2014/main" id="{653D6B3B-7858-8942-AE03-BB3BE24DFE0A}"/>
              </a:ext>
            </a:extLst>
          </p:cNvPr>
          <p:cNvSpPr txBox="1">
            <a:spLocks/>
          </p:cNvSpPr>
          <p:nvPr/>
        </p:nvSpPr>
        <p:spPr>
          <a:xfrm rot="391163">
            <a:off x="9777291" y="2631502"/>
            <a:ext cx="2566159" cy="553998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Simplify</a:t>
            </a:r>
            <a:endParaRPr lang="en-US" sz="30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pic>
        <p:nvPicPr>
          <p:cNvPr id="185" name="Picture 184">
            <a:extLst>
              <a:ext uri="{FF2B5EF4-FFF2-40B4-BE49-F238E27FC236}">
                <a16:creationId xmlns:a16="http://schemas.microsoft.com/office/drawing/2014/main" id="{15143971-B4DE-CC43-9B6B-46E02667CB70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690719" y="1261656"/>
            <a:ext cx="8787404" cy="244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9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30914A26-6372-4543-9504-47FC0C14389F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A7CF015-CD43-A148-973A-3143845B1B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A66E26C-9077-934D-9B7A-877120D6CD53}"/>
              </a:ext>
            </a:extLst>
          </p:cNvPr>
          <p:cNvSpPr txBox="1"/>
          <p:nvPr/>
        </p:nvSpPr>
        <p:spPr>
          <a:xfrm>
            <a:off x="564379" y="5970569"/>
            <a:ext cx="833578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1250"/>
              </a:lnSpc>
              <a:spcBef>
                <a:spcPts val="200"/>
              </a:spcBef>
              <a:defRPr/>
            </a:pPr>
            <a:r>
              <a:rPr lang="en-GB" sz="11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</a:t>
            </a:r>
          </a:p>
          <a:p>
            <a:pPr marL="171450" lvl="0" indent="-171450">
              <a:lnSpc>
                <a:spcPts val="1250"/>
              </a:lnSpc>
              <a:buFont typeface="Arial" panose="020B0604020202020204" pitchFamily="34" charset="0"/>
              <a:buChar char="•"/>
              <a:defRPr/>
            </a:pPr>
            <a:r>
              <a:rPr lang="en-GB" sz="11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solve problems that involve fractions</a:t>
            </a:r>
          </a:p>
        </p:txBody>
      </p:sp>
      <p:sp>
        <p:nvSpPr>
          <p:cNvPr id="165" name="Subtitle 2">
            <a:extLst>
              <a:ext uri="{FF2B5EF4-FFF2-40B4-BE49-F238E27FC236}">
                <a16:creationId xmlns:a16="http://schemas.microsoft.com/office/drawing/2014/main" id="{C9DE8FE0-6E85-014D-B875-A26BA81CC54A}"/>
              </a:ext>
            </a:extLst>
          </p:cNvPr>
          <p:cNvSpPr txBox="1">
            <a:spLocks/>
          </p:cNvSpPr>
          <p:nvPr/>
        </p:nvSpPr>
        <p:spPr>
          <a:xfrm>
            <a:off x="0" y="630802"/>
            <a:ext cx="12192000" cy="9720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Fractions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aims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468F8ADC-DF00-2A4E-B075-281F46AE5962}"/>
              </a:ext>
            </a:extLst>
          </p:cNvPr>
          <p:cNvSpPr txBox="1"/>
          <p:nvPr/>
        </p:nvSpPr>
        <p:spPr>
          <a:xfrm>
            <a:off x="1115323" y="1933323"/>
            <a:ext cx="4495063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100" b="1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Simplifying Equivalent Fractions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 deepen understanding:</a:t>
            </a:r>
          </a:p>
          <a:p>
            <a:pPr marL="225425" lvl="0" indent="-225425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100" kern="100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of the multiplicative relationship between the numerators and the denominators of equivalent fractions</a:t>
            </a:r>
          </a:p>
          <a:p>
            <a:pPr marL="225425" indent="-225425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100" dirty="0"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of how to reduce a fraction to its simplest form </a:t>
            </a: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29B0D755-0C9F-8647-9D45-79699B129A59}"/>
              </a:ext>
            </a:extLst>
          </p:cNvPr>
          <p:cNvGrpSpPr/>
          <p:nvPr/>
        </p:nvGrpSpPr>
        <p:grpSpPr>
          <a:xfrm>
            <a:off x="7347764" y="3021979"/>
            <a:ext cx="2605492" cy="1285424"/>
            <a:chOff x="7347764" y="3021979"/>
            <a:chExt cx="2605492" cy="1285424"/>
          </a:xfrm>
        </p:grpSpPr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A2612CC6-4D3D-D04D-B452-C247CAFD090A}"/>
                </a:ext>
              </a:extLst>
            </p:cNvPr>
            <p:cNvCxnSpPr>
              <a:cxnSpLocks/>
            </p:cNvCxnSpPr>
            <p:nvPr/>
          </p:nvCxnSpPr>
          <p:spPr>
            <a:xfrm>
              <a:off x="9050187" y="3021979"/>
              <a:ext cx="0" cy="1268696"/>
            </a:xfrm>
            <a:prstGeom prst="line">
              <a:avLst/>
            </a:prstGeom>
            <a:ln w="215900" cap="rnd" cmpd="sng">
              <a:solidFill>
                <a:srgbClr val="FBC71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F6FF3FC5-B1E1-1040-9D3B-9E07FACCCAA9}"/>
                </a:ext>
              </a:extLst>
            </p:cNvPr>
            <p:cNvGrpSpPr/>
            <p:nvPr/>
          </p:nvGrpSpPr>
          <p:grpSpPr>
            <a:xfrm>
              <a:off x="7347764" y="3749053"/>
              <a:ext cx="2602504" cy="558350"/>
              <a:chOff x="921883" y="4498991"/>
              <a:chExt cx="4191357" cy="817481"/>
            </a:xfrm>
          </p:grpSpPr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7C42B612-3BDA-F54B-92FE-65836223CA42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9EA85442-9CCC-474C-8AAF-EBD8BAD8DD13}"/>
                  </a:ext>
                </a:extLst>
              </p:cNvPr>
              <p:cNvGrpSpPr/>
              <p:nvPr/>
            </p:nvGrpSpPr>
            <p:grpSpPr>
              <a:xfrm>
                <a:off x="1570144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26" name="Group 225">
                  <a:extLst>
                    <a:ext uri="{FF2B5EF4-FFF2-40B4-BE49-F238E27FC236}">
                      <a16:creationId xmlns:a16="http://schemas.microsoft.com/office/drawing/2014/main" id="{CC9C8C22-03A3-8243-A08F-11D2AAEFB093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8" name="TextBox 227">
                    <a:extLst>
                      <a:ext uri="{FF2B5EF4-FFF2-40B4-BE49-F238E27FC236}">
                        <a16:creationId xmlns:a16="http://schemas.microsoft.com/office/drawing/2014/main" id="{008F8608-05DE-F646-B81A-4F815646718E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9" name="TextBox 228">
                    <a:extLst>
                      <a:ext uri="{FF2B5EF4-FFF2-40B4-BE49-F238E27FC236}">
                        <a16:creationId xmlns:a16="http://schemas.microsoft.com/office/drawing/2014/main" id="{1769A314-581C-704A-9F0A-AE84B910DCD4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227" name="Rounded Rectangle 226">
                  <a:extLst>
                    <a:ext uri="{FF2B5EF4-FFF2-40B4-BE49-F238E27FC236}">
                      <a16:creationId xmlns:a16="http://schemas.microsoft.com/office/drawing/2014/main" id="{B3BDCBE6-6221-6C47-A831-E1291098D8C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B9F85CEB-27FE-AB41-A77C-C8909ABC5D0C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22" name="Group 221">
                  <a:extLst>
                    <a:ext uri="{FF2B5EF4-FFF2-40B4-BE49-F238E27FC236}">
                      <a16:creationId xmlns:a16="http://schemas.microsoft.com/office/drawing/2014/main" id="{9F050FA3-DFC4-9A4A-87E2-F41109368AFD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4" name="TextBox 223">
                    <a:extLst>
                      <a:ext uri="{FF2B5EF4-FFF2-40B4-BE49-F238E27FC236}">
                        <a16:creationId xmlns:a16="http://schemas.microsoft.com/office/drawing/2014/main" id="{7A0271DF-704D-DD46-89D9-A0D010940276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5" name="TextBox 224">
                    <a:extLst>
                      <a:ext uri="{FF2B5EF4-FFF2-40B4-BE49-F238E27FC236}">
                        <a16:creationId xmlns:a16="http://schemas.microsoft.com/office/drawing/2014/main" id="{1595AD85-A86A-D04B-B83F-1649E32264B3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223" name="Rounded Rectangle 222">
                  <a:extLst>
                    <a:ext uri="{FF2B5EF4-FFF2-40B4-BE49-F238E27FC236}">
                      <a16:creationId xmlns:a16="http://schemas.microsoft.com/office/drawing/2014/main" id="{7D1346B7-2A6F-B04F-B43B-BCC9C1EBC0DC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7B8A5367-E6CC-6D4F-BBF4-CCCA1D624265}"/>
                  </a:ext>
                </a:extLst>
              </p:cNvPr>
              <p:cNvGrpSpPr/>
              <p:nvPr/>
            </p:nvGrpSpPr>
            <p:grpSpPr>
              <a:xfrm>
                <a:off x="2855369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8" name="Group 217">
                  <a:extLst>
                    <a:ext uri="{FF2B5EF4-FFF2-40B4-BE49-F238E27FC236}">
                      <a16:creationId xmlns:a16="http://schemas.microsoft.com/office/drawing/2014/main" id="{8A296277-84DC-994A-B898-EA141BA867CE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20" name="TextBox 219">
                    <a:extLst>
                      <a:ext uri="{FF2B5EF4-FFF2-40B4-BE49-F238E27FC236}">
                        <a16:creationId xmlns:a16="http://schemas.microsoft.com/office/drawing/2014/main" id="{0DEEA009-E9B4-CE42-BC81-11016A34CDE3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21" name="TextBox 220">
                    <a:extLst>
                      <a:ext uri="{FF2B5EF4-FFF2-40B4-BE49-F238E27FC236}">
                        <a16:creationId xmlns:a16="http://schemas.microsoft.com/office/drawing/2014/main" id="{28FDECB4-3189-1940-8413-C93B7BC1446B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</p:grpSp>
            <p:sp>
              <p:nvSpPr>
                <p:cNvPr id="219" name="Rounded Rectangle 218">
                  <a:extLst>
                    <a:ext uri="{FF2B5EF4-FFF2-40B4-BE49-F238E27FC236}">
                      <a16:creationId xmlns:a16="http://schemas.microsoft.com/office/drawing/2014/main" id="{8FA9039C-A0A6-DF45-9FA4-695D5EC9DD59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8" name="Group 197">
                <a:extLst>
                  <a:ext uri="{FF2B5EF4-FFF2-40B4-BE49-F238E27FC236}">
                    <a16:creationId xmlns:a16="http://schemas.microsoft.com/office/drawing/2014/main" id="{FD938FE2-FAAE-9445-8ECC-CB0513425720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4" name="Group 213">
                  <a:extLst>
                    <a:ext uri="{FF2B5EF4-FFF2-40B4-BE49-F238E27FC236}">
                      <a16:creationId xmlns:a16="http://schemas.microsoft.com/office/drawing/2014/main" id="{3AC88D5E-3358-8D4B-931B-F41038D81CE6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16" name="TextBox 215">
                    <a:extLst>
                      <a:ext uri="{FF2B5EF4-FFF2-40B4-BE49-F238E27FC236}">
                        <a16:creationId xmlns:a16="http://schemas.microsoft.com/office/drawing/2014/main" id="{20D713C1-B62D-FD41-8DE2-4E9D72DE64A0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7" name="TextBox 216">
                    <a:extLst>
                      <a:ext uri="{FF2B5EF4-FFF2-40B4-BE49-F238E27FC236}">
                        <a16:creationId xmlns:a16="http://schemas.microsoft.com/office/drawing/2014/main" id="{AFEF077B-5FE3-1141-AD2B-0FA4731C404B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4</a:t>
                    </a:r>
                  </a:p>
                </p:txBody>
              </p:sp>
            </p:grpSp>
            <p:sp>
              <p:nvSpPr>
                <p:cNvPr id="215" name="Rounded Rectangle 214">
                  <a:extLst>
                    <a:ext uri="{FF2B5EF4-FFF2-40B4-BE49-F238E27FC236}">
                      <a16:creationId xmlns:a16="http://schemas.microsoft.com/office/drawing/2014/main" id="{FA1DB01C-10E7-3747-B973-1D85D3949832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99" name="Group 198">
                <a:extLst>
                  <a:ext uri="{FF2B5EF4-FFF2-40B4-BE49-F238E27FC236}">
                    <a16:creationId xmlns:a16="http://schemas.microsoft.com/office/drawing/2014/main" id="{DB79E928-AB21-9F49-82D4-337B0A3524A9}"/>
                  </a:ext>
                </a:extLst>
              </p:cNvPr>
              <p:cNvGrpSpPr/>
              <p:nvPr/>
            </p:nvGrpSpPr>
            <p:grpSpPr>
              <a:xfrm>
                <a:off x="414436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210" name="Group 209">
                  <a:extLst>
                    <a:ext uri="{FF2B5EF4-FFF2-40B4-BE49-F238E27FC236}">
                      <a16:creationId xmlns:a16="http://schemas.microsoft.com/office/drawing/2014/main" id="{B1DB806D-A1DB-5740-BD3D-6157B7D60257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212" name="TextBox 211">
                    <a:extLst>
                      <a:ext uri="{FF2B5EF4-FFF2-40B4-BE49-F238E27FC236}">
                        <a16:creationId xmlns:a16="http://schemas.microsoft.com/office/drawing/2014/main" id="{86EA90C4-092A-AD4A-8AE4-B3D1AE30CF7C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6</a:t>
                    </a:r>
                  </a:p>
                </p:txBody>
              </p:sp>
              <p:sp>
                <p:nvSpPr>
                  <p:cNvPr id="213" name="TextBox 212">
                    <a:extLst>
                      <a:ext uri="{FF2B5EF4-FFF2-40B4-BE49-F238E27FC236}">
                        <a16:creationId xmlns:a16="http://schemas.microsoft.com/office/drawing/2014/main" id="{80A645F4-F84A-7A46-9EAD-FF577E792333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5</a:t>
                    </a:r>
                  </a:p>
                </p:txBody>
              </p:sp>
            </p:grpSp>
            <p:sp>
              <p:nvSpPr>
                <p:cNvPr id="211" name="Rounded Rectangle 210">
                  <a:extLst>
                    <a:ext uri="{FF2B5EF4-FFF2-40B4-BE49-F238E27FC236}">
                      <a16:creationId xmlns:a16="http://schemas.microsoft.com/office/drawing/2014/main" id="{3D1B60E7-9367-2345-804A-C66E582ADB73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200" name="Group 199">
                <a:extLst>
                  <a:ext uri="{FF2B5EF4-FFF2-40B4-BE49-F238E27FC236}">
                    <a16:creationId xmlns:a16="http://schemas.microsoft.com/office/drawing/2014/main" id="{4A0C1F65-CE35-9D40-AE4E-77E80E2E2A23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202" name="Straight Connector 201">
                  <a:extLst>
                    <a:ext uri="{FF2B5EF4-FFF2-40B4-BE49-F238E27FC236}">
                      <a16:creationId xmlns:a16="http://schemas.microsoft.com/office/drawing/2014/main" id="{378B33BC-A947-1A40-9992-E89E19640C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Straight Connector 202">
                  <a:extLst>
                    <a:ext uri="{FF2B5EF4-FFF2-40B4-BE49-F238E27FC236}">
                      <a16:creationId xmlns:a16="http://schemas.microsoft.com/office/drawing/2014/main" id="{33E2252A-7257-FA42-96BA-E43E129A2D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>
                  <a:extLst>
                    <a:ext uri="{FF2B5EF4-FFF2-40B4-BE49-F238E27FC236}">
                      <a16:creationId xmlns:a16="http://schemas.microsoft.com/office/drawing/2014/main" id="{C37904C4-DEC5-304E-BC73-F4E7A681DB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>
                  <a:extLst>
                    <a:ext uri="{FF2B5EF4-FFF2-40B4-BE49-F238E27FC236}">
                      <a16:creationId xmlns:a16="http://schemas.microsoft.com/office/drawing/2014/main" id="{040DA0EF-A586-2F42-9D3F-3DA59C33E1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4949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>
                  <a:extLst>
                    <a:ext uri="{FF2B5EF4-FFF2-40B4-BE49-F238E27FC236}">
                      <a16:creationId xmlns:a16="http://schemas.microsoft.com/office/drawing/2014/main" id="{44520AAB-FA61-DB4F-B885-8721BCF067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>
                  <a:extLst>
                    <a:ext uri="{FF2B5EF4-FFF2-40B4-BE49-F238E27FC236}">
                      <a16:creationId xmlns:a16="http://schemas.microsoft.com/office/drawing/2014/main" id="{DE4EADF3-C290-784E-BFBE-E7F8412C10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82760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>
                  <a:extLst>
                    <a:ext uri="{FF2B5EF4-FFF2-40B4-BE49-F238E27FC236}">
                      <a16:creationId xmlns:a16="http://schemas.microsoft.com/office/drawing/2014/main" id="{56CE92E3-8A18-8846-8679-D481D06461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>
                  <a:extLst>
                    <a:ext uri="{FF2B5EF4-FFF2-40B4-BE49-F238E27FC236}">
                      <a16:creationId xmlns:a16="http://schemas.microsoft.com/office/drawing/2014/main" id="{39937D88-FAE8-7748-B382-D47C33A3F7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705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D86B5653-987F-8D49-82E7-9DB34B274A96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FE64B8C0-40EF-844D-86DB-CB2F781DE0A3}"/>
                </a:ext>
              </a:extLst>
            </p:cNvPr>
            <p:cNvGrpSpPr/>
            <p:nvPr/>
          </p:nvGrpSpPr>
          <p:grpSpPr>
            <a:xfrm>
              <a:off x="7350752" y="3095030"/>
              <a:ext cx="2602504" cy="558350"/>
              <a:chOff x="921883" y="4498991"/>
              <a:chExt cx="4191357" cy="817481"/>
            </a:xfrm>
          </p:grpSpPr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E8F8048A-C13C-F64B-BD82-4462F2F18873}"/>
                  </a:ext>
                </a:extLst>
              </p:cNvPr>
              <p:cNvSpPr txBox="1"/>
              <p:nvPr/>
            </p:nvSpPr>
            <p:spPr>
              <a:xfrm>
                <a:off x="921883" y="4731852"/>
                <a:ext cx="327570" cy="36049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0</a:t>
                </a:r>
              </a:p>
            </p:txBody>
          </p: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0043B507-35DE-8541-B1B8-E1757DF54B4A}"/>
                  </a:ext>
                </a:extLst>
              </p:cNvPr>
              <p:cNvGrpSpPr/>
              <p:nvPr/>
            </p:nvGrpSpPr>
            <p:grpSpPr>
              <a:xfrm>
                <a:off x="2183981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190" name="Group 189">
                  <a:extLst>
                    <a:ext uri="{FF2B5EF4-FFF2-40B4-BE49-F238E27FC236}">
                      <a16:creationId xmlns:a16="http://schemas.microsoft.com/office/drawing/2014/main" id="{87452834-7775-6449-8500-8707439D2E3C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192" name="TextBox 191">
                    <a:extLst>
                      <a:ext uri="{FF2B5EF4-FFF2-40B4-BE49-F238E27FC236}">
                        <a16:creationId xmlns:a16="http://schemas.microsoft.com/office/drawing/2014/main" id="{5033A16A-7F62-194B-BBA9-BAD15917FF2A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93" name="TextBox 192">
                    <a:extLst>
                      <a:ext uri="{FF2B5EF4-FFF2-40B4-BE49-F238E27FC236}">
                        <a16:creationId xmlns:a16="http://schemas.microsoft.com/office/drawing/2014/main" id="{B2F5B787-C74A-A742-B430-5FCC65D77785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1</a:t>
                    </a:r>
                  </a:p>
                </p:txBody>
              </p:sp>
            </p:grpSp>
            <p:sp>
              <p:nvSpPr>
                <p:cNvPr id="191" name="Rounded Rectangle 190">
                  <a:extLst>
                    <a:ext uri="{FF2B5EF4-FFF2-40B4-BE49-F238E27FC236}">
                      <a16:creationId xmlns:a16="http://schemas.microsoft.com/office/drawing/2014/main" id="{1F3E1B5F-7092-7E46-911D-953FBCAD1B06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78" name="Group 177">
                <a:extLst>
                  <a:ext uri="{FF2B5EF4-FFF2-40B4-BE49-F238E27FC236}">
                    <a16:creationId xmlns:a16="http://schemas.microsoft.com/office/drawing/2014/main" id="{F291DB61-7F75-4E45-B08E-63B4532FB710}"/>
                  </a:ext>
                </a:extLst>
              </p:cNvPr>
              <p:cNvGrpSpPr/>
              <p:nvPr/>
            </p:nvGrpSpPr>
            <p:grpSpPr>
              <a:xfrm>
                <a:off x="3499865" y="4734817"/>
                <a:ext cx="327569" cy="581655"/>
                <a:chOff x="1554512" y="2728488"/>
                <a:chExt cx="772393" cy="1508662"/>
              </a:xfrm>
            </p:grpSpPr>
            <p:grpSp>
              <p:nvGrpSpPr>
                <p:cNvPr id="186" name="Group 185">
                  <a:extLst>
                    <a:ext uri="{FF2B5EF4-FFF2-40B4-BE49-F238E27FC236}">
                      <a16:creationId xmlns:a16="http://schemas.microsoft.com/office/drawing/2014/main" id="{A09696E5-964A-264F-B458-9DEF7E3E1536}"/>
                    </a:ext>
                  </a:extLst>
                </p:cNvPr>
                <p:cNvGrpSpPr/>
                <p:nvPr/>
              </p:nvGrpSpPr>
              <p:grpSpPr>
                <a:xfrm>
                  <a:off x="1554512" y="2728488"/>
                  <a:ext cx="772393" cy="1508662"/>
                  <a:chOff x="2774254" y="4198005"/>
                  <a:chExt cx="834288" cy="1629560"/>
                </a:xfrm>
              </p:grpSpPr>
              <p:sp>
                <p:nvSpPr>
                  <p:cNvPr id="188" name="TextBox 187">
                    <a:extLst>
                      <a:ext uri="{FF2B5EF4-FFF2-40B4-BE49-F238E27FC236}">
                        <a16:creationId xmlns:a16="http://schemas.microsoft.com/office/drawing/2014/main" id="{64B2B4C2-C43A-9749-9A3D-3CDE990E38C2}"/>
                      </a:ext>
                    </a:extLst>
                  </p:cNvPr>
                  <p:cNvSpPr txBox="1"/>
                  <p:nvPr/>
                </p:nvSpPr>
                <p:spPr>
                  <a:xfrm>
                    <a:off x="2774254" y="4817610"/>
                    <a:ext cx="834288" cy="100995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3</a:t>
                    </a:r>
                  </a:p>
                </p:txBody>
              </p:sp>
              <p:sp>
                <p:nvSpPr>
                  <p:cNvPr id="189" name="TextBox 188">
                    <a:extLst>
                      <a:ext uri="{FF2B5EF4-FFF2-40B4-BE49-F238E27FC236}">
                        <a16:creationId xmlns:a16="http://schemas.microsoft.com/office/drawing/2014/main" id="{A0FD6625-FD9A-6049-B9C7-2223C471AAE0}"/>
                      </a:ext>
                    </a:extLst>
                  </p:cNvPr>
                  <p:cNvSpPr txBox="1"/>
                  <p:nvPr/>
                </p:nvSpPr>
                <p:spPr>
                  <a:xfrm>
                    <a:off x="2999878" y="4198005"/>
                    <a:ext cx="383044" cy="1009952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 anchorCtr="0">
                    <a:spAutoFit/>
                  </a:bodyPr>
                  <a:lstStyle/>
                  <a:p>
                    <a:pPr algn="ctr"/>
                    <a:r>
                      <a:rPr lang="en-GB" sz="1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902030302020204" pitchFamily="66" charset="0"/>
                      </a:rPr>
                      <a:t>2</a:t>
                    </a:r>
                  </a:p>
                </p:txBody>
              </p:sp>
            </p:grpSp>
            <p:sp>
              <p:nvSpPr>
                <p:cNvPr id="187" name="Rounded Rectangle 186">
                  <a:extLst>
                    <a:ext uri="{FF2B5EF4-FFF2-40B4-BE49-F238E27FC236}">
                      <a16:creationId xmlns:a16="http://schemas.microsoft.com/office/drawing/2014/main" id="{E5404F72-7E63-0A46-8000-C34571286AE1}"/>
                    </a:ext>
                  </a:extLst>
                </p:cNvPr>
                <p:cNvSpPr/>
                <p:nvPr/>
              </p:nvSpPr>
              <p:spPr>
                <a:xfrm>
                  <a:off x="1658487" y="3432456"/>
                  <a:ext cx="564443" cy="64889"/>
                </a:xfrm>
                <a:prstGeom prst="round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00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79" name="Group 178">
                <a:extLst>
                  <a:ext uri="{FF2B5EF4-FFF2-40B4-BE49-F238E27FC236}">
                    <a16:creationId xmlns:a16="http://schemas.microsoft.com/office/drawing/2014/main" id="{9887A018-7702-954D-B7D3-AFC484F9DADA}"/>
                  </a:ext>
                </a:extLst>
              </p:cNvPr>
              <p:cNvGrpSpPr/>
              <p:nvPr/>
            </p:nvGrpSpPr>
            <p:grpSpPr>
              <a:xfrm>
                <a:off x="1079134" y="4498991"/>
                <a:ext cx="3868004" cy="255904"/>
                <a:chOff x="3544338" y="3076442"/>
                <a:chExt cx="5670125" cy="643730"/>
              </a:xfrm>
            </p:grpSpPr>
            <p:cxnSp>
              <p:nvCxnSpPr>
                <p:cNvPr id="181" name="Straight Connector 180">
                  <a:extLst>
                    <a:ext uri="{FF2B5EF4-FFF2-40B4-BE49-F238E27FC236}">
                      <a16:creationId xmlns:a16="http://schemas.microsoft.com/office/drawing/2014/main" id="{5FF05EE9-8794-DB45-BA60-A30C7E199E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4338" y="3398307"/>
                  <a:ext cx="5670125" cy="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>
                  <a:extLst>
                    <a:ext uri="{FF2B5EF4-FFF2-40B4-BE49-F238E27FC236}">
                      <a16:creationId xmlns:a16="http://schemas.microsoft.com/office/drawing/2014/main" id="{63D28CC9-3939-1E4B-B705-BEE26C7526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14463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>
                  <a:extLst>
                    <a:ext uri="{FF2B5EF4-FFF2-40B4-BE49-F238E27FC236}">
                      <a16:creationId xmlns:a16="http://schemas.microsoft.com/office/drawing/2014/main" id="{BBC8C9DD-7CCE-DE46-9645-DE51ADF03B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510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>
                  <a:extLst>
                    <a:ext uri="{FF2B5EF4-FFF2-40B4-BE49-F238E27FC236}">
                      <a16:creationId xmlns:a16="http://schemas.microsoft.com/office/drawing/2014/main" id="{D18CDAF1-1F1E-494E-95E4-10AFA78477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38858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>
                  <a:extLst>
                    <a:ext uri="{FF2B5EF4-FFF2-40B4-BE49-F238E27FC236}">
                      <a16:creationId xmlns:a16="http://schemas.microsoft.com/office/drawing/2014/main" id="{7BD424AA-C756-CE41-8D67-6245BFE87CD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326661" y="3076442"/>
                  <a:ext cx="0" cy="643730"/>
                </a:xfrm>
                <a:prstGeom prst="line">
                  <a:avLst/>
                </a:prstGeom>
                <a:ln w="31750">
                  <a:solidFill>
                    <a:srgbClr val="27262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BCDB3AE9-AF03-424A-A6AC-DCDF2EB5F6F5}"/>
                  </a:ext>
                </a:extLst>
              </p:cNvPr>
              <p:cNvSpPr txBox="1"/>
              <p:nvPr/>
            </p:nvSpPr>
            <p:spPr>
              <a:xfrm>
                <a:off x="4785670" y="4731852"/>
                <a:ext cx="327570" cy="360493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</p:grpSp>
      </p:grpSp>
      <p:pic>
        <p:nvPicPr>
          <p:cNvPr id="230" name="Picture 229">
            <a:extLst>
              <a:ext uri="{FF2B5EF4-FFF2-40B4-BE49-F238E27FC236}">
                <a16:creationId xmlns:a16="http://schemas.microsoft.com/office/drawing/2014/main" id="{278C9A80-2E4B-C64F-9B5F-112F5E8AC4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60429" y="4300809"/>
            <a:ext cx="4978400" cy="2070100"/>
          </a:xfrm>
          <a:prstGeom prst="rect">
            <a:avLst/>
          </a:prstGeom>
        </p:spPr>
      </p:pic>
      <p:grpSp>
        <p:nvGrpSpPr>
          <p:cNvPr id="71" name="yellow charts">
            <a:extLst>
              <a:ext uri="{FF2B5EF4-FFF2-40B4-BE49-F238E27FC236}">
                <a16:creationId xmlns:a16="http://schemas.microsoft.com/office/drawing/2014/main" id="{540AA579-04CC-7043-8B5F-FEAC70E49629}"/>
              </a:ext>
            </a:extLst>
          </p:cNvPr>
          <p:cNvGrpSpPr/>
          <p:nvPr/>
        </p:nvGrpSpPr>
        <p:grpSpPr>
          <a:xfrm>
            <a:off x="6108364" y="1725885"/>
            <a:ext cx="5105267" cy="1099905"/>
            <a:chOff x="5546381" y="4597615"/>
            <a:chExt cx="5105267" cy="1463975"/>
          </a:xfrm>
        </p:grpSpPr>
        <p:graphicFrame>
          <p:nvGraphicFramePr>
            <p:cNvPr id="72" name="Chart 71">
              <a:extLst>
                <a:ext uri="{FF2B5EF4-FFF2-40B4-BE49-F238E27FC236}">
                  <a16:creationId xmlns:a16="http://schemas.microsoft.com/office/drawing/2014/main" id="{CB2B8C73-B73A-F14A-A167-12DB394F6A5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63422656"/>
                </p:ext>
              </p:extLst>
            </p:nvPr>
          </p:nvGraphicFramePr>
          <p:xfrm>
            <a:off x="5546381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73" name="Chart 72">
              <a:extLst>
                <a:ext uri="{FF2B5EF4-FFF2-40B4-BE49-F238E27FC236}">
                  <a16:creationId xmlns:a16="http://schemas.microsoft.com/office/drawing/2014/main" id="{0526805D-DD78-AB4A-9FED-5927708D6F3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39811121"/>
                </p:ext>
              </p:extLst>
            </p:nvPr>
          </p:nvGraphicFramePr>
          <p:xfrm>
            <a:off x="8836803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74" name="Chart 73">
              <a:extLst>
                <a:ext uri="{FF2B5EF4-FFF2-40B4-BE49-F238E27FC236}">
                  <a16:creationId xmlns:a16="http://schemas.microsoft.com/office/drawing/2014/main" id="{39FA77AA-93B7-4C45-89AB-2171B5FBA74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49639078"/>
                </p:ext>
              </p:extLst>
            </p:nvPr>
          </p:nvGraphicFramePr>
          <p:xfrm>
            <a:off x="7739995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aphicFrame>
          <p:nvGraphicFramePr>
            <p:cNvPr id="75" name="Chart 74">
              <a:extLst>
                <a:ext uri="{FF2B5EF4-FFF2-40B4-BE49-F238E27FC236}">
                  <a16:creationId xmlns:a16="http://schemas.microsoft.com/office/drawing/2014/main" id="{4292145B-A816-ED4E-87D1-B16C819C867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7864751"/>
                </p:ext>
              </p:extLst>
            </p:nvPr>
          </p:nvGraphicFramePr>
          <p:xfrm>
            <a:off x="6622868" y="4597615"/>
            <a:ext cx="1814845" cy="14639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550643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peech Bubble: Rectangle with Corners Rounded 2">
            <a:extLst>
              <a:ext uri="{FF2B5EF4-FFF2-40B4-BE49-F238E27FC236}">
                <a16:creationId xmlns:a16="http://schemas.microsoft.com/office/drawing/2014/main" id="{6A2E55E6-EC23-C64F-B7B5-51F0DEEDE2CA}"/>
              </a:ext>
            </a:extLst>
          </p:cNvPr>
          <p:cNvSpPr/>
          <p:nvPr/>
        </p:nvSpPr>
        <p:spPr>
          <a:xfrm>
            <a:off x="2704159" y="5302007"/>
            <a:ext cx="6392015" cy="690987"/>
          </a:xfrm>
          <a:prstGeom prst="wedgeRoundRectCallout">
            <a:avLst>
              <a:gd name="adj1" fmla="val 58746"/>
              <a:gd name="adj2" fmla="val -44225"/>
              <a:gd name="adj3" fmla="val 1666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What would happen if we kept on going?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E767C3-DA4A-CB41-91B5-85687C1E0527}"/>
              </a:ext>
            </a:extLst>
          </p:cNvPr>
          <p:cNvGrpSpPr/>
          <p:nvPr/>
        </p:nvGrpSpPr>
        <p:grpSpPr>
          <a:xfrm>
            <a:off x="9115167" y="4886597"/>
            <a:ext cx="1631259" cy="1378025"/>
            <a:chOff x="4540559" y="2378539"/>
            <a:chExt cx="4566620" cy="3733483"/>
          </a:xfrm>
        </p:grpSpPr>
        <p:pic>
          <p:nvPicPr>
            <p:cNvPr id="13" name="Picture 1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C43A600-45C2-0B47-B13F-123835903F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93A3BAA-8265-724D-90FC-E917FC56733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34D0A5BC-FF23-2545-85FE-08335F26139E}"/>
              </a:ext>
            </a:extLst>
          </p:cNvPr>
          <p:cNvSpPr/>
          <p:nvPr/>
        </p:nvSpPr>
        <p:spPr>
          <a:xfrm>
            <a:off x="2392010" y="4031838"/>
            <a:ext cx="74385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I know it must be _____ because the</a:t>
            </a:r>
          </a:p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denominator is ______ times the numerator.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BED3FC1-8E91-3F40-964E-59A6E987338A}"/>
              </a:ext>
            </a:extLst>
          </p:cNvPr>
          <p:cNvGrpSpPr/>
          <p:nvPr/>
        </p:nvGrpSpPr>
        <p:grpSpPr>
          <a:xfrm>
            <a:off x="1094170" y="2367117"/>
            <a:ext cx="10034219" cy="1582465"/>
            <a:chOff x="1168100" y="2260792"/>
            <a:chExt cx="10034219" cy="1582465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E681F3D-BEE7-AA46-895F-34D7681E4A3F}"/>
                </a:ext>
              </a:extLst>
            </p:cNvPr>
            <p:cNvGrpSpPr/>
            <p:nvPr/>
          </p:nvGrpSpPr>
          <p:grpSpPr>
            <a:xfrm>
              <a:off x="5659323" y="2282057"/>
              <a:ext cx="885419" cy="1284202"/>
              <a:chOff x="4472424" y="2419395"/>
              <a:chExt cx="499795" cy="877126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AF84E96-7F71-F740-9C5A-7F5CA59A9BAD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F740DBFF-3881-854E-AA28-650C7696BCAE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E8F4A406-294D-B94B-8C8C-805E2474016E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8104BA3-4D7E-3C4D-8442-411B2810FA71}"/>
                </a:ext>
              </a:extLst>
            </p:cNvPr>
            <p:cNvGrpSpPr/>
            <p:nvPr/>
          </p:nvGrpSpPr>
          <p:grpSpPr>
            <a:xfrm>
              <a:off x="2620613" y="2282057"/>
              <a:ext cx="731747" cy="1561200"/>
              <a:chOff x="4515793" y="2419395"/>
              <a:chExt cx="413052" cy="1066319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FF130A9-2026-3741-BE9B-DCB0586B8306}"/>
                  </a:ext>
                </a:extLst>
              </p:cNvPr>
              <p:cNvSpPr txBox="1"/>
              <p:nvPr/>
            </p:nvSpPr>
            <p:spPr>
              <a:xfrm>
                <a:off x="4515793" y="2665875"/>
                <a:ext cx="413052" cy="819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14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F141C7B-4CCE-7541-9500-4950773422DD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DE2F2708-522E-D946-B9E6-121328FCA32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AC2B2AC-E987-9D47-B5A3-700164D52916}"/>
                </a:ext>
              </a:extLst>
            </p:cNvPr>
            <p:cNvGrpSpPr/>
            <p:nvPr/>
          </p:nvGrpSpPr>
          <p:grpSpPr>
            <a:xfrm>
              <a:off x="7204760" y="2282057"/>
              <a:ext cx="885419" cy="1284202"/>
              <a:chOff x="4472424" y="2419395"/>
              <a:chExt cx="499795" cy="877126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A553CD76-AF19-7541-9B9D-E033E2614DD9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FF8C9DB-809E-944A-AFFC-6255AA10E894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5</a:t>
                </a:r>
              </a:p>
            </p:txBody>
          </p:sp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23797333-6A8A-7149-AE5C-A5F9B415018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9CFCD70-B23E-FF4A-A169-E47C4E1E93D9}"/>
                </a:ext>
              </a:extLst>
            </p:cNvPr>
            <p:cNvGrpSpPr/>
            <p:nvPr/>
          </p:nvGrpSpPr>
          <p:grpSpPr>
            <a:xfrm>
              <a:off x="8771462" y="2282057"/>
              <a:ext cx="885419" cy="1284202"/>
              <a:chOff x="4472424" y="2419395"/>
              <a:chExt cx="499795" cy="87712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6BFBC42B-ADF5-1C4B-8DFB-260653B4CFCB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42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902229E6-FA74-9B47-B33B-2794E3F1F957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5E3636D3-EFEE-2F4F-BC10-98335C722327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2325541-3FC6-EB48-85EF-BD6979FD9747}"/>
                </a:ext>
              </a:extLst>
            </p:cNvPr>
            <p:cNvGrpSpPr/>
            <p:nvPr/>
          </p:nvGrpSpPr>
          <p:grpSpPr>
            <a:xfrm>
              <a:off x="4182498" y="2282057"/>
              <a:ext cx="731747" cy="1561200"/>
              <a:chOff x="4515793" y="2419395"/>
              <a:chExt cx="413052" cy="1066319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C217F95-43AD-044C-87AA-91F4882BFB01}"/>
                  </a:ext>
                </a:extLst>
              </p:cNvPr>
              <p:cNvSpPr txBox="1"/>
              <p:nvPr/>
            </p:nvSpPr>
            <p:spPr>
              <a:xfrm>
                <a:off x="4515793" y="2665875"/>
                <a:ext cx="413052" cy="819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21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ABA330C9-F3EF-294D-AEEA-9B4A6BB3B9F1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45" name="Rounded Rectangle 44">
                <a:extLst>
                  <a:ext uri="{FF2B5EF4-FFF2-40B4-BE49-F238E27FC236}">
                    <a16:creationId xmlns:a16="http://schemas.microsoft.com/office/drawing/2014/main" id="{210AFCE0-FBA3-1948-A3EE-1FB93135C700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4E748FE4-CFC6-B04A-B17E-615308199591}"/>
                </a:ext>
              </a:extLst>
            </p:cNvPr>
            <p:cNvGrpSpPr/>
            <p:nvPr/>
          </p:nvGrpSpPr>
          <p:grpSpPr>
            <a:xfrm>
              <a:off x="1168100" y="2260792"/>
              <a:ext cx="558580" cy="1316518"/>
              <a:chOff x="4564541" y="2397323"/>
              <a:chExt cx="315304" cy="899198"/>
            </a:xfrm>
          </p:grpSpPr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DC338323-4A16-1844-94F9-96A8CF574F65}"/>
                  </a:ext>
                </a:extLst>
              </p:cNvPr>
              <p:cNvSpPr txBox="1"/>
              <p:nvPr/>
            </p:nvSpPr>
            <p:spPr>
              <a:xfrm>
                <a:off x="4634734" y="2855069"/>
                <a:ext cx="17517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7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6F21557D-95FE-EF48-A625-F8B6B8DD6735}"/>
                  </a:ext>
                </a:extLst>
              </p:cNvPr>
              <p:cNvSpPr txBox="1"/>
              <p:nvPr/>
            </p:nvSpPr>
            <p:spPr>
              <a:xfrm>
                <a:off x="4651080" y="2397323"/>
                <a:ext cx="142485" cy="4855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C39FC81C-40B1-5C46-927E-97C4A09358D8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9BEACD3-04DA-A245-A2DB-DB22FC5A195A}"/>
                </a:ext>
              </a:extLst>
            </p:cNvPr>
            <p:cNvGrpSpPr/>
            <p:nvPr/>
          </p:nvGrpSpPr>
          <p:grpSpPr>
            <a:xfrm>
              <a:off x="10316900" y="2282057"/>
              <a:ext cx="885419" cy="1284202"/>
              <a:chOff x="4472424" y="2419395"/>
              <a:chExt cx="499795" cy="877126"/>
            </a:xfrm>
          </p:grpSpPr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86F66BD-5B05-6549-B340-BE93D5AB74C3}"/>
                  </a:ext>
                </a:extLst>
              </p:cNvPr>
              <p:cNvSpPr txBox="1"/>
              <p:nvPr/>
            </p:nvSpPr>
            <p:spPr>
              <a:xfrm>
                <a:off x="4472424" y="2855069"/>
                <a:ext cx="49979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endParaRPr lang="en-GB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endParaRP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D5B2690-03BB-8441-8725-485959E3463F}"/>
                  </a:ext>
                </a:extLst>
              </p:cNvPr>
              <p:cNvSpPr txBox="1"/>
              <p:nvPr/>
            </p:nvSpPr>
            <p:spPr>
              <a:xfrm>
                <a:off x="4651080" y="2419395"/>
                <a:ext cx="142485" cy="44145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omic Sans MS" panose="030F0902030302020204" pitchFamily="66" charset="0"/>
                  </a:rPr>
                  <a:t>7</a:t>
                </a:r>
              </a:p>
            </p:txBody>
          </p:sp>
          <p:sp>
            <p:nvSpPr>
              <p:cNvPr id="65" name="Rounded Rectangle 64">
                <a:extLst>
                  <a:ext uri="{FF2B5EF4-FFF2-40B4-BE49-F238E27FC236}">
                    <a16:creationId xmlns:a16="http://schemas.microsoft.com/office/drawing/2014/main" id="{AE459AA8-24EE-BB4E-8FC1-EEDE857DC32F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9A5141E4-1F1B-2947-89EF-35D0371EB6E7}"/>
              </a:ext>
            </a:extLst>
          </p:cNvPr>
          <p:cNvSpPr/>
          <p:nvPr/>
        </p:nvSpPr>
        <p:spPr>
          <a:xfrm>
            <a:off x="21266" y="1066076"/>
            <a:ext cx="121800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The numerator and the denominator have</a:t>
            </a:r>
          </a:p>
          <a:p>
            <a:pPr algn="ctr"/>
            <a:r>
              <a:rPr lang="en-GB" sz="2400" b="1" dirty="0">
                <a:latin typeface="Comic Sans MS" panose="030F0702030302020204" pitchFamily="66" charset="0"/>
              </a:rPr>
              <a:t>been scaled by a factor of ___ </a:t>
            </a:r>
            <a:endParaRPr lang="en-GB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61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3582BC13-9F38-0947-84C6-A761F78D6305}"/>
              </a:ext>
            </a:extLst>
          </p:cNvPr>
          <p:cNvSpPr/>
          <p:nvPr/>
        </p:nvSpPr>
        <p:spPr>
          <a:xfrm>
            <a:off x="4117534" y="4439752"/>
            <a:ext cx="3959793" cy="393406"/>
          </a:xfrm>
          <a:prstGeom prst="rect">
            <a:avLst/>
          </a:prstGeom>
          <a:solidFill>
            <a:srgbClr val="E15D2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FB6FDF-CA13-8146-B9A8-8B1B3175755E}"/>
              </a:ext>
            </a:extLst>
          </p:cNvPr>
          <p:cNvSpPr/>
          <p:nvPr/>
        </p:nvSpPr>
        <p:spPr>
          <a:xfrm>
            <a:off x="4120950" y="2065940"/>
            <a:ext cx="3959793" cy="393406"/>
          </a:xfrm>
          <a:prstGeom prst="rect">
            <a:avLst/>
          </a:prstGeom>
          <a:solidFill>
            <a:srgbClr val="E15D2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9E472A37-C84B-EB4E-95FB-3087568C52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0038" y="2057400"/>
            <a:ext cx="3971925" cy="39719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078E27C-B13B-0E4B-8AAC-B98DB9B24355}"/>
              </a:ext>
            </a:extLst>
          </p:cNvPr>
          <p:cNvSpPr/>
          <p:nvPr/>
        </p:nvSpPr>
        <p:spPr>
          <a:xfrm>
            <a:off x="0" y="883334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When the numerator and the denominator are multiplied or divided by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same number, the value of the fraction remains the same.</a:t>
            </a:r>
          </a:p>
        </p:txBody>
      </p:sp>
    </p:spTree>
    <p:extLst>
      <p:ext uri="{BB962C8B-B14F-4D97-AF65-F5344CB8AC3E}">
        <p14:creationId xmlns:p14="http://schemas.microsoft.com/office/powerpoint/2010/main" val="163093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3582BC13-9F38-0947-84C6-A761F78D6305}"/>
              </a:ext>
            </a:extLst>
          </p:cNvPr>
          <p:cNvSpPr/>
          <p:nvPr/>
        </p:nvSpPr>
        <p:spPr>
          <a:xfrm>
            <a:off x="1891170" y="3642281"/>
            <a:ext cx="3959793" cy="393406"/>
          </a:xfrm>
          <a:prstGeom prst="rect">
            <a:avLst/>
          </a:prstGeom>
          <a:solidFill>
            <a:srgbClr val="E15D2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DFB6FDF-CA13-8146-B9A8-8B1B3175755E}"/>
              </a:ext>
            </a:extLst>
          </p:cNvPr>
          <p:cNvSpPr/>
          <p:nvPr/>
        </p:nvSpPr>
        <p:spPr>
          <a:xfrm>
            <a:off x="1894586" y="2856071"/>
            <a:ext cx="3959793" cy="393406"/>
          </a:xfrm>
          <a:prstGeom prst="rect">
            <a:avLst/>
          </a:prstGeom>
          <a:solidFill>
            <a:srgbClr val="E15D2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9E472A37-C84B-EB4E-95FB-3087568C52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3674" y="2057400"/>
            <a:ext cx="3971925" cy="39719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078E27C-B13B-0E4B-8AAC-B98DB9B24355}"/>
              </a:ext>
            </a:extLst>
          </p:cNvPr>
          <p:cNvSpPr/>
          <p:nvPr/>
        </p:nvSpPr>
        <p:spPr>
          <a:xfrm>
            <a:off x="0" y="883334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When the numerator and the denominator are multiplied or divided by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same number, the value of the fraction remains the same.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68657B-67B2-8A4F-8D25-3FE06BD2ABDE}"/>
              </a:ext>
            </a:extLst>
          </p:cNvPr>
          <p:cNvGrpSpPr/>
          <p:nvPr/>
        </p:nvGrpSpPr>
        <p:grpSpPr>
          <a:xfrm>
            <a:off x="6804422" y="3461076"/>
            <a:ext cx="507800" cy="1147619"/>
            <a:chOff x="4564541" y="2458572"/>
            <a:chExt cx="315304" cy="78383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41EF98F-A988-AC42-A65D-19BAE125E683}"/>
                </a:ext>
              </a:extLst>
            </p:cNvPr>
            <p:cNvSpPr txBox="1"/>
            <p:nvPr/>
          </p:nvSpPr>
          <p:spPr>
            <a:xfrm>
              <a:off x="4634734" y="2879311"/>
              <a:ext cx="17517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5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EE2C131-86BB-414F-9FB9-4AEB91C00FE9}"/>
                </a:ext>
              </a:extLst>
            </p:cNvPr>
            <p:cNvSpPr txBox="1"/>
            <p:nvPr/>
          </p:nvSpPr>
          <p:spPr>
            <a:xfrm>
              <a:off x="4651080" y="2458572"/>
              <a:ext cx="14248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3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372646F1-96C4-1C40-9CE2-3B4FF92D4B2C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345A227F-5A9E-754A-AEDE-CEB13B25C6E5}"/>
              </a:ext>
            </a:extLst>
          </p:cNvPr>
          <p:cNvSpPr txBox="1"/>
          <p:nvPr/>
        </p:nvSpPr>
        <p:spPr>
          <a:xfrm>
            <a:off x="7265460" y="4649900"/>
            <a:ext cx="676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E15D29"/>
                </a:solidFill>
                <a:latin typeface="Comic Sans MS" panose="030F0902030302020204" pitchFamily="66" charset="0"/>
              </a:rPr>
              <a:t>x2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CA4DFD-186E-9849-B670-B686F3808B0C}"/>
              </a:ext>
            </a:extLst>
          </p:cNvPr>
          <p:cNvGrpSpPr/>
          <p:nvPr/>
        </p:nvGrpSpPr>
        <p:grpSpPr>
          <a:xfrm>
            <a:off x="7790011" y="3461076"/>
            <a:ext cx="731743" cy="1147619"/>
            <a:chOff x="4495142" y="2458572"/>
            <a:chExt cx="454355" cy="783838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BABA6BA-2415-B842-B89B-F244676A7B76}"/>
                </a:ext>
              </a:extLst>
            </p:cNvPr>
            <p:cNvSpPr txBox="1"/>
            <p:nvPr/>
          </p:nvSpPr>
          <p:spPr>
            <a:xfrm>
              <a:off x="4495142" y="2879311"/>
              <a:ext cx="45435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FB0C8F0-B8B5-424D-8D6B-0EC6C13D22C6}"/>
                </a:ext>
              </a:extLst>
            </p:cNvPr>
            <p:cNvSpPr txBox="1"/>
            <p:nvPr/>
          </p:nvSpPr>
          <p:spPr>
            <a:xfrm>
              <a:off x="4651080" y="2458572"/>
              <a:ext cx="14248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24F1C31D-9AF8-2B48-8623-FAD87947FECD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E36F75F-4B8D-084F-B7F4-11C63234D3C7}"/>
              </a:ext>
            </a:extLst>
          </p:cNvPr>
          <p:cNvGrpSpPr/>
          <p:nvPr/>
        </p:nvGrpSpPr>
        <p:grpSpPr>
          <a:xfrm>
            <a:off x="8903989" y="3461076"/>
            <a:ext cx="731743" cy="1147619"/>
            <a:chOff x="4495142" y="2458572"/>
            <a:chExt cx="454355" cy="783838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F880D1E-A7C1-AD41-9A37-E4A39DC36C0E}"/>
                </a:ext>
              </a:extLst>
            </p:cNvPr>
            <p:cNvSpPr txBox="1"/>
            <p:nvPr/>
          </p:nvSpPr>
          <p:spPr>
            <a:xfrm>
              <a:off x="4495142" y="2879311"/>
              <a:ext cx="45435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15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B78E40A-8FE4-B641-BD20-407FD82C7CF9}"/>
                </a:ext>
              </a:extLst>
            </p:cNvPr>
            <p:cNvSpPr txBox="1"/>
            <p:nvPr/>
          </p:nvSpPr>
          <p:spPr>
            <a:xfrm>
              <a:off x="4651080" y="2458572"/>
              <a:ext cx="142485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9</a:t>
              </a: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ACE442AD-918B-A044-AD87-66DC3C0C2AAC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928ADF6-F691-C548-A01F-5F1518AC26A9}"/>
              </a:ext>
            </a:extLst>
          </p:cNvPr>
          <p:cNvGrpSpPr/>
          <p:nvPr/>
        </p:nvGrpSpPr>
        <p:grpSpPr>
          <a:xfrm>
            <a:off x="9939846" y="3461076"/>
            <a:ext cx="885416" cy="1147619"/>
            <a:chOff x="4447434" y="2458572"/>
            <a:chExt cx="549774" cy="783839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D10F397-CCC0-714D-BB04-720ADAD8D26A}"/>
                </a:ext>
              </a:extLst>
            </p:cNvPr>
            <p:cNvSpPr txBox="1"/>
            <p:nvPr/>
          </p:nvSpPr>
          <p:spPr>
            <a:xfrm>
              <a:off x="4447434" y="2879312"/>
              <a:ext cx="549774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20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527D36F-4DC6-C842-8274-324A6C7CA470}"/>
                </a:ext>
              </a:extLst>
            </p:cNvPr>
            <p:cNvSpPr txBox="1"/>
            <p:nvPr/>
          </p:nvSpPr>
          <p:spPr>
            <a:xfrm>
              <a:off x="4498735" y="2458572"/>
              <a:ext cx="447177" cy="363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04D2D331-FB98-F24A-9548-19A18912C5A6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3FC174A-2770-F64B-BC03-6F1241260916}"/>
              </a:ext>
            </a:extLst>
          </p:cNvPr>
          <p:cNvSpPr txBox="1"/>
          <p:nvPr/>
        </p:nvSpPr>
        <p:spPr>
          <a:xfrm>
            <a:off x="7428230" y="3679369"/>
            <a:ext cx="37028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082DB3-8DC6-A543-97BD-D53AC4332287}"/>
              </a:ext>
            </a:extLst>
          </p:cNvPr>
          <p:cNvSpPr txBox="1"/>
          <p:nvPr/>
        </p:nvSpPr>
        <p:spPr>
          <a:xfrm>
            <a:off x="8534332" y="3679369"/>
            <a:ext cx="37028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580EA60-7592-F644-88C7-BC4DAFE1C264}"/>
              </a:ext>
            </a:extLst>
          </p:cNvPr>
          <p:cNvSpPr txBox="1"/>
          <p:nvPr/>
        </p:nvSpPr>
        <p:spPr>
          <a:xfrm>
            <a:off x="9640434" y="3679369"/>
            <a:ext cx="370285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3600" dirty="0">
                <a:latin typeface="Comic Sans MS" panose="030F0902030302020204" pitchFamily="66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B279A94-A49B-E845-A0D7-022F6FD9095A}"/>
              </a:ext>
            </a:extLst>
          </p:cNvPr>
          <p:cNvSpPr txBox="1"/>
          <p:nvPr/>
        </p:nvSpPr>
        <p:spPr>
          <a:xfrm>
            <a:off x="7265564" y="2875916"/>
            <a:ext cx="6767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E15D29"/>
                </a:solidFill>
                <a:latin typeface="Comic Sans MS" panose="030F0902030302020204" pitchFamily="66" charset="0"/>
              </a:rPr>
              <a:t>x2</a:t>
            </a:r>
          </a:p>
        </p:txBody>
      </p:sp>
      <p:sp>
        <p:nvSpPr>
          <p:cNvPr id="42" name="Circular Arrow 41">
            <a:extLst>
              <a:ext uri="{FF2B5EF4-FFF2-40B4-BE49-F238E27FC236}">
                <a16:creationId xmlns:a16="http://schemas.microsoft.com/office/drawing/2014/main" id="{F691689F-5A23-1543-8766-044E8C856D41}"/>
              </a:ext>
            </a:extLst>
          </p:cNvPr>
          <p:cNvSpPr/>
          <p:nvPr/>
        </p:nvSpPr>
        <p:spPr>
          <a:xfrm>
            <a:off x="6898105" y="2600715"/>
            <a:ext cx="1411706" cy="1556084"/>
          </a:xfrm>
          <a:prstGeom prst="circularArrow">
            <a:avLst>
              <a:gd name="adj1" fmla="val 4190"/>
              <a:gd name="adj2" fmla="val 635130"/>
              <a:gd name="adj3" fmla="val 20988279"/>
              <a:gd name="adj4" fmla="val 10800000"/>
              <a:gd name="adj5" fmla="val 9442"/>
            </a:avLst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Circular Arrow 43">
            <a:extLst>
              <a:ext uri="{FF2B5EF4-FFF2-40B4-BE49-F238E27FC236}">
                <a16:creationId xmlns:a16="http://schemas.microsoft.com/office/drawing/2014/main" id="{C8E0AE38-C0D6-418C-BD9A-E81D26670127}"/>
              </a:ext>
            </a:extLst>
          </p:cNvPr>
          <p:cNvSpPr/>
          <p:nvPr/>
        </p:nvSpPr>
        <p:spPr>
          <a:xfrm rot="10800000" flipH="1">
            <a:off x="6910342" y="3946505"/>
            <a:ext cx="1411706" cy="1556084"/>
          </a:xfrm>
          <a:prstGeom prst="circularArrow">
            <a:avLst>
              <a:gd name="adj1" fmla="val 4190"/>
              <a:gd name="adj2" fmla="val 635130"/>
              <a:gd name="adj3" fmla="val 20988279"/>
              <a:gd name="adj4" fmla="val 10860117"/>
              <a:gd name="adj5" fmla="val 8782"/>
            </a:avLst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62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1" grpId="0"/>
      <p:bldP spid="4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41FAF979-189D-1546-BAD6-896026A18861}"/>
              </a:ext>
            </a:extLst>
          </p:cNvPr>
          <p:cNvSpPr txBox="1"/>
          <p:nvPr/>
        </p:nvSpPr>
        <p:spPr>
          <a:xfrm>
            <a:off x="8937969" y="728539"/>
            <a:ext cx="1707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272626"/>
                </a:solidFill>
                <a:latin typeface="Comic Sans MS" panose="030F0902030302020204" pitchFamily="66" charset="0"/>
              </a:rPr>
              <a:t>You will need:</a:t>
            </a:r>
          </a:p>
        </p:txBody>
      </p:sp>
      <p:pic>
        <p:nvPicPr>
          <p:cNvPr id="104" name="Picture 103" descr="Text, whiteboard&#10;&#10;Description automatically generated">
            <a:extLst>
              <a:ext uri="{FF2B5EF4-FFF2-40B4-BE49-F238E27FC236}">
                <a16:creationId xmlns:a16="http://schemas.microsoft.com/office/drawing/2014/main" id="{998069D5-9BE9-D245-842A-5E58A8D185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7837" y="1272153"/>
            <a:ext cx="1372180" cy="1125610"/>
          </a:xfrm>
          <a:prstGeom prst="rect">
            <a:avLst/>
          </a:prstGeom>
        </p:spPr>
      </p:pic>
      <p:pic>
        <p:nvPicPr>
          <p:cNvPr id="105" name="Picture 104" descr="Shape&#10;&#10;Description automatically generated with low confidence">
            <a:extLst>
              <a:ext uri="{FF2B5EF4-FFF2-40B4-BE49-F238E27FC236}">
                <a16:creationId xmlns:a16="http://schemas.microsoft.com/office/drawing/2014/main" id="{1D95D3AA-8301-B342-A29B-60AFD92EBF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7959" y="1265259"/>
            <a:ext cx="932529" cy="932529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E10D97D-E1A6-3D45-A761-34FD19C6B84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9899" y="1814768"/>
            <a:ext cx="584971" cy="575139"/>
          </a:xfrm>
          <a:prstGeom prst="rect">
            <a:avLst/>
          </a:prstGeom>
        </p:spPr>
      </p:pic>
      <p:sp>
        <p:nvSpPr>
          <p:cNvPr id="107" name="Subtitle 2">
            <a:extLst>
              <a:ext uri="{FF2B5EF4-FFF2-40B4-BE49-F238E27FC236}">
                <a16:creationId xmlns:a16="http://schemas.microsoft.com/office/drawing/2014/main" id="{F37F5BF2-F204-AA41-BD61-9A5D7AC2C400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1</a:t>
            </a:r>
          </a:p>
        </p:txBody>
      </p:sp>
      <p:pic>
        <p:nvPicPr>
          <p:cNvPr id="8" name="Picture 7" descr="A picture containing icon&#10;&#10;Description automatically generated">
            <a:extLst>
              <a:ext uri="{FF2B5EF4-FFF2-40B4-BE49-F238E27FC236}">
                <a16:creationId xmlns:a16="http://schemas.microsoft.com/office/drawing/2014/main" id="{84985120-DA6B-054B-86D5-C0D9C67382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6141" y="3001618"/>
            <a:ext cx="1736544" cy="172940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F4D0E1E-24B5-544D-9AD7-659B40473A9A}"/>
              </a:ext>
            </a:extLst>
          </p:cNvPr>
          <p:cNvSpPr/>
          <p:nvPr/>
        </p:nvSpPr>
        <p:spPr>
          <a:xfrm>
            <a:off x="696282" y="5158341"/>
            <a:ext cx="1079943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When the numerator and the denominator are multiplied or divided by the same number, the value of the fraction remains the same.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FE868414-04EB-5342-8571-54C95E4246C7}"/>
              </a:ext>
            </a:extLst>
          </p:cNvPr>
          <p:cNvGrpSpPr/>
          <p:nvPr/>
        </p:nvGrpSpPr>
        <p:grpSpPr>
          <a:xfrm>
            <a:off x="4590982" y="2817108"/>
            <a:ext cx="1071357" cy="2114389"/>
            <a:chOff x="4472424" y="2379525"/>
            <a:chExt cx="499795" cy="896706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E2368382-B8A9-2443-8D59-D0AB72AEC106}"/>
                </a:ext>
              </a:extLst>
            </p:cNvPr>
            <p:cNvSpPr txBox="1"/>
            <p:nvPr/>
          </p:nvSpPr>
          <p:spPr>
            <a:xfrm>
              <a:off x="4472424" y="2845491"/>
              <a:ext cx="499795" cy="4307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7BE2DDC3-9B4A-B94B-BABC-1998542CECD4}"/>
                </a:ext>
              </a:extLst>
            </p:cNvPr>
            <p:cNvSpPr txBox="1"/>
            <p:nvPr/>
          </p:nvSpPr>
          <p:spPr>
            <a:xfrm>
              <a:off x="4651080" y="2379525"/>
              <a:ext cx="142485" cy="5211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</a:rPr>
                <a:t>2</a:t>
              </a:r>
            </a:p>
          </p:txBody>
        </p:sp>
        <p:sp>
          <p:nvSpPr>
            <p:cNvPr id="131" name="Rounded Rectangle 130">
              <a:extLst>
                <a:ext uri="{FF2B5EF4-FFF2-40B4-BE49-F238E27FC236}">
                  <a16:creationId xmlns:a16="http://schemas.microsoft.com/office/drawing/2014/main" id="{F706EC69-A42B-1040-AC69-54206E1448ED}"/>
                </a:ext>
              </a:extLst>
            </p:cNvPr>
            <p:cNvSpPr/>
            <p:nvPr/>
          </p:nvSpPr>
          <p:spPr>
            <a:xfrm>
              <a:off x="4564541" y="2818840"/>
              <a:ext cx="315304" cy="41563"/>
            </a:xfrm>
            <a:prstGeom prst="round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146" name="Speech Bubble: Rectangle with Corners Rounded 2">
            <a:extLst>
              <a:ext uri="{FF2B5EF4-FFF2-40B4-BE49-F238E27FC236}">
                <a16:creationId xmlns:a16="http://schemas.microsoft.com/office/drawing/2014/main" id="{76E2E3BE-7762-2E44-B051-376412BD15C9}"/>
              </a:ext>
            </a:extLst>
          </p:cNvPr>
          <p:cNvSpPr/>
          <p:nvPr/>
        </p:nvSpPr>
        <p:spPr>
          <a:xfrm flipH="1">
            <a:off x="2278332" y="1574577"/>
            <a:ext cx="5282657" cy="628170"/>
          </a:xfrm>
          <a:prstGeom prst="wedgeRoundRectCallout">
            <a:avLst>
              <a:gd name="adj1" fmla="val 57710"/>
              <a:gd name="adj2" fmla="val -26043"/>
              <a:gd name="adj3" fmla="val 1666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Throw your dice to create a fraction </a:t>
            </a:r>
          </a:p>
        </p:txBody>
      </p: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F65B881F-B0EF-A647-A46F-7E1CD56B8FBB}"/>
              </a:ext>
            </a:extLst>
          </p:cNvPr>
          <p:cNvGrpSpPr/>
          <p:nvPr/>
        </p:nvGrpSpPr>
        <p:grpSpPr>
          <a:xfrm flipH="1">
            <a:off x="906780" y="1333474"/>
            <a:ext cx="1631259" cy="1378025"/>
            <a:chOff x="4540559" y="2378539"/>
            <a:chExt cx="4566620" cy="3733483"/>
          </a:xfrm>
        </p:grpSpPr>
        <p:pic>
          <p:nvPicPr>
            <p:cNvPr id="148" name="Picture 14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90DC0F0-5930-D94B-BE7F-768B6F0FA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05A205AD-DDEA-934D-8CAC-D7855B1C67F6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Speech Bubble: Rectangle with Corners Rounded 2">
            <a:extLst>
              <a:ext uri="{FF2B5EF4-FFF2-40B4-BE49-F238E27FC236}">
                <a16:creationId xmlns:a16="http://schemas.microsoft.com/office/drawing/2014/main" id="{EF7B83D8-59E2-CC4E-87D9-3C51518CB1F1}"/>
              </a:ext>
            </a:extLst>
          </p:cNvPr>
          <p:cNvSpPr>
            <a:spLocks/>
          </p:cNvSpPr>
          <p:nvPr/>
        </p:nvSpPr>
        <p:spPr>
          <a:xfrm flipH="1">
            <a:off x="7911546" y="3478236"/>
            <a:ext cx="3280114" cy="1096818"/>
          </a:xfrm>
          <a:prstGeom prst="wedgeRoundRectCallout">
            <a:avLst>
              <a:gd name="adj1" fmla="val 63835"/>
              <a:gd name="adj2" fmla="val -26271"/>
              <a:gd name="adj3" fmla="val 16667"/>
            </a:avLst>
          </a:prstGeom>
          <a:noFill/>
          <a:ln w="3175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How many equivalent fractions can you find</a:t>
            </a:r>
          </a:p>
        </p:txBody>
      </p: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51B86BB9-B02C-2248-97F8-A5746D8FD67E}"/>
              </a:ext>
            </a:extLst>
          </p:cNvPr>
          <p:cNvGrpSpPr/>
          <p:nvPr/>
        </p:nvGrpSpPr>
        <p:grpSpPr>
          <a:xfrm flipH="1">
            <a:off x="6473003" y="3425015"/>
            <a:ext cx="1631259" cy="1378025"/>
            <a:chOff x="4540559" y="2378539"/>
            <a:chExt cx="4566620" cy="3733483"/>
          </a:xfrm>
        </p:grpSpPr>
        <p:pic>
          <p:nvPicPr>
            <p:cNvPr id="179" name="Picture 17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1B1019E-8E22-6044-B24F-866350F1BD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CFE40088-5FFC-334D-953B-5F58B81790B7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15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4E98F2-7E2D-4696-B8A4-B053792201B9}"/>
              </a:ext>
            </a:extLst>
          </p:cNvPr>
          <p:cNvCxnSpPr/>
          <p:nvPr/>
        </p:nvCxnSpPr>
        <p:spPr>
          <a:xfrm>
            <a:off x="-2262554" y="1711569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F4D0E1E-24B5-544D-9AD7-659B40473A9A}"/>
              </a:ext>
            </a:extLst>
          </p:cNvPr>
          <p:cNvSpPr/>
          <p:nvPr/>
        </p:nvSpPr>
        <p:spPr>
          <a:xfrm>
            <a:off x="679164" y="4442725"/>
            <a:ext cx="10799436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numerator has been scaled up/down by ______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The denominator has been scaled up/down by _____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788D36C-A6B0-3A41-B2E3-3C23F93D6950}"/>
              </a:ext>
            </a:extLst>
          </p:cNvPr>
          <p:cNvGrpSpPr/>
          <p:nvPr/>
        </p:nvGrpSpPr>
        <p:grpSpPr>
          <a:xfrm>
            <a:off x="1489972" y="2235276"/>
            <a:ext cx="4056870" cy="1794445"/>
            <a:chOff x="1291192" y="2354544"/>
            <a:chExt cx="4056870" cy="1794445"/>
          </a:xfrm>
        </p:grpSpPr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FE868414-04EB-5342-8571-54C95E4246C7}"/>
                </a:ext>
              </a:extLst>
            </p:cNvPr>
            <p:cNvGrpSpPr/>
            <p:nvPr/>
          </p:nvGrpSpPr>
          <p:grpSpPr>
            <a:xfrm>
              <a:off x="1291192" y="2354544"/>
              <a:ext cx="1071357" cy="1794445"/>
              <a:chOff x="4472424" y="2431932"/>
              <a:chExt cx="499795" cy="837120"/>
            </a:xfrm>
          </p:grpSpPr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E2368382-B8A9-2443-8D59-D0AB72AEC106}"/>
                  </a:ext>
                </a:extLst>
              </p:cNvPr>
              <p:cNvSpPr txBox="1"/>
              <p:nvPr/>
            </p:nvSpPr>
            <p:spPr>
              <a:xfrm>
                <a:off x="4472424" y="2852671"/>
                <a:ext cx="49979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E15D29"/>
                    </a:solidFill>
                    <a:latin typeface="Comic Sans MS" panose="030F0902030302020204" pitchFamily="66" charset="0"/>
                  </a:rPr>
                  <a:t>8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7BE2DDC3-9B4A-B94B-BABC-1998542CECD4}"/>
                  </a:ext>
                </a:extLst>
              </p:cNvPr>
              <p:cNvSpPr txBox="1"/>
              <p:nvPr/>
            </p:nvSpPr>
            <p:spPr>
              <a:xfrm>
                <a:off x="4651080" y="2431932"/>
                <a:ext cx="14248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E15D29"/>
                    </a:solidFill>
                    <a:latin typeface="Comic Sans MS" panose="030F0902030302020204" pitchFamily="66" charset="0"/>
                  </a:rPr>
                  <a:t>1</a:t>
                </a:r>
              </a:p>
            </p:txBody>
          </p:sp>
          <p:sp>
            <p:nvSpPr>
              <p:cNvPr id="131" name="Rounded Rectangle 130">
                <a:extLst>
                  <a:ext uri="{FF2B5EF4-FFF2-40B4-BE49-F238E27FC236}">
                    <a16:creationId xmlns:a16="http://schemas.microsoft.com/office/drawing/2014/main" id="{F706EC69-A42B-1040-AC69-54206E1448ED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rgbClr val="E15D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200">
                  <a:solidFill>
                    <a:srgbClr val="E15D29"/>
                  </a:solidFill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B7F87AB-DC74-9546-8CC2-C3596F8ED549}"/>
                </a:ext>
              </a:extLst>
            </p:cNvPr>
            <p:cNvGrpSpPr/>
            <p:nvPr/>
          </p:nvGrpSpPr>
          <p:grpSpPr>
            <a:xfrm>
              <a:off x="4276705" y="2354544"/>
              <a:ext cx="1071357" cy="1794445"/>
              <a:chOff x="4472424" y="2431932"/>
              <a:chExt cx="499795" cy="837120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F747B80-70C3-E049-A403-437FED3E45CE}"/>
                  </a:ext>
                </a:extLst>
              </p:cNvPr>
              <p:cNvSpPr txBox="1"/>
              <p:nvPr/>
            </p:nvSpPr>
            <p:spPr>
              <a:xfrm>
                <a:off x="4472424" y="2852671"/>
                <a:ext cx="49979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E15D29"/>
                    </a:solidFill>
                    <a:latin typeface="Comic Sans MS" panose="030F0902030302020204" pitchFamily="66" charset="0"/>
                  </a:rPr>
                  <a:t>16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E587BAB-F8C0-C043-9359-31A1CD21DE51}"/>
                  </a:ext>
                </a:extLst>
              </p:cNvPr>
              <p:cNvSpPr txBox="1"/>
              <p:nvPr/>
            </p:nvSpPr>
            <p:spPr>
              <a:xfrm>
                <a:off x="4651080" y="2431932"/>
                <a:ext cx="14248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E15D29"/>
                    </a:solidFill>
                    <a:latin typeface="Comic Sans MS" panose="030F0902030302020204" pitchFamily="66" charset="0"/>
                  </a:rPr>
                  <a:t>3</a:t>
                </a:r>
              </a:p>
            </p:txBody>
          </p:sp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BF87946B-5BB4-C641-A7F6-EBC4D4D68044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rgbClr val="E15D2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200">
                  <a:solidFill>
                    <a:srgbClr val="E15D29"/>
                  </a:solidFill>
                </a:endParaRP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1E3069-9F85-944D-A9A1-03CD4D610F50}"/>
                </a:ext>
              </a:extLst>
            </p:cNvPr>
            <p:cNvSpPr txBox="1"/>
            <p:nvPr/>
          </p:nvSpPr>
          <p:spPr>
            <a:xfrm>
              <a:off x="2377166" y="2753431"/>
              <a:ext cx="19562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200" dirty="0">
                  <a:solidFill>
                    <a:srgbClr val="E15D29"/>
                  </a:solidFill>
                  <a:latin typeface="Comic Sans MS" panose="030F0902030302020204" pitchFamily="66" charset="0"/>
                </a:rPr>
                <a:t>= or ≠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E61054C2-0485-8745-8BD5-8C5B670F79C7}"/>
              </a:ext>
            </a:extLst>
          </p:cNvPr>
          <p:cNvGrpSpPr/>
          <p:nvPr/>
        </p:nvGrpSpPr>
        <p:grpSpPr>
          <a:xfrm>
            <a:off x="6644515" y="2235652"/>
            <a:ext cx="4056870" cy="1794445"/>
            <a:chOff x="6436895" y="2354920"/>
            <a:chExt cx="4056870" cy="1794445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1ABA3CAD-ACB2-1847-A6A0-9220479F7557}"/>
                </a:ext>
              </a:extLst>
            </p:cNvPr>
            <p:cNvGrpSpPr/>
            <p:nvPr/>
          </p:nvGrpSpPr>
          <p:grpSpPr>
            <a:xfrm>
              <a:off x="6436895" y="2354920"/>
              <a:ext cx="1071357" cy="1794445"/>
              <a:chOff x="4472424" y="2431932"/>
              <a:chExt cx="499795" cy="837120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4C3848E-3BEE-5446-B93E-54110BC4C7CE}"/>
                  </a:ext>
                </a:extLst>
              </p:cNvPr>
              <p:cNvSpPr txBox="1"/>
              <p:nvPr/>
            </p:nvSpPr>
            <p:spPr>
              <a:xfrm>
                <a:off x="4472424" y="2852671"/>
                <a:ext cx="49979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951B81"/>
                    </a:solidFill>
                    <a:latin typeface="Comic Sans MS" panose="030F0902030302020204" pitchFamily="66" charset="0"/>
                  </a:rPr>
                  <a:t>6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5830A40-41A9-9A4A-8545-414533BC7701}"/>
                  </a:ext>
                </a:extLst>
              </p:cNvPr>
              <p:cNvSpPr txBox="1"/>
              <p:nvPr/>
            </p:nvSpPr>
            <p:spPr>
              <a:xfrm>
                <a:off x="4651080" y="2431932"/>
                <a:ext cx="14248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951B81"/>
                    </a:solidFill>
                    <a:latin typeface="Comic Sans MS" panose="030F0902030302020204" pitchFamily="66" charset="0"/>
                  </a:rPr>
                  <a:t>2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038A4F6A-1449-9746-86B8-58CF8ABB80A5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rgbClr val="951B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200">
                  <a:solidFill>
                    <a:srgbClr val="951B81"/>
                  </a:solidFill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E83ED90-D370-1641-98FC-3A365D7F6CB6}"/>
                </a:ext>
              </a:extLst>
            </p:cNvPr>
            <p:cNvGrpSpPr/>
            <p:nvPr/>
          </p:nvGrpSpPr>
          <p:grpSpPr>
            <a:xfrm>
              <a:off x="9422408" y="2354920"/>
              <a:ext cx="1071357" cy="1794445"/>
              <a:chOff x="4472424" y="2431932"/>
              <a:chExt cx="499795" cy="837120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61A9B70B-286A-B241-BC00-A1BC3626C7B7}"/>
                  </a:ext>
                </a:extLst>
              </p:cNvPr>
              <p:cNvSpPr txBox="1"/>
              <p:nvPr/>
            </p:nvSpPr>
            <p:spPr>
              <a:xfrm>
                <a:off x="4472424" y="2852671"/>
                <a:ext cx="49979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951B81"/>
                    </a:solidFill>
                    <a:latin typeface="Comic Sans MS" panose="030F0902030302020204" pitchFamily="66" charset="0"/>
                  </a:rPr>
                  <a:t>12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1000871-F5BD-AF4A-8D48-3E3B756E828E}"/>
                  </a:ext>
                </a:extLst>
              </p:cNvPr>
              <p:cNvSpPr txBox="1"/>
              <p:nvPr/>
            </p:nvSpPr>
            <p:spPr>
              <a:xfrm>
                <a:off x="4651080" y="2431932"/>
                <a:ext cx="142485" cy="416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/>
                <a:r>
                  <a:rPr lang="en-GB" sz="5200" dirty="0">
                    <a:solidFill>
                      <a:srgbClr val="951B81"/>
                    </a:solidFill>
                    <a:latin typeface="Comic Sans MS" panose="030F0902030302020204" pitchFamily="66" charset="0"/>
                  </a:rPr>
                  <a:t>4</a:t>
                </a: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7E5CD058-CD42-704E-BEA0-49EF36E871B1}"/>
                  </a:ext>
                </a:extLst>
              </p:cNvPr>
              <p:cNvSpPr/>
              <p:nvPr/>
            </p:nvSpPr>
            <p:spPr>
              <a:xfrm>
                <a:off x="4564541" y="2818840"/>
                <a:ext cx="315304" cy="41563"/>
              </a:xfrm>
              <a:prstGeom prst="roundRect">
                <a:avLst/>
              </a:prstGeom>
              <a:solidFill>
                <a:srgbClr val="951B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200">
                  <a:solidFill>
                    <a:srgbClr val="951B81"/>
                  </a:solidFill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AEB728F-9EEC-004A-B821-7AF9367F0ADF}"/>
                </a:ext>
              </a:extLst>
            </p:cNvPr>
            <p:cNvSpPr txBox="1"/>
            <p:nvPr/>
          </p:nvSpPr>
          <p:spPr>
            <a:xfrm>
              <a:off x="7522869" y="2753807"/>
              <a:ext cx="19562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200" dirty="0">
                  <a:solidFill>
                    <a:srgbClr val="951B81"/>
                  </a:solidFill>
                  <a:latin typeface="Comic Sans MS" panose="030F0902030302020204" pitchFamily="66" charset="0"/>
                </a:rPr>
                <a:t>= or ≠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69C1F4DF-C8B0-884B-9D79-7D64C45F1814}"/>
              </a:ext>
            </a:extLst>
          </p:cNvPr>
          <p:cNvSpPr/>
          <p:nvPr/>
        </p:nvSpPr>
        <p:spPr>
          <a:xfrm>
            <a:off x="679164" y="5504003"/>
            <a:ext cx="10799436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400" dirty="0">
                <a:latin typeface="Comic Sans MS" panose="030F0702030302020204" pitchFamily="66" charset="0"/>
              </a:rPr>
              <a:t>These fractions </a:t>
            </a:r>
            <a:r>
              <a:rPr lang="en-GB" sz="2400" u="sng" dirty="0">
                <a:latin typeface="Comic Sans MS" panose="030F0702030302020204" pitchFamily="66" charset="0"/>
              </a:rPr>
              <a:t>are/are not </a:t>
            </a:r>
            <a:r>
              <a:rPr lang="en-GB" sz="2400" dirty="0">
                <a:latin typeface="Comic Sans MS" panose="030F0702030302020204" pitchFamily="66" charset="0"/>
              </a:rPr>
              <a:t>equivalent fractions.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C03A3AEC-81D9-EA48-950E-84D99074D663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 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5562987-CC83-F542-A0FB-9A3C078258E1}"/>
              </a:ext>
            </a:extLst>
          </p:cNvPr>
          <p:cNvSpPr txBox="1"/>
          <p:nvPr/>
        </p:nvSpPr>
        <p:spPr>
          <a:xfrm>
            <a:off x="2093163" y="1250836"/>
            <a:ext cx="7948341" cy="678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sz="2600" dirty="0">
                <a:latin typeface="Comic Sans MS" panose="030F0702030302020204" pitchFamily="66" charset="0"/>
              </a:rPr>
              <a:t>True or False</a:t>
            </a:r>
          </a:p>
        </p:txBody>
      </p:sp>
    </p:spTree>
    <p:extLst>
      <p:ext uri="{BB962C8B-B14F-4D97-AF65-F5344CB8AC3E}">
        <p14:creationId xmlns:p14="http://schemas.microsoft.com/office/powerpoint/2010/main" val="107631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9EB8ED4-46B2-404F-BAC5-833B2FF8C05B}"/>
              </a:ext>
            </a:extLst>
          </p:cNvPr>
          <p:cNvSpPr/>
          <p:nvPr/>
        </p:nvSpPr>
        <p:spPr>
          <a:xfrm>
            <a:off x="6373591" y="1730086"/>
            <a:ext cx="4197928" cy="4042063"/>
          </a:xfrm>
          <a:prstGeom prst="triangle">
            <a:avLst/>
          </a:prstGeom>
          <a:solidFill>
            <a:schemeClr val="bg1"/>
          </a:solidFill>
          <a:ln w="381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3810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A86401-66AB-49C0-8643-C708D54E1D90}"/>
              </a:ext>
            </a:extLst>
          </p:cNvPr>
          <p:cNvCxnSpPr>
            <a:stCxn id="2" idx="1"/>
            <a:endCxn id="2" idx="5"/>
          </p:cNvCxnSpPr>
          <p:nvPr/>
        </p:nvCxnSpPr>
        <p:spPr>
          <a:xfrm>
            <a:off x="7423073" y="3751118"/>
            <a:ext cx="2098964" cy="0"/>
          </a:xfrm>
          <a:prstGeom prst="line">
            <a:avLst/>
          </a:prstGeom>
          <a:ln w="38100">
            <a:solidFill>
              <a:srgbClr val="E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CBA87B-D078-4593-BF02-6D7FC0B99585}"/>
              </a:ext>
            </a:extLst>
          </p:cNvPr>
          <p:cNvCxnSpPr>
            <a:stCxn id="2" idx="3"/>
          </p:cNvCxnSpPr>
          <p:nvPr/>
        </p:nvCxnSpPr>
        <p:spPr>
          <a:xfrm flipV="1">
            <a:off x="8472555" y="3751117"/>
            <a:ext cx="0" cy="2021032"/>
          </a:xfrm>
          <a:prstGeom prst="line">
            <a:avLst/>
          </a:prstGeom>
          <a:ln w="38100">
            <a:solidFill>
              <a:srgbClr val="E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7B84A0E-5282-4B9E-84DA-1FD321998E8D}"/>
              </a:ext>
            </a:extLst>
          </p:cNvPr>
          <p:cNvGrpSpPr/>
          <p:nvPr/>
        </p:nvGrpSpPr>
        <p:grpSpPr>
          <a:xfrm>
            <a:off x="7433877" y="2757305"/>
            <a:ext cx="2068471" cy="2384299"/>
            <a:chOff x="7851321" y="2300105"/>
            <a:chExt cx="2068471" cy="238429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9C5DCCA-ADB3-4AFD-87AF-43B3083A6BE6}"/>
                </a:ext>
              </a:extLst>
            </p:cNvPr>
            <p:cNvSpPr txBox="1"/>
            <p:nvPr/>
          </p:nvSpPr>
          <p:spPr>
            <a:xfrm>
              <a:off x="8494406" y="2300105"/>
              <a:ext cx="7772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12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627E816-D00E-473F-B807-6EAA63D3ACA6}"/>
                </a:ext>
              </a:extLst>
            </p:cNvPr>
            <p:cNvSpPr txBox="1"/>
            <p:nvPr/>
          </p:nvSpPr>
          <p:spPr>
            <a:xfrm>
              <a:off x="7851321" y="4038073"/>
              <a:ext cx="7065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6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6D86AD-48ED-4AB0-A3C3-1B07ACC5F68D}"/>
                </a:ext>
              </a:extLst>
            </p:cNvPr>
            <p:cNvSpPr txBox="1"/>
            <p:nvPr/>
          </p:nvSpPr>
          <p:spPr>
            <a:xfrm>
              <a:off x="9213210" y="4026227"/>
              <a:ext cx="70658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2</a:t>
              </a:r>
            </a:p>
          </p:txBody>
        </p:sp>
      </p:grpSp>
      <p:sp>
        <p:nvSpPr>
          <p:cNvPr id="19" name="Subtitle 2">
            <a:extLst>
              <a:ext uri="{FF2B5EF4-FFF2-40B4-BE49-F238E27FC236}">
                <a16:creationId xmlns:a16="http://schemas.microsoft.com/office/drawing/2014/main" id="{3DA6400E-1C09-A24E-A0A8-0DD6E54130F0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Factors and Multiples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B68E310-48DB-6F4B-9C82-C476B832EC20}"/>
              </a:ext>
            </a:extLst>
          </p:cNvPr>
          <p:cNvGrpSpPr/>
          <p:nvPr/>
        </p:nvGrpSpPr>
        <p:grpSpPr>
          <a:xfrm>
            <a:off x="1554707" y="2000574"/>
            <a:ext cx="4432465" cy="2247090"/>
            <a:chOff x="958359" y="1762036"/>
            <a:chExt cx="4432465" cy="224709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BEF0290-F2D6-1040-A050-D0054533AB11}"/>
                </a:ext>
              </a:extLst>
            </p:cNvPr>
            <p:cNvSpPr/>
            <p:nvPr/>
          </p:nvSpPr>
          <p:spPr>
            <a:xfrm>
              <a:off x="1067775" y="1762036"/>
              <a:ext cx="4163650" cy="22470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factor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multiple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factor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multiple of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6101A15-52FD-D04F-A003-1212B1B881EB}"/>
                </a:ext>
              </a:extLst>
            </p:cNvPr>
            <p:cNvSpPr/>
            <p:nvPr/>
          </p:nvSpPr>
          <p:spPr>
            <a:xfrm>
              <a:off x="4389640" y="1767922"/>
              <a:ext cx="1001184" cy="21547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D22E220-4C12-184A-BC96-F7BBC46D10D5}"/>
                </a:ext>
              </a:extLst>
            </p:cNvPr>
            <p:cNvSpPr/>
            <p:nvPr/>
          </p:nvSpPr>
          <p:spPr>
            <a:xfrm>
              <a:off x="958359" y="1767922"/>
              <a:ext cx="1001184" cy="21547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3830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29EB8ED4-46B2-404F-BAC5-833B2FF8C05B}"/>
              </a:ext>
            </a:extLst>
          </p:cNvPr>
          <p:cNvSpPr/>
          <p:nvPr/>
        </p:nvSpPr>
        <p:spPr>
          <a:xfrm>
            <a:off x="6373591" y="1730086"/>
            <a:ext cx="4197928" cy="4042063"/>
          </a:xfrm>
          <a:prstGeom prst="triangle">
            <a:avLst/>
          </a:prstGeom>
          <a:solidFill>
            <a:schemeClr val="bg1"/>
          </a:solidFill>
          <a:ln w="38100">
            <a:solidFill>
              <a:srgbClr val="E15D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3810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A86401-66AB-49C0-8643-C708D54E1D90}"/>
              </a:ext>
            </a:extLst>
          </p:cNvPr>
          <p:cNvCxnSpPr>
            <a:stCxn id="2" idx="1"/>
            <a:endCxn id="2" idx="5"/>
          </p:cNvCxnSpPr>
          <p:nvPr/>
        </p:nvCxnSpPr>
        <p:spPr>
          <a:xfrm>
            <a:off x="7423073" y="3751118"/>
            <a:ext cx="2098964" cy="0"/>
          </a:xfrm>
          <a:prstGeom prst="line">
            <a:avLst/>
          </a:prstGeom>
          <a:ln w="38100">
            <a:solidFill>
              <a:srgbClr val="E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CBA87B-D078-4593-BF02-6D7FC0B99585}"/>
              </a:ext>
            </a:extLst>
          </p:cNvPr>
          <p:cNvCxnSpPr>
            <a:stCxn id="2" idx="3"/>
          </p:cNvCxnSpPr>
          <p:nvPr/>
        </p:nvCxnSpPr>
        <p:spPr>
          <a:xfrm flipV="1">
            <a:off x="8472555" y="3751117"/>
            <a:ext cx="0" cy="2021032"/>
          </a:xfrm>
          <a:prstGeom prst="line">
            <a:avLst/>
          </a:prstGeom>
          <a:ln w="38100">
            <a:solidFill>
              <a:srgbClr val="E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92E820-B6DB-4409-B122-AD0DC849C5B8}"/>
              </a:ext>
            </a:extLst>
          </p:cNvPr>
          <p:cNvGrpSpPr/>
          <p:nvPr/>
        </p:nvGrpSpPr>
        <p:grpSpPr>
          <a:xfrm>
            <a:off x="7404064" y="2747684"/>
            <a:ext cx="2124131" cy="2385190"/>
            <a:chOff x="7910272" y="2233468"/>
            <a:chExt cx="2124131" cy="238519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B08094A-CD6F-4F0C-902B-D891DBEA29FE}"/>
                </a:ext>
              </a:extLst>
            </p:cNvPr>
            <p:cNvSpPr txBox="1"/>
            <p:nvPr/>
          </p:nvSpPr>
          <p:spPr>
            <a:xfrm>
              <a:off x="8590137" y="2233468"/>
              <a:ext cx="7667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24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AE8D20-F867-45A4-AC5E-FAB43450BE9F}"/>
                </a:ext>
              </a:extLst>
            </p:cNvPr>
            <p:cNvSpPr txBox="1"/>
            <p:nvPr/>
          </p:nvSpPr>
          <p:spPr>
            <a:xfrm>
              <a:off x="7910272" y="3972327"/>
              <a:ext cx="7667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4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768AEB9-4D13-4AFB-A529-D27ECFB67192}"/>
                </a:ext>
              </a:extLst>
            </p:cNvPr>
            <p:cNvSpPr txBox="1"/>
            <p:nvPr/>
          </p:nvSpPr>
          <p:spPr>
            <a:xfrm>
              <a:off x="9267683" y="3972327"/>
              <a:ext cx="7667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latin typeface="Comic Sans MS" panose="030F0902030302020204" pitchFamily="66" charset="0"/>
                </a:rPr>
                <a:t>6</a:t>
              </a:r>
            </a:p>
          </p:txBody>
        </p:sp>
      </p:grpSp>
      <p:sp>
        <p:nvSpPr>
          <p:cNvPr id="19" name="Subtitle 2">
            <a:extLst>
              <a:ext uri="{FF2B5EF4-FFF2-40B4-BE49-F238E27FC236}">
                <a16:creationId xmlns:a16="http://schemas.microsoft.com/office/drawing/2014/main" id="{3DA6400E-1C09-A24E-A0A8-0DD6E54130F0}"/>
              </a:ext>
            </a:extLst>
          </p:cNvPr>
          <p:cNvSpPr txBox="1">
            <a:spLocks/>
          </p:cNvSpPr>
          <p:nvPr/>
        </p:nvSpPr>
        <p:spPr>
          <a:xfrm>
            <a:off x="-28667" y="71610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00"/>
              </a:spcBef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Factors and Multiples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B68E310-48DB-6F4B-9C82-C476B832EC20}"/>
              </a:ext>
            </a:extLst>
          </p:cNvPr>
          <p:cNvGrpSpPr/>
          <p:nvPr/>
        </p:nvGrpSpPr>
        <p:grpSpPr>
          <a:xfrm>
            <a:off x="1554707" y="2000574"/>
            <a:ext cx="4432465" cy="2247090"/>
            <a:chOff x="958359" y="1762036"/>
            <a:chExt cx="4432465" cy="224709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BEF0290-F2D6-1040-A050-D0054533AB11}"/>
                </a:ext>
              </a:extLst>
            </p:cNvPr>
            <p:cNvSpPr/>
            <p:nvPr/>
          </p:nvSpPr>
          <p:spPr>
            <a:xfrm>
              <a:off x="1067775" y="1762036"/>
              <a:ext cx="4163650" cy="22470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factor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multiple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factor of</a:t>
              </a:r>
            </a:p>
            <a:p>
              <a:pPr algn="ctr"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is a multiple of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6101A15-52FD-D04F-A003-1212B1B881EB}"/>
                </a:ext>
              </a:extLst>
            </p:cNvPr>
            <p:cNvSpPr/>
            <p:nvPr/>
          </p:nvSpPr>
          <p:spPr>
            <a:xfrm>
              <a:off x="4389640" y="1767922"/>
              <a:ext cx="1001184" cy="21547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D22E220-4C12-184A-BC96-F7BBC46D10D5}"/>
                </a:ext>
              </a:extLst>
            </p:cNvPr>
            <p:cNvSpPr/>
            <p:nvPr/>
          </p:nvSpPr>
          <p:spPr>
            <a:xfrm>
              <a:off x="958359" y="1767922"/>
              <a:ext cx="1001184" cy="215475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  <a:p>
              <a:pPr>
                <a:lnSpc>
                  <a:spcPct val="150000"/>
                </a:lnSpc>
              </a:pPr>
              <a:r>
                <a:rPr lang="en-GB" sz="2400" dirty="0">
                  <a:latin typeface="Comic Sans MS" panose="030F0702030302020204" pitchFamily="66" charset="0"/>
                </a:rPr>
                <a:t>_____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4457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23455</TotalTime>
  <Words>632</Words>
  <Application>Microsoft Office PowerPoint</Application>
  <PresentationFormat>Widescreen</PresentationFormat>
  <Paragraphs>226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371</cp:revision>
  <cp:lastPrinted>2021-10-20T19:07:37Z</cp:lastPrinted>
  <dcterms:created xsi:type="dcterms:W3CDTF">2021-01-11T17:47:06Z</dcterms:created>
  <dcterms:modified xsi:type="dcterms:W3CDTF">2022-03-15T13:26:52Z</dcterms:modified>
</cp:coreProperties>
</file>