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91" r:id="rId3"/>
    <p:sldId id="299" r:id="rId4"/>
    <p:sldId id="286" r:id="rId5"/>
    <p:sldId id="283" r:id="rId6"/>
    <p:sldId id="359" r:id="rId7"/>
    <p:sldId id="358" r:id="rId8"/>
    <p:sldId id="284" r:id="rId9"/>
    <p:sldId id="294" r:id="rId10"/>
    <p:sldId id="288" r:id="rId11"/>
    <p:sldId id="296" r:id="rId12"/>
    <p:sldId id="297" r:id="rId13"/>
    <p:sldId id="298" r:id="rId14"/>
    <p:sldId id="307" r:id="rId15"/>
    <p:sldId id="357" r:id="rId16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7" orient="horz" pos="2137" userDrawn="1">
          <p15:clr>
            <a:srgbClr val="A4A3A4"/>
          </p15:clr>
        </p15:guide>
        <p15:guide id="9" orient="horz" pos="618" userDrawn="1">
          <p15:clr>
            <a:srgbClr val="A4A3A4"/>
          </p15:clr>
        </p15:guide>
        <p15:guide id="10" orient="horz" pos="1820" userDrawn="1">
          <p15:clr>
            <a:srgbClr val="A4A3A4"/>
          </p15:clr>
        </p15:guide>
        <p15:guide id="13" orient="horz" pos="2251" userDrawn="1">
          <p15:clr>
            <a:srgbClr val="A4A3A4"/>
          </p15:clr>
        </p15:guide>
        <p15:guide id="14" pos="5473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70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2A6E"/>
    <a:srgbClr val="2D89BE"/>
    <a:srgbClr val="FBC715"/>
    <a:srgbClr val="E15D29"/>
    <a:srgbClr val="F3C4B4"/>
    <a:srgbClr val="FFDF34"/>
    <a:srgbClr val="84BF40"/>
    <a:srgbClr val="E7257E"/>
    <a:srgbClr val="F7F299"/>
    <a:srgbClr val="FF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71" autoAdjust="0"/>
    <p:restoredTop sz="89410" autoAdjust="0"/>
  </p:normalViewPr>
  <p:slideViewPr>
    <p:cSldViewPr snapToGrid="0" snapToObjects="1">
      <p:cViewPr varScale="1">
        <p:scale>
          <a:sx n="73" d="100"/>
          <a:sy n="73" d="100"/>
        </p:scale>
        <p:origin x="470" y="67"/>
      </p:cViewPr>
      <p:guideLst>
        <p:guide orient="horz" pos="1162"/>
        <p:guide orient="horz" pos="2137"/>
        <p:guide orient="horz" pos="618"/>
        <p:guide orient="horz" pos="1820"/>
        <p:guide orient="horz" pos="2251"/>
        <p:guide pos="5473"/>
        <p:guide pos="3840"/>
        <p:guide pos="7015"/>
      </p:guideLst>
    </p:cSldViewPr>
  </p:slideViewPr>
  <p:outlineViewPr>
    <p:cViewPr>
      <p:scale>
        <a:sx n="45" d="100"/>
        <a:sy n="45" d="100"/>
      </p:scale>
      <p:origin x="0" y="0"/>
    </p:cViewPr>
  </p:outlineViewPr>
  <p:notesTextViewPr>
    <p:cViewPr>
      <p:scale>
        <a:sx n="85" d="100"/>
        <a:sy n="8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240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4E-4B4D-9E0A-C9F94F3D9274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4E-4B4D-9E0A-C9F94F3D9274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4E-4B4D-9E0A-C9F94F3D927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4E-4B4D-9E0A-C9F94F3D9274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44E-4B4D-9E0A-C9F94F3D9274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44E-4B4D-9E0A-C9F94F3D9274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44E-4B4D-9E0A-C9F94F3D9274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44E-4B4D-9E0A-C9F94F3D9274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44E-4B4D-9E0A-C9F94F3D9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C6-3144-AB89-AD8A727D8A68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C6-3144-AB89-AD8A727D8A68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C6-3144-AB89-AD8A727D8A68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C6-3144-AB89-AD8A727D8A68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3C6-3144-AB89-AD8A727D8A68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3C6-3144-AB89-AD8A727D8A68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3C6-3144-AB89-AD8A727D8A68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3C6-3144-AB89-AD8A727D8A68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3C6-3144-AB89-AD8A727D8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CD-184D-B4E9-5086EAE51F4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0CD-184D-B4E9-5086EAE51F41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0CD-184D-B4E9-5086EAE51F41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0CD-184D-B4E9-5086EAE51F41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0CD-184D-B4E9-5086EAE51F41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0CD-184D-B4E9-5086EAE51F41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0CD-184D-B4E9-5086EAE51F41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0CD-184D-B4E9-5086EAE51F41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0CD-184D-B4E9-5086EAE51F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91-EE43-A271-16F1BDAA9577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91-EE43-A271-16F1BDAA9577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91-EE43-A271-16F1BDAA9577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E91-EE43-A271-16F1BDAA9577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E91-EE43-A271-16F1BDAA9577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E91-EE43-A271-16F1BDAA9577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E91-EE43-A271-16F1BDAA9577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E91-EE43-A271-16F1BDAA9577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AE91-EE43-A271-16F1BDAA95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BF-B04E-88BD-3912FED2C2C0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BF-B04E-88BD-3912FED2C2C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BF-B04E-88BD-3912FED2C2C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BF-B04E-88BD-3912FED2C2C0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BF-B04E-88BD-3912FED2C2C0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EBF-B04E-88BD-3912FED2C2C0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EBF-B04E-88BD-3912FED2C2C0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EBF-B04E-88BD-3912FED2C2C0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EBF-B04E-88BD-3912FED2C2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3E-F343-AF82-039A1DEDC14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3E-F343-AF82-039A1DEDC14C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E3E-F343-AF82-039A1DEDC14C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E3E-F343-AF82-039A1DEDC14C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E3E-F343-AF82-039A1DEDC14C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E3E-F343-AF82-039A1DEDC14C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E3E-F343-AF82-039A1DEDC14C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E3E-F343-AF82-039A1DEDC14C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E3E-F343-AF82-039A1DEDC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82-2848-9E19-3D0A9B528AB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82-2848-9E19-3D0A9B528AB1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82-2848-9E19-3D0A9B528AB1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982-2848-9E19-3D0A9B528AB1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982-2848-9E19-3D0A9B528AB1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982-2848-9E19-3D0A9B528AB1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982-2848-9E19-3D0A9B528AB1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982-2848-9E19-3D0A9B528AB1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982-2848-9E19-3D0A9B528A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A83-9C48-B2EB-6E3A03CE036C}"/>
              </c:ext>
            </c:extLst>
          </c:dPt>
          <c:dPt>
            <c:idx val="1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A83-9C48-B2EB-6E3A03CE036C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A83-9C48-B2EB-6E3A03CE036C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A83-9C48-B2EB-6E3A03CE036C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A83-9C48-B2EB-6E3A03CE036C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A83-9C48-B2EB-6E3A03CE036C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A83-9C48-B2EB-6E3A03CE036C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A83-9C48-B2EB-6E3A03CE036C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A83-9C48-B2EB-6E3A03CE03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571-B146-AE0A-85B29E965210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571-B146-AE0A-85B29E965210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571-B146-AE0A-85B29E965210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571-B146-AE0A-85B29E965210}"/>
              </c:ext>
            </c:extLst>
          </c:dPt>
          <c:dPt>
            <c:idx val="4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571-B146-AE0A-85B29E965210}"/>
              </c:ext>
            </c:extLst>
          </c:dPt>
          <c:dPt>
            <c:idx val="5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571-B146-AE0A-85B29E965210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571-B146-AE0A-85B29E965210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571-B146-AE0A-85B29E965210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571-B146-AE0A-85B29E965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69-414D-999F-32150785AB0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369-414D-999F-32150785AB05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369-414D-999F-32150785AB05}"/>
              </c:ext>
            </c:extLst>
          </c:dPt>
          <c:dPt>
            <c:idx val="3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369-414D-999F-32150785AB05}"/>
              </c:ext>
            </c:extLst>
          </c:dPt>
          <c:dPt>
            <c:idx val="4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369-414D-999F-32150785AB05}"/>
              </c:ext>
            </c:extLst>
          </c:dPt>
          <c:dPt>
            <c:idx val="5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369-414D-999F-32150785AB05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369-414D-999F-32150785AB05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369-414D-999F-32150785AB05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369-414D-999F-32150785AB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5A-EF48-9E59-CB96563FF7FE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5A-EF48-9E59-CB96563FF7FE}"/>
              </c:ext>
            </c:extLst>
          </c:dPt>
          <c:dPt>
            <c:idx val="2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75A-EF48-9E59-CB96563FF7FE}"/>
              </c:ext>
            </c:extLst>
          </c:dPt>
          <c:dPt>
            <c:idx val="3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75A-EF48-9E59-CB96563FF7FE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75A-EF48-9E59-CB96563FF7FE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75A-EF48-9E59-CB96563FF7FE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75A-EF48-9E59-CB96563FF7FE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75A-EF48-9E59-CB96563FF7FE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75A-EF48-9E59-CB96563FF7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89-BE4B-9D7E-A3AC0C9FCCD8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89-BE4B-9D7E-A3AC0C9FCCD8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89-BE4B-9D7E-A3AC0C9FCCD8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89-BE4B-9D7E-A3AC0C9FCCD8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289-BE4B-9D7E-A3AC0C9FCCD8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289-BE4B-9D7E-A3AC0C9FCCD8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289-BE4B-9D7E-A3AC0C9FCCD8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289-BE4B-9D7E-A3AC0C9FCCD8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289-BE4B-9D7E-A3AC0C9FCC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D1ABC3-ABF7-3C45-901D-7863A61EAD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2BB852-D5BF-044D-9FCD-75BDD301E6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CBCB8-5CE5-DD46-8E66-3796751C1E1F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A088D-8677-5149-BCE9-5F824941FA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094DE-C216-9F47-9042-7504183E2C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075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73494-AD92-5B46-A892-F75DE19E1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29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36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22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14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Read the STEM sentence out.</a:t>
            </a:r>
          </a:p>
          <a:p>
            <a:r>
              <a:rPr lang="en-GB" dirty="0"/>
              <a:t>Show the fraction and ask the children: </a:t>
            </a:r>
          </a:p>
          <a:p>
            <a:r>
              <a:rPr lang="en-GB" dirty="0"/>
              <a:t>Where is the 3? Where is the 1?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377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89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592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39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544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755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2D89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8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8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4721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1: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Finding Equivalent Fractions, part 1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434957">
            <a:off x="-155272" y="2447663"/>
            <a:ext cx="2821576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045510">
            <a:off x="441194" y="712696"/>
            <a:ext cx="1898551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Dividing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20946121">
            <a:off x="9514154" y="734303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34122EE5-FCF7-7748-9965-E1471E243FF2}"/>
              </a:ext>
            </a:extLst>
          </p:cNvPr>
          <p:cNvGrpSpPr/>
          <p:nvPr/>
        </p:nvGrpSpPr>
        <p:grpSpPr>
          <a:xfrm>
            <a:off x="6676464" y="4318395"/>
            <a:ext cx="4194345" cy="1491586"/>
            <a:chOff x="6289014" y="4478350"/>
            <a:chExt cx="4194345" cy="1640745"/>
          </a:xfrm>
        </p:grpSpPr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19C40B8-9A43-2E46-BD9A-9D03BE7E00D3}"/>
                </a:ext>
              </a:extLst>
            </p:cNvPr>
            <p:cNvCxnSpPr>
              <a:cxnSpLocks/>
              <a:endCxn id="161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E1F4BF2E-D504-6F46-864C-4E16D15DDC40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FA87B67B-B8CD-0A41-A33C-9B6D6BBC6D70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CDFC4246-62BF-BD4B-91EE-E1C1372D6BDC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B11E5B73-5F9B-7D48-B28C-D59173BC0174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73" name="TextBox 172">
                    <a:extLst>
                      <a:ext uri="{FF2B5EF4-FFF2-40B4-BE49-F238E27FC236}">
                        <a16:creationId xmlns:a16="http://schemas.microsoft.com/office/drawing/2014/main" id="{8583308E-4182-F549-8F60-A5B28D2284B8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74" name="TextBox 173">
                    <a:extLst>
                      <a:ext uri="{FF2B5EF4-FFF2-40B4-BE49-F238E27FC236}">
                        <a16:creationId xmlns:a16="http://schemas.microsoft.com/office/drawing/2014/main" id="{F92010F6-FB50-7943-9D52-A8E194F2A90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72" name="Rounded Rectangle 171">
                  <a:extLst>
                    <a:ext uri="{FF2B5EF4-FFF2-40B4-BE49-F238E27FC236}">
                      <a16:creationId xmlns:a16="http://schemas.microsoft.com/office/drawing/2014/main" id="{69D8C1C5-F0D8-EF41-9D4A-630049577887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610315F4-8566-E044-941E-3C23105C1DF1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7BD906AF-8AC2-6743-A08B-1ECB82EBD9A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9" name="TextBox 168">
                    <a:extLst>
                      <a:ext uri="{FF2B5EF4-FFF2-40B4-BE49-F238E27FC236}">
                        <a16:creationId xmlns:a16="http://schemas.microsoft.com/office/drawing/2014/main" id="{1C69995A-54A0-944C-B7A9-5A6F7D793FD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70" name="TextBox 169">
                    <a:extLst>
                      <a:ext uri="{FF2B5EF4-FFF2-40B4-BE49-F238E27FC236}">
                        <a16:creationId xmlns:a16="http://schemas.microsoft.com/office/drawing/2014/main" id="{830C785D-CEF3-5347-922D-FC46317F18FC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68" name="Rounded Rectangle 167">
                  <a:extLst>
                    <a:ext uri="{FF2B5EF4-FFF2-40B4-BE49-F238E27FC236}">
                      <a16:creationId xmlns:a16="http://schemas.microsoft.com/office/drawing/2014/main" id="{AE72224B-476E-0745-ADCE-1B02FD04652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7F022E0A-2C0C-E749-88E6-DCB71E7CF032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6587EAC0-963B-6440-B0F5-0B39BD1B47E1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5" name="TextBox 164">
                    <a:extLst>
                      <a:ext uri="{FF2B5EF4-FFF2-40B4-BE49-F238E27FC236}">
                        <a16:creationId xmlns:a16="http://schemas.microsoft.com/office/drawing/2014/main" id="{C0B8D8EF-CE18-C44B-A0FB-EBF2F364DBBA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66" name="TextBox 165">
                    <a:extLst>
                      <a:ext uri="{FF2B5EF4-FFF2-40B4-BE49-F238E27FC236}">
                        <a16:creationId xmlns:a16="http://schemas.microsoft.com/office/drawing/2014/main" id="{87EF1A42-7F3A-C843-9157-ABA08B28DCC8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164" name="Rounded Rectangle 163">
                  <a:extLst>
                    <a:ext uri="{FF2B5EF4-FFF2-40B4-BE49-F238E27FC236}">
                      <a16:creationId xmlns:a16="http://schemas.microsoft.com/office/drawing/2014/main" id="{B4AD6F8C-9DC6-804A-9D7D-A2F0BC45C048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14A7191F-6F74-094F-B16C-ABD15AE34C48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59" name="Group 158">
                  <a:extLst>
                    <a:ext uri="{FF2B5EF4-FFF2-40B4-BE49-F238E27FC236}">
                      <a16:creationId xmlns:a16="http://schemas.microsoft.com/office/drawing/2014/main" id="{66601662-88D4-CD45-9181-AA9C5B28757B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1" name="TextBox 160">
                    <a:extLst>
                      <a:ext uri="{FF2B5EF4-FFF2-40B4-BE49-F238E27FC236}">
                        <a16:creationId xmlns:a16="http://schemas.microsoft.com/office/drawing/2014/main" id="{7887BFCE-67B7-4F4D-89EC-14E049F2385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62" name="TextBox 161">
                    <a:extLst>
                      <a:ext uri="{FF2B5EF4-FFF2-40B4-BE49-F238E27FC236}">
                        <a16:creationId xmlns:a16="http://schemas.microsoft.com/office/drawing/2014/main" id="{2362937E-D860-D042-8D45-93C96873F0E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160" name="Rounded Rectangle 159">
                  <a:extLst>
                    <a:ext uri="{FF2B5EF4-FFF2-40B4-BE49-F238E27FC236}">
                      <a16:creationId xmlns:a16="http://schemas.microsoft.com/office/drawing/2014/main" id="{CF30DB0E-5521-F746-BDC8-23BF01031A4A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4AC7FA3F-E2DE-6746-BC22-CE70CC22D4B4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55" name="Group 154">
                  <a:extLst>
                    <a:ext uri="{FF2B5EF4-FFF2-40B4-BE49-F238E27FC236}">
                      <a16:creationId xmlns:a16="http://schemas.microsoft.com/office/drawing/2014/main" id="{26D8348C-1102-A449-B41A-7CA4DAC3F7F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57" name="TextBox 156">
                    <a:extLst>
                      <a:ext uri="{FF2B5EF4-FFF2-40B4-BE49-F238E27FC236}">
                        <a16:creationId xmlns:a16="http://schemas.microsoft.com/office/drawing/2014/main" id="{52890751-EE03-F74F-A822-5A635E24107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58" name="TextBox 157">
                    <a:extLst>
                      <a:ext uri="{FF2B5EF4-FFF2-40B4-BE49-F238E27FC236}">
                        <a16:creationId xmlns:a16="http://schemas.microsoft.com/office/drawing/2014/main" id="{1B0C0D97-553D-E44E-9338-9E0E88725523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156" name="Rounded Rectangle 155">
                  <a:extLst>
                    <a:ext uri="{FF2B5EF4-FFF2-40B4-BE49-F238E27FC236}">
                      <a16:creationId xmlns:a16="http://schemas.microsoft.com/office/drawing/2014/main" id="{F50DD1DF-911B-F548-AD66-E795B240D5C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5" name="Group 144">
                <a:extLst>
                  <a:ext uri="{FF2B5EF4-FFF2-40B4-BE49-F238E27FC236}">
                    <a16:creationId xmlns:a16="http://schemas.microsoft.com/office/drawing/2014/main" id="{DA3C5E0C-3889-224E-97EE-175C705EE661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9E6A69D3-D1E7-1F49-AAD7-FAA7AE6BE0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>
                  <a:extLst>
                    <a:ext uri="{FF2B5EF4-FFF2-40B4-BE49-F238E27FC236}">
                      <a16:creationId xmlns:a16="http://schemas.microsoft.com/office/drawing/2014/main" id="{EB90F0A0-77BC-9F4A-A193-5EE4F0574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25410EEF-6DAE-6040-A6E4-E499520C54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Straight Connector 149">
                  <a:extLst>
                    <a:ext uri="{FF2B5EF4-FFF2-40B4-BE49-F238E27FC236}">
                      <a16:creationId xmlns:a16="http://schemas.microsoft.com/office/drawing/2014/main" id="{8CB7A0E0-DCB7-044C-B44E-744FE4BF68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Straight Connector 150">
                  <a:extLst>
                    <a:ext uri="{FF2B5EF4-FFF2-40B4-BE49-F238E27FC236}">
                      <a16:creationId xmlns:a16="http://schemas.microsoft.com/office/drawing/2014/main" id="{1CB9A5FC-DB9A-F540-B799-31E3E59A5B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>
                  <a:extLst>
                    <a:ext uri="{FF2B5EF4-FFF2-40B4-BE49-F238E27FC236}">
                      <a16:creationId xmlns:a16="http://schemas.microsoft.com/office/drawing/2014/main" id="{760640DB-C41D-7E4D-9A83-B020EAF8D5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>
                  <a:extLst>
                    <a:ext uri="{FF2B5EF4-FFF2-40B4-BE49-F238E27FC236}">
                      <a16:creationId xmlns:a16="http://schemas.microsoft.com/office/drawing/2014/main" id="{385FE241-A5D2-6849-848B-FFAA523E39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ACC15095-733F-DA40-9419-197E41846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7B9F5D1F-7F56-3F47-B50C-BC48CD2CE697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B79B80ED-DC1A-E541-A655-FDAB069CD482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58C32527-08B7-4443-B992-D425329CD37A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36E48A03-B9EB-0F42-A3B0-F5C6BDE4DB13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35" name="Group 134">
                  <a:extLst>
                    <a:ext uri="{FF2B5EF4-FFF2-40B4-BE49-F238E27FC236}">
                      <a16:creationId xmlns:a16="http://schemas.microsoft.com/office/drawing/2014/main" id="{97EE3FFC-551E-D548-9564-C51A5E0BF1E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3BDF4D8-FD6A-DC4C-A17E-D68E8B91AC82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38" name="TextBox 137">
                    <a:extLst>
                      <a:ext uri="{FF2B5EF4-FFF2-40B4-BE49-F238E27FC236}">
                        <a16:creationId xmlns:a16="http://schemas.microsoft.com/office/drawing/2014/main" id="{8C288FF2-CF71-7B45-9AC6-3FFE58251F9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36" name="Rounded Rectangle 135">
                  <a:extLst>
                    <a:ext uri="{FF2B5EF4-FFF2-40B4-BE49-F238E27FC236}">
                      <a16:creationId xmlns:a16="http://schemas.microsoft.com/office/drawing/2014/main" id="{217420DB-934D-0C40-B81F-D80B25F6168F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2BE24EC3-9B0A-744F-8E2B-BC85535001A6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6CFF24BF-25EE-8842-B142-C88CE1CBD642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33" name="TextBox 132">
                    <a:extLst>
                      <a:ext uri="{FF2B5EF4-FFF2-40B4-BE49-F238E27FC236}">
                        <a16:creationId xmlns:a16="http://schemas.microsoft.com/office/drawing/2014/main" id="{E5B3B024-9360-5C46-A1DD-F64C4E9869E1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C73D2E0-F18D-ED41-94C7-EB8365B3F2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32" name="Rounded Rectangle 131">
                  <a:extLst>
                    <a:ext uri="{FF2B5EF4-FFF2-40B4-BE49-F238E27FC236}">
                      <a16:creationId xmlns:a16="http://schemas.microsoft.com/office/drawing/2014/main" id="{C2FDE02B-D23C-1F41-9F95-A04B70EC3A0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8E6408C7-59C4-5A48-B204-329057CB9BB0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FAC03D48-84D6-954B-826E-E2296325A2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>
                  <a:extLst>
                    <a:ext uri="{FF2B5EF4-FFF2-40B4-BE49-F238E27FC236}">
                      <a16:creationId xmlns:a16="http://schemas.microsoft.com/office/drawing/2014/main" id="{29A53D6F-5F94-034C-902D-60B8DB9BE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DBB4FB27-704E-BE4F-9ED8-D0888AB9A4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9574D93A-A615-AA45-A4FA-588D814BA9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692B03B3-EC4F-7249-B976-3D3D7F5D94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1A6DB762-3666-5749-BDF6-52878115DDB3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3625B887-94CE-2B4D-9947-AA92E6338FE7}"/>
              </a:ext>
            </a:extLst>
          </p:cNvPr>
          <p:cNvGrpSpPr/>
          <p:nvPr/>
        </p:nvGrpSpPr>
        <p:grpSpPr>
          <a:xfrm>
            <a:off x="729756" y="4257383"/>
            <a:ext cx="5531987" cy="1209896"/>
            <a:chOff x="5546381" y="4597615"/>
            <a:chExt cx="5531987" cy="1463975"/>
          </a:xfrm>
        </p:grpSpPr>
        <p:graphicFrame>
          <p:nvGraphicFramePr>
            <p:cNvPr id="176" name="Chart 175">
              <a:extLst>
                <a:ext uri="{FF2B5EF4-FFF2-40B4-BE49-F238E27FC236}">
                  <a16:creationId xmlns:a16="http://schemas.microsoft.com/office/drawing/2014/main" id="{E20E4B96-A511-1C40-9974-B8D60C96A97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32527898"/>
                </p:ext>
              </p:extLst>
            </p:nvPr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77" name="Chart 176">
              <a:extLst>
                <a:ext uri="{FF2B5EF4-FFF2-40B4-BE49-F238E27FC236}">
                  <a16:creationId xmlns:a16="http://schemas.microsoft.com/office/drawing/2014/main" id="{0E3BB20F-83C8-E44F-9406-ACED8845EB1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69582517"/>
                </p:ext>
              </p:extLst>
            </p:nvPr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78" name="Chart 177">
              <a:extLst>
                <a:ext uri="{FF2B5EF4-FFF2-40B4-BE49-F238E27FC236}">
                  <a16:creationId xmlns:a16="http://schemas.microsoft.com/office/drawing/2014/main" id="{64AB35CB-4427-0349-BEAF-42245EAA0F4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3000376"/>
                </p:ext>
              </p:extLst>
            </p:nvPr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79" name="Chart 178">
              <a:extLst>
                <a:ext uri="{FF2B5EF4-FFF2-40B4-BE49-F238E27FC236}">
                  <a16:creationId xmlns:a16="http://schemas.microsoft.com/office/drawing/2014/main" id="{E5B0B2D9-556A-F746-A30A-3613088E57B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39503769"/>
                </p:ext>
              </p:extLst>
            </p:nvPr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sp>
        <p:nvSpPr>
          <p:cNvPr id="180" name="Title 1">
            <a:extLst>
              <a:ext uri="{FF2B5EF4-FFF2-40B4-BE49-F238E27FC236}">
                <a16:creationId xmlns:a16="http://schemas.microsoft.com/office/drawing/2014/main" id="{BC4CC6C3-7FE7-7E4C-98BA-75B622063B6B}"/>
              </a:ext>
            </a:extLst>
          </p:cNvPr>
          <p:cNvSpPr txBox="1">
            <a:spLocks/>
          </p:cNvSpPr>
          <p:nvPr/>
        </p:nvSpPr>
        <p:spPr>
          <a:xfrm rot="429383">
            <a:off x="9715731" y="2130375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Equal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F9E8A3-BBF5-2143-B070-0C0AF938A48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585785" y="1485430"/>
            <a:ext cx="9020429" cy="250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2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B2839900-0C8A-A64F-B398-06495D969DFC}"/>
              </a:ext>
            </a:extLst>
          </p:cNvPr>
          <p:cNvGrpSpPr/>
          <p:nvPr/>
        </p:nvGrpSpPr>
        <p:grpSpPr>
          <a:xfrm>
            <a:off x="5191771" y="4736432"/>
            <a:ext cx="3484606" cy="1121938"/>
            <a:chOff x="1117487" y="4474551"/>
            <a:chExt cx="4216374" cy="149330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1D127C7-5BA3-2C4D-B10F-A3A4420BEB29}"/>
                </a:ext>
              </a:extLst>
            </p:cNvPr>
            <p:cNvSpPr/>
            <p:nvPr/>
          </p:nvSpPr>
          <p:spPr>
            <a:xfrm>
              <a:off x="1132925" y="4489101"/>
              <a:ext cx="2083572" cy="1476535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0"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B53C58D-9AE1-854D-9093-4D6C15DFC3C6}"/>
                </a:ext>
              </a:extLst>
            </p:cNvPr>
            <p:cNvSpPr/>
            <p:nvPr/>
          </p:nvSpPr>
          <p:spPr>
            <a:xfrm>
              <a:off x="1117487" y="4474551"/>
              <a:ext cx="4204800" cy="1493300"/>
            </a:xfrm>
            <a:prstGeom prst="rect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2D89BE"/>
                </a:solidFill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6940322E-A75C-6B45-991C-616D1D0977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9061" y="5221201"/>
              <a:ext cx="4204800" cy="0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3497005-7308-D24F-89AB-F6F65530E97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1461" y="4475389"/>
              <a:ext cx="0" cy="1491625"/>
            </a:xfrm>
            <a:prstGeom prst="line">
              <a:avLst/>
            </a:prstGeom>
            <a:ln w="381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2BBB902-8347-2C43-B824-9F330E2B6F52}"/>
                </a:ext>
              </a:extLst>
            </p:cNvPr>
            <p:cNvGrpSpPr/>
            <p:nvPr/>
          </p:nvGrpSpPr>
          <p:grpSpPr>
            <a:xfrm>
              <a:off x="1966830" y="5243115"/>
              <a:ext cx="454355" cy="716511"/>
              <a:chOff x="4515794" y="2620591"/>
              <a:chExt cx="413051" cy="592154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093147D-3338-2744-8BE7-E7750C13BF1C}"/>
                  </a:ext>
                </a:extLst>
              </p:cNvPr>
              <p:cNvSpPr txBox="1"/>
              <p:nvPr/>
            </p:nvSpPr>
            <p:spPr>
              <a:xfrm>
                <a:off x="4515794" y="2907514"/>
                <a:ext cx="413051" cy="305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B909EBF0-A920-DC40-AE6F-4A12F7BE6EB9}"/>
                  </a:ext>
                </a:extLst>
              </p:cNvPr>
              <p:cNvSpPr txBox="1"/>
              <p:nvPr/>
            </p:nvSpPr>
            <p:spPr>
              <a:xfrm>
                <a:off x="4651080" y="2620591"/>
                <a:ext cx="142485" cy="305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BF009C0D-F3F9-3647-B9EE-6963CA6EC3E2}"/>
                  </a:ext>
                </a:extLst>
              </p:cNvPr>
              <p:cNvSpPr/>
              <p:nvPr/>
            </p:nvSpPr>
            <p:spPr>
              <a:xfrm>
                <a:off x="4591902" y="2895287"/>
                <a:ext cx="260582" cy="3122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DBB9265-3C06-0443-967D-53F2352A2A6D}"/>
                </a:ext>
              </a:extLst>
            </p:cNvPr>
            <p:cNvGrpSpPr/>
            <p:nvPr/>
          </p:nvGrpSpPr>
          <p:grpSpPr>
            <a:xfrm>
              <a:off x="1973467" y="4509435"/>
              <a:ext cx="454355" cy="716511"/>
              <a:chOff x="4515794" y="2620591"/>
              <a:chExt cx="413051" cy="592154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3622DA9-D259-0B48-BE44-69CFD6BC6BF7}"/>
                  </a:ext>
                </a:extLst>
              </p:cNvPr>
              <p:cNvSpPr txBox="1"/>
              <p:nvPr/>
            </p:nvSpPr>
            <p:spPr>
              <a:xfrm>
                <a:off x="4515794" y="2907514"/>
                <a:ext cx="413051" cy="305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5FC0885-FA2A-8B46-BF0B-73BA529812B9}"/>
                  </a:ext>
                </a:extLst>
              </p:cNvPr>
              <p:cNvSpPr txBox="1"/>
              <p:nvPr/>
            </p:nvSpPr>
            <p:spPr>
              <a:xfrm>
                <a:off x="4651080" y="2620591"/>
                <a:ext cx="142485" cy="3052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4D845C8A-C418-4D44-92B5-D523C6784792}"/>
                  </a:ext>
                </a:extLst>
              </p:cNvPr>
              <p:cNvSpPr/>
              <p:nvPr/>
            </p:nvSpPr>
            <p:spPr>
              <a:xfrm>
                <a:off x="4591902" y="2895287"/>
                <a:ext cx="260582" cy="3122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17D0CBAF-68DF-ED44-BF17-7D03F1325843}"/>
              </a:ext>
            </a:extLst>
          </p:cNvPr>
          <p:cNvGrpSpPr/>
          <p:nvPr/>
        </p:nvGrpSpPr>
        <p:grpSpPr>
          <a:xfrm>
            <a:off x="1263995" y="4741423"/>
            <a:ext cx="3476259" cy="1120680"/>
            <a:chOff x="1127588" y="2765999"/>
            <a:chExt cx="4206273" cy="1491625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FAD1F4E-FC84-694F-881D-9851BF9AD64D}"/>
                </a:ext>
              </a:extLst>
            </p:cNvPr>
            <p:cNvSpPr/>
            <p:nvPr/>
          </p:nvSpPr>
          <p:spPr>
            <a:xfrm>
              <a:off x="1138567" y="2768407"/>
              <a:ext cx="2083572" cy="1476535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0"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chemeClr val="bg1"/>
                </a:solidFill>
              </a:endParaRP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BCB855B-AB93-7B45-826B-69E26C1F4DAC}"/>
                </a:ext>
              </a:extLst>
            </p:cNvPr>
            <p:cNvGrpSpPr/>
            <p:nvPr/>
          </p:nvGrpSpPr>
          <p:grpSpPr>
            <a:xfrm>
              <a:off x="1127588" y="2765999"/>
              <a:ext cx="4206273" cy="1491625"/>
              <a:chOff x="1127588" y="2606975"/>
              <a:chExt cx="4206273" cy="1491625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8A0CD45-D79A-774A-A77F-6DEEFE844800}"/>
                  </a:ext>
                </a:extLst>
              </p:cNvPr>
              <p:cNvSpPr/>
              <p:nvPr/>
            </p:nvSpPr>
            <p:spPr>
              <a:xfrm>
                <a:off x="1127588" y="2606975"/>
                <a:ext cx="4206273" cy="1491625"/>
              </a:xfrm>
              <a:prstGeom prst="rect">
                <a:avLst/>
              </a:prstGeom>
              <a:noFill/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solidFill>
                    <a:srgbClr val="2D89BE"/>
                  </a:solidFill>
                </a:endParaRP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5C53B081-9D97-7946-99CD-F7C1382DE7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30724" y="2606975"/>
                <a:ext cx="0" cy="1491625"/>
              </a:xfrm>
              <a:prstGeom prst="line">
                <a:avLst/>
              </a:prstGeom>
              <a:ln w="38100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4521EAD-162F-C345-89C5-433A35937FCB}"/>
                </a:ext>
              </a:extLst>
            </p:cNvPr>
            <p:cNvGrpSpPr/>
            <p:nvPr/>
          </p:nvGrpSpPr>
          <p:grpSpPr>
            <a:xfrm>
              <a:off x="1975069" y="3154966"/>
              <a:ext cx="454355" cy="716509"/>
              <a:chOff x="4515794" y="2620592"/>
              <a:chExt cx="413051" cy="592153"/>
            </a:xfrm>
          </p:grpSpPr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D88D1403-B1C4-0B4C-96A2-8B9E414E8AEB}"/>
                  </a:ext>
                </a:extLst>
              </p:cNvPr>
              <p:cNvSpPr txBox="1"/>
              <p:nvPr/>
            </p:nvSpPr>
            <p:spPr>
              <a:xfrm>
                <a:off x="4515794" y="2907513"/>
                <a:ext cx="413051" cy="3052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D02BCC54-D50E-F94F-A8EF-5C84A0BC450B}"/>
                  </a:ext>
                </a:extLst>
              </p:cNvPr>
              <p:cNvSpPr txBox="1"/>
              <p:nvPr/>
            </p:nvSpPr>
            <p:spPr>
              <a:xfrm>
                <a:off x="4651080" y="2620592"/>
                <a:ext cx="142485" cy="3052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71E6663E-AC26-9E4E-8D1E-B3568756B44B}"/>
                  </a:ext>
                </a:extLst>
              </p:cNvPr>
              <p:cNvSpPr/>
              <p:nvPr/>
            </p:nvSpPr>
            <p:spPr>
              <a:xfrm>
                <a:off x="4591902" y="2895287"/>
                <a:ext cx="260582" cy="3122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56" name="Subtitle 2">
            <a:extLst>
              <a:ext uri="{FF2B5EF4-FFF2-40B4-BE49-F238E27FC236}">
                <a16:creationId xmlns:a16="http://schemas.microsoft.com/office/drawing/2014/main" id="{D41C004D-4C4C-904D-A524-F72B3803F9B6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2D89B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sp>
        <p:nvSpPr>
          <p:cNvPr id="57" name="Speech Bubble: Rectangle with Corners Rounded 2">
            <a:extLst>
              <a:ext uri="{FF2B5EF4-FFF2-40B4-BE49-F238E27FC236}">
                <a16:creationId xmlns:a16="http://schemas.microsoft.com/office/drawing/2014/main" id="{9B35530A-870D-3B4F-BB14-99426A3151A9}"/>
              </a:ext>
            </a:extLst>
          </p:cNvPr>
          <p:cNvSpPr/>
          <p:nvPr/>
        </p:nvSpPr>
        <p:spPr>
          <a:xfrm flipH="1">
            <a:off x="8056169" y="1288363"/>
            <a:ext cx="2981922" cy="2168613"/>
          </a:xfrm>
          <a:prstGeom prst="wedgeRoundRectCallout">
            <a:avLst>
              <a:gd name="adj1" fmla="val 1319"/>
              <a:gd name="adj2" fmla="val 69906"/>
              <a:gd name="adj3" fmla="val 16667"/>
            </a:avLst>
          </a:prstGeom>
          <a:noFill/>
          <a:ln w="317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/>
                </a:solidFill>
                <a:latin typeface="Comic Sans MS" panose="030F0902030302020204" pitchFamily="66" charset="0"/>
              </a:rPr>
              <a:t>Find the matching</a:t>
            </a:r>
          </a:p>
          <a:p>
            <a:pPr algn="ctr"/>
            <a:r>
              <a:rPr lang="en-GB" sz="2200" dirty="0">
                <a:solidFill>
                  <a:schemeClr val="tx1"/>
                </a:solidFill>
                <a:latin typeface="Comic Sans MS" panose="030F0902030302020204" pitchFamily="66" charset="0"/>
              </a:rPr>
              <a:t>sets of cards.</a:t>
            </a:r>
          </a:p>
          <a:p>
            <a:pPr algn="ctr"/>
            <a:r>
              <a:rPr lang="en-GB" sz="2200" dirty="0">
                <a:solidFill>
                  <a:schemeClr val="tx1"/>
                </a:solidFill>
                <a:latin typeface="Comic Sans MS" panose="030F0902030302020204" pitchFamily="66" charset="0"/>
              </a:rPr>
              <a:t>Draw a picture to show how you know they are equal.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3428FDC7-639B-E949-B599-617ADF2E460F}"/>
              </a:ext>
            </a:extLst>
          </p:cNvPr>
          <p:cNvGrpSpPr/>
          <p:nvPr/>
        </p:nvGrpSpPr>
        <p:grpSpPr>
          <a:xfrm>
            <a:off x="8804578" y="3644437"/>
            <a:ext cx="1973824" cy="1667410"/>
            <a:chOff x="4540559" y="2378539"/>
            <a:chExt cx="4566620" cy="3733483"/>
          </a:xfrm>
        </p:grpSpPr>
        <p:pic>
          <p:nvPicPr>
            <p:cNvPr id="59" name="Picture 5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132727A-D594-C04C-86FC-2DE418EB1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5C06AC5-8412-C542-BB7E-9FFC587AA27A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2" name="Picture 61" descr="Icon&#10;&#10;Description automatically generated">
            <a:extLst>
              <a:ext uri="{FF2B5EF4-FFF2-40B4-BE49-F238E27FC236}">
                <a16:creationId xmlns:a16="http://schemas.microsoft.com/office/drawing/2014/main" id="{3483F5E4-51E9-5045-9E68-33E5CB798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9900" y="2833650"/>
            <a:ext cx="1701800" cy="1295400"/>
          </a:xfrm>
          <a:prstGeom prst="rect">
            <a:avLst/>
          </a:prstGeom>
          <a:ln>
            <a:noFill/>
          </a:ln>
          <a:effectLst>
            <a:outerShdw blurRad="177800" dist="114300" dir="1800000" sx="96000" sy="96000" algn="tl" rotWithShape="0">
              <a:srgbClr val="333333">
                <a:alpha val="61000"/>
              </a:srgbClr>
            </a:outerShdw>
          </a:effectLst>
        </p:spPr>
      </p:pic>
      <p:pic>
        <p:nvPicPr>
          <p:cNvPr id="64" name="Picture 63" descr="Text, icon&#10;&#10;Description automatically generated">
            <a:extLst>
              <a:ext uri="{FF2B5EF4-FFF2-40B4-BE49-F238E27FC236}">
                <a16:creationId xmlns:a16="http://schemas.microsoft.com/office/drawing/2014/main" id="{1CCBE16F-EB0C-EA40-9BF9-5407BA89BF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6800" y="2833650"/>
            <a:ext cx="1701800" cy="1282700"/>
          </a:xfrm>
          <a:prstGeom prst="rect">
            <a:avLst/>
          </a:prstGeom>
          <a:ln>
            <a:noFill/>
          </a:ln>
          <a:effectLst>
            <a:outerShdw blurRad="177800" dist="114300" dir="1800000" sx="96000" sy="96000" algn="tl" rotWithShape="0">
              <a:srgbClr val="333333">
                <a:alpha val="61000"/>
              </a:srgbClr>
            </a:outerShdw>
          </a:effectLst>
        </p:spPr>
      </p:pic>
      <p:pic>
        <p:nvPicPr>
          <p:cNvPr id="66" name="Picture 65" descr="Text, icon&#10;&#10;Description automatically generated">
            <a:extLst>
              <a:ext uri="{FF2B5EF4-FFF2-40B4-BE49-F238E27FC236}">
                <a16:creationId xmlns:a16="http://schemas.microsoft.com/office/drawing/2014/main" id="{14793671-E4B5-1F43-A20F-CC7EAB20C2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3700" y="2833650"/>
            <a:ext cx="1701800" cy="1282700"/>
          </a:xfrm>
          <a:prstGeom prst="rect">
            <a:avLst/>
          </a:prstGeom>
          <a:ln>
            <a:noFill/>
          </a:ln>
          <a:effectLst>
            <a:outerShdw blurRad="177800" dist="114300" dir="1800000" sx="96000" sy="96000" algn="tl" rotWithShape="0">
              <a:srgbClr val="333333">
                <a:alpha val="61000"/>
              </a:srgbClr>
            </a:outerShdw>
          </a:effectLst>
        </p:spPr>
      </p:pic>
      <p:pic>
        <p:nvPicPr>
          <p:cNvPr id="68" name="Picture 67" descr="Icon&#10;&#10;Description automatically generated">
            <a:extLst>
              <a:ext uri="{FF2B5EF4-FFF2-40B4-BE49-F238E27FC236}">
                <a16:creationId xmlns:a16="http://schemas.microsoft.com/office/drawing/2014/main" id="{D056496D-0C58-1B45-86CC-6653F044A0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7811" y="1720084"/>
            <a:ext cx="1701800" cy="1295400"/>
          </a:xfrm>
          <a:prstGeom prst="rect">
            <a:avLst/>
          </a:prstGeom>
          <a:ln>
            <a:noFill/>
          </a:ln>
          <a:effectLst>
            <a:outerShdw blurRad="177800" dist="114300" dir="1800000" sx="96000" sy="96000" algn="tl" rotWithShape="0">
              <a:srgbClr val="333333">
                <a:alpha val="61000"/>
              </a:srgbClr>
            </a:outerShdw>
          </a:effectLst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63CEA831-174F-A648-BA79-FE9B9A2C2D28}"/>
              </a:ext>
            </a:extLst>
          </p:cNvPr>
          <p:cNvPicPr>
            <a:picLocks/>
          </p:cNvPicPr>
          <p:nvPr/>
        </p:nvPicPr>
        <p:blipFill>
          <a:blip r:embed="rId8"/>
          <a:srcRect/>
          <a:stretch/>
        </p:blipFill>
        <p:spPr>
          <a:xfrm>
            <a:off x="2857821" y="1720084"/>
            <a:ext cx="1701800" cy="1296000"/>
          </a:xfrm>
          <a:prstGeom prst="rect">
            <a:avLst/>
          </a:prstGeom>
          <a:ln>
            <a:noFill/>
          </a:ln>
          <a:effectLst>
            <a:outerShdw blurRad="177800" dist="114300" dir="1800000" sx="96000" sy="96000" algn="tl" rotWithShape="0">
              <a:srgbClr val="333333">
                <a:alpha val="6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577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276AEDC-FF61-5A43-8F3D-C53AAC702DDE}"/>
              </a:ext>
            </a:extLst>
          </p:cNvPr>
          <p:cNvGrpSpPr/>
          <p:nvPr/>
        </p:nvGrpSpPr>
        <p:grpSpPr>
          <a:xfrm>
            <a:off x="2734425" y="4958830"/>
            <a:ext cx="6972198" cy="1032826"/>
            <a:chOff x="2734425" y="4958830"/>
            <a:chExt cx="6972198" cy="1032826"/>
          </a:xfrm>
        </p:grpSpPr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68A2B9B2-83CC-794F-9D02-BEAADE20E640}"/>
                </a:ext>
              </a:extLst>
            </p:cNvPr>
            <p:cNvGrpSpPr/>
            <p:nvPr/>
          </p:nvGrpSpPr>
          <p:grpSpPr>
            <a:xfrm>
              <a:off x="2734425" y="4965456"/>
              <a:ext cx="419669" cy="1026200"/>
              <a:chOff x="4564541" y="2497975"/>
              <a:chExt cx="315304" cy="770999"/>
            </a:xfrm>
          </p:grpSpPr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7259CA95-1EB4-4F43-AEC6-F26615A20628}"/>
                  </a:ext>
                </a:extLst>
              </p:cNvPr>
              <p:cNvSpPr txBox="1"/>
              <p:nvPr/>
            </p:nvSpPr>
            <p:spPr>
              <a:xfrm>
                <a:off x="4634734" y="2852747"/>
                <a:ext cx="175175" cy="4162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15801B5F-0BA0-CD4F-86E0-35E268E8CF82}"/>
                  </a:ext>
                </a:extLst>
              </p:cNvPr>
              <p:cNvSpPr txBox="1"/>
              <p:nvPr/>
            </p:nvSpPr>
            <p:spPr>
              <a:xfrm>
                <a:off x="4651080" y="2497975"/>
                <a:ext cx="142485" cy="284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65" name="Rounded Rectangle 164">
                <a:extLst>
                  <a:ext uri="{FF2B5EF4-FFF2-40B4-BE49-F238E27FC236}">
                    <a16:creationId xmlns:a16="http://schemas.microsoft.com/office/drawing/2014/main" id="{A6EA7716-208D-F643-9E3E-9E1E0DF655F2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FF379A88-1C7E-AF41-82AA-28EC4A46AC75}"/>
                </a:ext>
              </a:extLst>
            </p:cNvPr>
            <p:cNvGrpSpPr/>
            <p:nvPr/>
          </p:nvGrpSpPr>
          <p:grpSpPr>
            <a:xfrm>
              <a:off x="3729439" y="4958830"/>
              <a:ext cx="419669" cy="1026200"/>
              <a:chOff x="4564541" y="2497975"/>
              <a:chExt cx="315304" cy="770999"/>
            </a:xfrm>
          </p:grpSpPr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CC959624-85ED-814F-906B-4AA430B61388}"/>
                  </a:ext>
                </a:extLst>
              </p:cNvPr>
              <p:cNvSpPr txBox="1"/>
              <p:nvPr/>
            </p:nvSpPr>
            <p:spPr>
              <a:xfrm>
                <a:off x="4634734" y="2852747"/>
                <a:ext cx="175175" cy="4162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A9B8461A-BC5B-2445-B7CB-7524ADF14545}"/>
                  </a:ext>
                </a:extLst>
              </p:cNvPr>
              <p:cNvSpPr txBox="1"/>
              <p:nvPr/>
            </p:nvSpPr>
            <p:spPr>
              <a:xfrm>
                <a:off x="4651080" y="2497975"/>
                <a:ext cx="142485" cy="2842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169" name="Rounded Rectangle 168">
                <a:extLst>
                  <a:ext uri="{FF2B5EF4-FFF2-40B4-BE49-F238E27FC236}">
                    <a16:creationId xmlns:a16="http://schemas.microsoft.com/office/drawing/2014/main" id="{C294A03E-A6C8-3D49-ACB8-C5F6BA4DD45A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36C6C256-D366-D84B-968A-17F72DD08C02}"/>
                </a:ext>
              </a:extLst>
            </p:cNvPr>
            <p:cNvSpPr txBox="1"/>
            <p:nvPr/>
          </p:nvSpPr>
          <p:spPr>
            <a:xfrm>
              <a:off x="3217602" y="5075089"/>
              <a:ext cx="491897" cy="6309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=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B66E326-408A-AD4A-AB25-EFCD8FE118B2}"/>
                </a:ext>
              </a:extLst>
            </p:cNvPr>
            <p:cNvSpPr/>
            <p:nvPr/>
          </p:nvSpPr>
          <p:spPr>
            <a:xfrm>
              <a:off x="4424408" y="5098534"/>
              <a:ext cx="5282215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3000" dirty="0">
                  <a:latin typeface="Comic Sans MS" panose="030F0902030302020204" pitchFamily="66" charset="0"/>
                </a:rPr>
                <a:t>as they have the same value.</a:t>
              </a:r>
              <a:endParaRPr lang="en-US" sz="3000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76BB79-B9D5-3B4B-BC82-8DC6472287E1}"/>
              </a:ext>
            </a:extLst>
          </p:cNvPr>
          <p:cNvGrpSpPr/>
          <p:nvPr/>
        </p:nvGrpSpPr>
        <p:grpSpPr>
          <a:xfrm>
            <a:off x="1149152" y="2802039"/>
            <a:ext cx="9821021" cy="1459351"/>
            <a:chOff x="1149152" y="3284639"/>
            <a:chExt cx="9821021" cy="1459351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6D1C7DAB-A68D-464E-8763-20BBCB11794A}"/>
                </a:ext>
              </a:extLst>
            </p:cNvPr>
            <p:cNvGrpSpPr/>
            <p:nvPr/>
          </p:nvGrpSpPr>
          <p:grpSpPr>
            <a:xfrm>
              <a:off x="2267814" y="3284639"/>
              <a:ext cx="702175" cy="894848"/>
              <a:chOff x="1554512" y="2906318"/>
              <a:chExt cx="772393" cy="1191047"/>
            </a:xfrm>
          </p:grpSpPr>
          <p:grpSp>
            <p:nvGrpSpPr>
              <p:cNvPr id="158" name="Group 157">
                <a:extLst>
                  <a:ext uri="{FF2B5EF4-FFF2-40B4-BE49-F238E27FC236}">
                    <a16:creationId xmlns:a16="http://schemas.microsoft.com/office/drawing/2014/main" id="{F668015C-409B-D043-8D2F-50AECD3C249F}"/>
                  </a:ext>
                </a:extLst>
              </p:cNvPr>
              <p:cNvGrpSpPr/>
              <p:nvPr/>
            </p:nvGrpSpPr>
            <p:grpSpPr>
              <a:xfrm>
                <a:off x="1554512" y="2906318"/>
                <a:ext cx="772393" cy="1191047"/>
                <a:chOff x="2774254" y="4390081"/>
                <a:chExt cx="834288" cy="1286491"/>
              </a:xfrm>
            </p:grpSpPr>
            <p:sp>
              <p:nvSpPr>
                <p:cNvPr id="160" name="TextBox 159">
                  <a:extLst>
                    <a:ext uri="{FF2B5EF4-FFF2-40B4-BE49-F238E27FC236}">
                      <a16:creationId xmlns:a16="http://schemas.microsoft.com/office/drawing/2014/main" id="{EDD18975-A51A-3546-AEE2-5AAA354EDE59}"/>
                    </a:ext>
                  </a:extLst>
                </p:cNvPr>
                <p:cNvSpPr txBox="1"/>
                <p:nvPr/>
              </p:nvSpPr>
              <p:spPr>
                <a:xfrm>
                  <a:off x="2774254" y="4968605"/>
                  <a:ext cx="834288" cy="70796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61" name="TextBox 160">
                  <a:extLst>
                    <a:ext uri="{FF2B5EF4-FFF2-40B4-BE49-F238E27FC236}">
                      <a16:creationId xmlns:a16="http://schemas.microsoft.com/office/drawing/2014/main" id="{C37C0F03-C448-3143-9D2E-2A752A0F5B6D}"/>
                    </a:ext>
                  </a:extLst>
                </p:cNvPr>
                <p:cNvSpPr txBox="1"/>
                <p:nvPr/>
              </p:nvSpPr>
              <p:spPr>
                <a:xfrm>
                  <a:off x="2999879" y="4390081"/>
                  <a:ext cx="383046" cy="70796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159" name="Rounded Rectangle 158">
                <a:extLst>
                  <a:ext uri="{FF2B5EF4-FFF2-40B4-BE49-F238E27FC236}">
                    <a16:creationId xmlns:a16="http://schemas.microsoft.com/office/drawing/2014/main" id="{EACBBD5E-9504-0343-B4D9-DAD276582E39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543FEB5F-4C8C-9149-A65A-83091A732D4C}"/>
                </a:ext>
              </a:extLst>
            </p:cNvPr>
            <p:cNvGrpSpPr/>
            <p:nvPr/>
          </p:nvGrpSpPr>
          <p:grpSpPr>
            <a:xfrm>
              <a:off x="3410697" y="3284639"/>
              <a:ext cx="702175" cy="894848"/>
              <a:chOff x="1554512" y="2906318"/>
              <a:chExt cx="772393" cy="1191046"/>
            </a:xfrm>
          </p:grpSpPr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82B84639-F80D-5941-A946-252EE22A86CB}"/>
                  </a:ext>
                </a:extLst>
              </p:cNvPr>
              <p:cNvGrpSpPr/>
              <p:nvPr/>
            </p:nvGrpSpPr>
            <p:grpSpPr>
              <a:xfrm>
                <a:off x="1554512" y="2906318"/>
                <a:ext cx="772393" cy="1191046"/>
                <a:chOff x="2774254" y="4390081"/>
                <a:chExt cx="834288" cy="1286490"/>
              </a:xfrm>
            </p:grpSpPr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4D7111AD-AC12-1F45-A365-F4670B4C75D0}"/>
                    </a:ext>
                  </a:extLst>
                </p:cNvPr>
                <p:cNvSpPr txBox="1"/>
                <p:nvPr/>
              </p:nvSpPr>
              <p:spPr>
                <a:xfrm>
                  <a:off x="2774254" y="4968604"/>
                  <a:ext cx="834288" cy="70796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262A0329-50DA-AE41-B742-6C83A2A22CE3}"/>
                    </a:ext>
                  </a:extLst>
                </p:cNvPr>
                <p:cNvSpPr txBox="1"/>
                <p:nvPr/>
              </p:nvSpPr>
              <p:spPr>
                <a:xfrm>
                  <a:off x="2999879" y="4390081"/>
                  <a:ext cx="383046" cy="70796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</p:grpSp>
          <p:sp>
            <p:nvSpPr>
              <p:cNvPr id="155" name="Rounded Rectangle 154">
                <a:extLst>
                  <a:ext uri="{FF2B5EF4-FFF2-40B4-BE49-F238E27FC236}">
                    <a16:creationId xmlns:a16="http://schemas.microsoft.com/office/drawing/2014/main" id="{D3A58D33-BB5C-334A-B053-AA8307C93FD9}"/>
                  </a:ext>
                </a:extLst>
              </p:cNvPr>
              <p:cNvSpPr/>
              <p:nvPr/>
            </p:nvSpPr>
            <p:spPr>
              <a:xfrm>
                <a:off x="1658487" y="3458913"/>
                <a:ext cx="564443" cy="648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1C9079B9-533C-1040-8489-990010BA7939}"/>
                </a:ext>
              </a:extLst>
            </p:cNvPr>
            <p:cNvGrpSpPr/>
            <p:nvPr/>
          </p:nvGrpSpPr>
          <p:grpSpPr>
            <a:xfrm>
              <a:off x="4553580" y="3284639"/>
              <a:ext cx="702175" cy="923423"/>
              <a:chOff x="1554512" y="2868284"/>
              <a:chExt cx="772393" cy="1229078"/>
            </a:xfrm>
          </p:grpSpPr>
          <p:grpSp>
            <p:nvGrpSpPr>
              <p:cNvPr id="150" name="Group 149">
                <a:extLst>
                  <a:ext uri="{FF2B5EF4-FFF2-40B4-BE49-F238E27FC236}">
                    <a16:creationId xmlns:a16="http://schemas.microsoft.com/office/drawing/2014/main" id="{BDED6170-5760-474A-91B6-AC74C461D3F8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3B0345DF-1A87-454A-B1EE-31581EBE25B9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642A166C-559B-D54B-BA62-7B4C29BCA435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151" name="Rounded Rectangle 150">
                <a:extLst>
                  <a:ext uri="{FF2B5EF4-FFF2-40B4-BE49-F238E27FC236}">
                    <a16:creationId xmlns:a16="http://schemas.microsoft.com/office/drawing/2014/main" id="{80BC6961-95A6-0F45-9934-5416766E1B5B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3FBDABBE-8841-894E-8C95-86AA3A9E7D38}"/>
                </a:ext>
              </a:extLst>
            </p:cNvPr>
            <p:cNvGrpSpPr/>
            <p:nvPr/>
          </p:nvGrpSpPr>
          <p:grpSpPr>
            <a:xfrm>
              <a:off x="6839346" y="3284639"/>
              <a:ext cx="702175" cy="923423"/>
              <a:chOff x="1554512" y="2868284"/>
              <a:chExt cx="772393" cy="1229078"/>
            </a:xfrm>
          </p:grpSpPr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3D1DEFE9-249B-3449-BDC1-AEA528C98B39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BA87A32C-5A78-DE47-90E5-CAE3166A6682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45" name="TextBox 144">
                  <a:extLst>
                    <a:ext uri="{FF2B5EF4-FFF2-40B4-BE49-F238E27FC236}">
                      <a16:creationId xmlns:a16="http://schemas.microsoft.com/office/drawing/2014/main" id="{62ACE01C-EDE6-1245-A189-C68F6D92B5D4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5</a:t>
                  </a:r>
                </a:p>
              </p:txBody>
            </p:sp>
          </p:grpSp>
          <p:sp>
            <p:nvSpPr>
              <p:cNvPr id="143" name="Rounded Rectangle 142">
                <a:extLst>
                  <a:ext uri="{FF2B5EF4-FFF2-40B4-BE49-F238E27FC236}">
                    <a16:creationId xmlns:a16="http://schemas.microsoft.com/office/drawing/2014/main" id="{4CEA2BDF-1BD3-AA44-B542-78129EDF6009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2F6593B7-2415-FD4D-8A81-048784A460DE}"/>
                </a:ext>
              </a:extLst>
            </p:cNvPr>
            <p:cNvGrpSpPr/>
            <p:nvPr/>
          </p:nvGrpSpPr>
          <p:grpSpPr>
            <a:xfrm>
              <a:off x="7982229" y="3284639"/>
              <a:ext cx="702175" cy="923423"/>
              <a:chOff x="1554512" y="2868284"/>
              <a:chExt cx="772393" cy="1229078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26A8B4A3-64C6-7B4F-9E96-E989D76B2158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A233D0F2-FA7E-7E49-8C4A-0E7726A37D17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B2AE5929-0C60-BE46-BEDC-086FD7B0820C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6</a:t>
                  </a:r>
                </a:p>
              </p:txBody>
            </p:sp>
          </p:grpSp>
          <p:sp>
            <p:nvSpPr>
              <p:cNvPr id="139" name="Rounded Rectangle 138">
                <a:extLst>
                  <a:ext uri="{FF2B5EF4-FFF2-40B4-BE49-F238E27FC236}">
                    <a16:creationId xmlns:a16="http://schemas.microsoft.com/office/drawing/2014/main" id="{61D4E2CE-C3A0-FE43-975D-D5FA6A386783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3D14CDC1-6959-C149-A27D-A7BD51AC6599}"/>
                </a:ext>
              </a:extLst>
            </p:cNvPr>
            <p:cNvGrpSpPr/>
            <p:nvPr/>
          </p:nvGrpSpPr>
          <p:grpSpPr>
            <a:xfrm>
              <a:off x="9125112" y="3284639"/>
              <a:ext cx="702175" cy="923423"/>
              <a:chOff x="1554512" y="2868284"/>
              <a:chExt cx="772393" cy="1229078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8079F2D1-FAA8-1E4F-A66A-1962BC72334B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195A2CE0-4BA8-0442-A357-B939C5E8A877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37" name="TextBox 136">
                  <a:extLst>
                    <a:ext uri="{FF2B5EF4-FFF2-40B4-BE49-F238E27FC236}">
                      <a16:creationId xmlns:a16="http://schemas.microsoft.com/office/drawing/2014/main" id="{03D1C8C2-E0FD-AA45-AE0D-E89A5BB1AA88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7</a:t>
                  </a:r>
                </a:p>
              </p:txBody>
            </p:sp>
          </p:grpSp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729A7937-E61F-B442-B034-AEC361C64587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1B10C82B-C9CA-AD45-9E1D-0BB12AB8F402}"/>
                </a:ext>
              </a:extLst>
            </p:cNvPr>
            <p:cNvSpPr txBox="1"/>
            <p:nvPr/>
          </p:nvSpPr>
          <p:spPr>
            <a:xfrm>
              <a:off x="10267998" y="3715620"/>
              <a:ext cx="702175" cy="4924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147F4188-FC55-4049-93C6-ECCC518568B4}"/>
                </a:ext>
              </a:extLst>
            </p:cNvPr>
            <p:cNvGrpSpPr/>
            <p:nvPr/>
          </p:nvGrpSpPr>
          <p:grpSpPr>
            <a:xfrm>
              <a:off x="1473898" y="4211982"/>
              <a:ext cx="9143185" cy="532008"/>
              <a:chOff x="1658112" y="2908952"/>
              <a:chExt cx="7556351" cy="708102"/>
            </a:xfrm>
          </p:grpSpPr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86476FD7-AB89-4E48-AB4C-A07C18F888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112" y="3263003"/>
                <a:ext cx="7556351" cy="0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C356D585-321D-8941-B959-23F5C212DC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4463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E233372F-FDD7-7C41-AD3E-CFB87A3C41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3255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B2FF0596-1C04-3B48-9962-CC4289DE27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7156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E870B22D-FE19-8D44-878A-0D3DCAAFB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057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FEB491A-DA27-D949-9F0E-13EEC6C7E2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4958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745401DB-7CDA-0D42-A857-7675867166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8859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338F3983-9CB5-8443-BD9C-143606F9F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82760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8C6C6D84-71D3-0A4D-ACBB-986E947365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6661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E3C34226-C279-DE49-AFBC-CDE27775C0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70562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3C2DFF01-08E8-7445-B8C9-0540C30D3125}"/>
                </a:ext>
              </a:extLst>
            </p:cNvPr>
            <p:cNvGrpSpPr/>
            <p:nvPr/>
          </p:nvGrpSpPr>
          <p:grpSpPr>
            <a:xfrm>
              <a:off x="5696463" y="3284639"/>
              <a:ext cx="702175" cy="923423"/>
              <a:chOff x="1554512" y="2868284"/>
              <a:chExt cx="772393" cy="1229078"/>
            </a:xfrm>
          </p:grpSpPr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328DBE3D-1C42-D64B-9307-12DF239DD8E6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185" name="TextBox 184">
                  <a:extLst>
                    <a:ext uri="{FF2B5EF4-FFF2-40B4-BE49-F238E27FC236}">
                      <a16:creationId xmlns:a16="http://schemas.microsoft.com/office/drawing/2014/main" id="{3BBE2408-72F1-DD4D-8ABE-87089D0A09D1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8</a:t>
                  </a:r>
                </a:p>
              </p:txBody>
            </p:sp>
            <p:sp>
              <p:nvSpPr>
                <p:cNvPr id="186" name="TextBox 185">
                  <a:extLst>
                    <a:ext uri="{FF2B5EF4-FFF2-40B4-BE49-F238E27FC236}">
                      <a16:creationId xmlns:a16="http://schemas.microsoft.com/office/drawing/2014/main" id="{ED91D557-F4D8-7643-9DAF-FEF61FE719DE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</p:grpSp>
          <p:sp>
            <p:nvSpPr>
              <p:cNvPr id="184" name="Rounded Rectangle 183">
                <a:extLst>
                  <a:ext uri="{FF2B5EF4-FFF2-40B4-BE49-F238E27FC236}">
                    <a16:creationId xmlns:a16="http://schemas.microsoft.com/office/drawing/2014/main" id="{0F1EDC5B-E010-B448-B1DE-EF965ACF4EBF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3516B4A9-28C0-EB45-A80D-E5E5907FAE67}"/>
                </a:ext>
              </a:extLst>
            </p:cNvPr>
            <p:cNvSpPr txBox="1"/>
            <p:nvPr/>
          </p:nvSpPr>
          <p:spPr>
            <a:xfrm>
              <a:off x="1149152" y="3687043"/>
              <a:ext cx="702175" cy="4924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0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1F1A985-BD7B-B84D-9F90-9CF8956C2DD0}"/>
              </a:ext>
            </a:extLst>
          </p:cNvPr>
          <p:cNvGrpSpPr/>
          <p:nvPr/>
        </p:nvGrpSpPr>
        <p:grpSpPr>
          <a:xfrm>
            <a:off x="1144759" y="880368"/>
            <a:ext cx="9821021" cy="1455288"/>
            <a:chOff x="1144759" y="1337568"/>
            <a:chExt cx="9821021" cy="1455288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5634612D-C6D2-5445-9A29-B52A684DE2D8}"/>
                </a:ext>
              </a:extLst>
            </p:cNvPr>
            <p:cNvGrpSpPr/>
            <p:nvPr/>
          </p:nvGrpSpPr>
          <p:grpSpPr>
            <a:xfrm>
              <a:off x="1473898" y="2260848"/>
              <a:ext cx="9143185" cy="532008"/>
              <a:chOff x="1658112" y="2908952"/>
              <a:chExt cx="7556351" cy="708102"/>
            </a:xfrm>
          </p:grpSpPr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9E065504-DAAF-4C4B-B038-7755399A35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112" y="3263003"/>
                <a:ext cx="7556351" cy="0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F868C8D0-A4B7-4D46-96BB-C4F111D28F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4463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513B2F39-07EA-304D-9329-93D216144E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63255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DFB1E657-08D2-884D-A8EE-5A53A6E346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057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53494572-93F9-5945-AA0B-F8FBF56527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38859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289990ED-EE11-DA4D-8996-E380E647FD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6661" y="2908952"/>
                <a:ext cx="0" cy="708102"/>
              </a:xfrm>
              <a:prstGeom prst="line">
                <a:avLst/>
              </a:prstGeom>
              <a:ln w="44450">
                <a:solidFill>
                  <a:srgbClr val="2726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B216BC1F-1B71-794B-8569-3AD6265E628D}"/>
                </a:ext>
              </a:extLst>
            </p:cNvPr>
            <p:cNvGrpSpPr/>
            <p:nvPr/>
          </p:nvGrpSpPr>
          <p:grpSpPr>
            <a:xfrm>
              <a:off x="3406304" y="1337568"/>
              <a:ext cx="702175" cy="894848"/>
              <a:chOff x="1554512" y="2906318"/>
              <a:chExt cx="772393" cy="1191046"/>
            </a:xfrm>
          </p:grpSpPr>
          <p:grpSp>
            <p:nvGrpSpPr>
              <p:cNvPr id="193" name="Group 192">
                <a:extLst>
                  <a:ext uri="{FF2B5EF4-FFF2-40B4-BE49-F238E27FC236}">
                    <a16:creationId xmlns:a16="http://schemas.microsoft.com/office/drawing/2014/main" id="{C96CFD23-93FD-D94E-AA4C-FCD4345CD077}"/>
                  </a:ext>
                </a:extLst>
              </p:cNvPr>
              <p:cNvGrpSpPr/>
              <p:nvPr/>
            </p:nvGrpSpPr>
            <p:grpSpPr>
              <a:xfrm>
                <a:off x="1554512" y="2906318"/>
                <a:ext cx="772393" cy="1191046"/>
                <a:chOff x="2774254" y="4390081"/>
                <a:chExt cx="834288" cy="1286490"/>
              </a:xfrm>
            </p:grpSpPr>
            <p:sp>
              <p:nvSpPr>
                <p:cNvPr id="195" name="TextBox 194">
                  <a:extLst>
                    <a:ext uri="{FF2B5EF4-FFF2-40B4-BE49-F238E27FC236}">
                      <a16:creationId xmlns:a16="http://schemas.microsoft.com/office/drawing/2014/main" id="{5655ECA7-EB05-E94F-B476-A76F71669513}"/>
                    </a:ext>
                  </a:extLst>
                </p:cNvPr>
                <p:cNvSpPr txBox="1"/>
                <p:nvPr/>
              </p:nvSpPr>
              <p:spPr>
                <a:xfrm>
                  <a:off x="2774254" y="4968604"/>
                  <a:ext cx="834288" cy="70796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196" name="TextBox 195">
                  <a:extLst>
                    <a:ext uri="{FF2B5EF4-FFF2-40B4-BE49-F238E27FC236}">
                      <a16:creationId xmlns:a16="http://schemas.microsoft.com/office/drawing/2014/main" id="{B6426FA9-7E20-9546-83B8-52680E256D12}"/>
                    </a:ext>
                  </a:extLst>
                </p:cNvPr>
                <p:cNvSpPr txBox="1"/>
                <p:nvPr/>
              </p:nvSpPr>
              <p:spPr>
                <a:xfrm>
                  <a:off x="2999879" y="4390081"/>
                  <a:ext cx="383046" cy="707967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b="1" dirty="0">
                      <a:solidFill>
                        <a:srgbClr val="FF0000"/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194" name="Rounded Rectangle 193">
                <a:extLst>
                  <a:ext uri="{FF2B5EF4-FFF2-40B4-BE49-F238E27FC236}">
                    <a16:creationId xmlns:a16="http://schemas.microsoft.com/office/drawing/2014/main" id="{7979FD10-39E6-0D4C-A7F2-9E0CEE15B5E2}"/>
                  </a:ext>
                </a:extLst>
              </p:cNvPr>
              <p:cNvSpPr/>
              <p:nvPr/>
            </p:nvSpPr>
            <p:spPr>
              <a:xfrm>
                <a:off x="1658487" y="3458913"/>
                <a:ext cx="564443" cy="64889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 b="1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197" name="Group 196">
              <a:extLst>
                <a:ext uri="{FF2B5EF4-FFF2-40B4-BE49-F238E27FC236}">
                  <a16:creationId xmlns:a16="http://schemas.microsoft.com/office/drawing/2014/main" id="{37F9CB5F-8191-AF46-BB1E-4CCCA5F7767A}"/>
                </a:ext>
              </a:extLst>
            </p:cNvPr>
            <p:cNvGrpSpPr/>
            <p:nvPr/>
          </p:nvGrpSpPr>
          <p:grpSpPr>
            <a:xfrm>
              <a:off x="7977836" y="1337568"/>
              <a:ext cx="702175" cy="923423"/>
              <a:chOff x="1554512" y="2868284"/>
              <a:chExt cx="772393" cy="1229078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88416EF6-F711-E44E-866B-9B5847BDC6FF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0E110DB4-3096-3A47-86D9-65AB93B16C97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1" name="TextBox 200">
                  <a:extLst>
                    <a:ext uri="{FF2B5EF4-FFF2-40B4-BE49-F238E27FC236}">
                      <a16:creationId xmlns:a16="http://schemas.microsoft.com/office/drawing/2014/main" id="{48552B79-7E10-9E46-B0D6-6E5F1D1DB170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199" name="Rounded Rectangle 198">
                <a:extLst>
                  <a:ext uri="{FF2B5EF4-FFF2-40B4-BE49-F238E27FC236}">
                    <a16:creationId xmlns:a16="http://schemas.microsoft.com/office/drawing/2014/main" id="{8A2A4D88-E85C-494B-9400-8794697AED21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2523552F-4F44-2042-A08A-1AB45A1EF71E}"/>
                </a:ext>
              </a:extLst>
            </p:cNvPr>
            <p:cNvSpPr txBox="1"/>
            <p:nvPr/>
          </p:nvSpPr>
          <p:spPr>
            <a:xfrm>
              <a:off x="10263605" y="1768549"/>
              <a:ext cx="702175" cy="4924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EEA0B464-B2C5-0C4C-917B-F29A4915452D}"/>
                </a:ext>
              </a:extLst>
            </p:cNvPr>
            <p:cNvGrpSpPr/>
            <p:nvPr/>
          </p:nvGrpSpPr>
          <p:grpSpPr>
            <a:xfrm>
              <a:off x="5692070" y="1337568"/>
              <a:ext cx="702175" cy="923423"/>
              <a:chOff x="1554512" y="2868284"/>
              <a:chExt cx="772393" cy="1229078"/>
            </a:xfrm>
          </p:grpSpPr>
          <p:grpSp>
            <p:nvGrpSpPr>
              <p:cNvPr id="204" name="Group 203">
                <a:extLst>
                  <a:ext uri="{FF2B5EF4-FFF2-40B4-BE49-F238E27FC236}">
                    <a16:creationId xmlns:a16="http://schemas.microsoft.com/office/drawing/2014/main" id="{38405A89-5896-B34A-A132-D5E87A1DF43C}"/>
                  </a:ext>
                </a:extLst>
              </p:cNvPr>
              <p:cNvGrpSpPr/>
              <p:nvPr/>
            </p:nvGrpSpPr>
            <p:grpSpPr>
              <a:xfrm>
                <a:off x="1554512" y="2868284"/>
                <a:ext cx="772393" cy="1229078"/>
                <a:chOff x="2774254" y="4348999"/>
                <a:chExt cx="834288" cy="1327570"/>
              </a:xfrm>
            </p:grpSpPr>
            <p:sp>
              <p:nvSpPr>
                <p:cNvPr id="206" name="TextBox 205">
                  <a:extLst>
                    <a:ext uri="{FF2B5EF4-FFF2-40B4-BE49-F238E27FC236}">
                      <a16:creationId xmlns:a16="http://schemas.microsoft.com/office/drawing/2014/main" id="{C5173C1B-8DB0-BF4E-B8CF-FFB28A47303C}"/>
                    </a:ext>
                  </a:extLst>
                </p:cNvPr>
                <p:cNvSpPr txBox="1"/>
                <p:nvPr/>
              </p:nvSpPr>
              <p:spPr>
                <a:xfrm>
                  <a:off x="2774254" y="4968603"/>
                  <a:ext cx="834288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7" name="TextBox 206">
                  <a:extLst>
                    <a:ext uri="{FF2B5EF4-FFF2-40B4-BE49-F238E27FC236}">
                      <a16:creationId xmlns:a16="http://schemas.microsoft.com/office/drawing/2014/main" id="{62DAD18C-182A-B648-B8FE-E4544B488279}"/>
                    </a:ext>
                  </a:extLst>
                </p:cNvPr>
                <p:cNvSpPr txBox="1"/>
                <p:nvPr/>
              </p:nvSpPr>
              <p:spPr>
                <a:xfrm>
                  <a:off x="2999879" y="4348999"/>
                  <a:ext cx="383046" cy="707966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</p:grpSp>
          <p:sp>
            <p:nvSpPr>
              <p:cNvPr id="205" name="Rounded Rectangle 204">
                <a:extLst>
                  <a:ext uri="{FF2B5EF4-FFF2-40B4-BE49-F238E27FC236}">
                    <a16:creationId xmlns:a16="http://schemas.microsoft.com/office/drawing/2014/main" id="{BBA4D48B-D020-924F-9CE2-81466BF7A89D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132B1E46-2618-8649-B6E2-3A54086A08FC}"/>
                </a:ext>
              </a:extLst>
            </p:cNvPr>
            <p:cNvSpPr txBox="1"/>
            <p:nvPr/>
          </p:nvSpPr>
          <p:spPr>
            <a:xfrm>
              <a:off x="1144759" y="1739972"/>
              <a:ext cx="702175" cy="492443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826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C424CA4-8862-3042-ADB6-CFAD91C3F887}"/>
              </a:ext>
            </a:extLst>
          </p:cNvPr>
          <p:cNvSpPr txBox="1"/>
          <p:nvPr/>
        </p:nvSpPr>
        <p:spPr>
          <a:xfrm>
            <a:off x="542611" y="401934"/>
            <a:ext cx="174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2D89BE"/>
                </a:solidFill>
                <a:latin typeface="Comic Sans MS" panose="030F0902030302020204" pitchFamily="66" charset="0"/>
              </a:rPr>
              <a:t>Plenary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0E1D231-245C-DF40-9870-82F1F4CD9C3A}"/>
              </a:ext>
            </a:extLst>
          </p:cNvPr>
          <p:cNvSpPr txBox="1">
            <a:spLocks/>
          </p:cNvSpPr>
          <p:nvPr/>
        </p:nvSpPr>
        <p:spPr>
          <a:xfrm>
            <a:off x="-28667" y="10209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latin typeface="Comic Sans MS" panose="030F0902030302020204" pitchFamily="66" charset="0"/>
              </a:rPr>
              <a:t>What’s the same? What’s different?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69AC9DA-C917-3749-9D46-B44D82F787AB}"/>
              </a:ext>
            </a:extLst>
          </p:cNvPr>
          <p:cNvSpPr/>
          <p:nvPr/>
        </p:nvSpPr>
        <p:spPr>
          <a:xfrm>
            <a:off x="6944356" y="1949604"/>
            <a:ext cx="321433" cy="321433"/>
          </a:xfrm>
          <a:prstGeom prst="rect">
            <a:avLst/>
          </a:prstGeom>
          <a:solidFill>
            <a:srgbClr val="DB2A6E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5B2E84C-CCF1-264F-9995-31B742A7465A}"/>
              </a:ext>
            </a:extLst>
          </p:cNvPr>
          <p:cNvSpPr/>
          <p:nvPr/>
        </p:nvSpPr>
        <p:spPr>
          <a:xfrm>
            <a:off x="7574668" y="1949604"/>
            <a:ext cx="321433" cy="321433"/>
          </a:xfrm>
          <a:prstGeom prst="rect">
            <a:avLst/>
          </a:prstGeom>
          <a:solidFill>
            <a:srgbClr val="2D89BE">
              <a:alpha val="40000"/>
            </a:srgb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4B6D87-5CB2-E140-8C33-2FF0A02E3526}"/>
              </a:ext>
            </a:extLst>
          </p:cNvPr>
          <p:cNvSpPr/>
          <p:nvPr/>
        </p:nvSpPr>
        <p:spPr>
          <a:xfrm>
            <a:off x="8204979" y="1949604"/>
            <a:ext cx="321433" cy="321433"/>
          </a:xfrm>
          <a:prstGeom prst="rect">
            <a:avLst/>
          </a:prstGeom>
          <a:solidFill>
            <a:srgbClr val="2D89BE">
              <a:alpha val="40000"/>
            </a:srgb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FB0523-9F56-0942-A359-80B0B23BD236}"/>
              </a:ext>
            </a:extLst>
          </p:cNvPr>
          <p:cNvSpPr/>
          <p:nvPr/>
        </p:nvSpPr>
        <p:spPr>
          <a:xfrm>
            <a:off x="8835290" y="1949604"/>
            <a:ext cx="321433" cy="321433"/>
          </a:xfrm>
          <a:prstGeom prst="rect">
            <a:avLst/>
          </a:prstGeom>
          <a:solidFill>
            <a:srgbClr val="2D89BE">
              <a:alpha val="40000"/>
            </a:srgb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699B641-0619-F644-A8A7-0FF785AB5787}"/>
              </a:ext>
            </a:extLst>
          </p:cNvPr>
          <p:cNvGrpSpPr/>
          <p:nvPr/>
        </p:nvGrpSpPr>
        <p:grpSpPr>
          <a:xfrm>
            <a:off x="6944356" y="4449035"/>
            <a:ext cx="2247882" cy="1362863"/>
            <a:chOff x="6944356" y="4620491"/>
            <a:chExt cx="2247882" cy="136286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9B68474-9A72-E74E-88B9-8F3CF4E72D59}"/>
                </a:ext>
              </a:extLst>
            </p:cNvPr>
            <p:cNvSpPr/>
            <p:nvPr/>
          </p:nvSpPr>
          <p:spPr>
            <a:xfrm>
              <a:off x="6944356" y="4620491"/>
              <a:ext cx="321433" cy="321433"/>
            </a:xfrm>
            <a:prstGeom prst="rect">
              <a:avLst/>
            </a:prstGeom>
            <a:solidFill>
              <a:srgbClr val="DB2A6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2D2B1F-9AEA-1C4D-9192-31CA8431AB28}"/>
                </a:ext>
              </a:extLst>
            </p:cNvPr>
            <p:cNvSpPr/>
            <p:nvPr/>
          </p:nvSpPr>
          <p:spPr>
            <a:xfrm>
              <a:off x="7586506" y="462049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40B42FC-4492-D943-ADBC-0F17574C4BDA}"/>
                </a:ext>
              </a:extLst>
            </p:cNvPr>
            <p:cNvSpPr/>
            <p:nvPr/>
          </p:nvSpPr>
          <p:spPr>
            <a:xfrm>
              <a:off x="8228656" y="462049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AABE260-AC47-C749-815B-4B458389F2CA}"/>
                </a:ext>
              </a:extLst>
            </p:cNvPr>
            <p:cNvSpPr/>
            <p:nvPr/>
          </p:nvSpPr>
          <p:spPr>
            <a:xfrm>
              <a:off x="8870805" y="462049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CF716CF-318C-C545-8F60-44A37900B653}"/>
                </a:ext>
              </a:extLst>
            </p:cNvPr>
            <p:cNvSpPr/>
            <p:nvPr/>
          </p:nvSpPr>
          <p:spPr>
            <a:xfrm>
              <a:off x="6944356" y="5141206"/>
              <a:ext cx="321433" cy="321433"/>
            </a:xfrm>
            <a:prstGeom prst="rect">
              <a:avLst/>
            </a:prstGeom>
            <a:solidFill>
              <a:srgbClr val="DB2A6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F207575-DAC0-4E4E-93AA-48F8DB16489E}"/>
                </a:ext>
              </a:extLst>
            </p:cNvPr>
            <p:cNvSpPr/>
            <p:nvPr/>
          </p:nvSpPr>
          <p:spPr>
            <a:xfrm>
              <a:off x="7586506" y="5141206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72B7E94-AA7D-1E4F-A4C6-ED0CA7DD53E1}"/>
                </a:ext>
              </a:extLst>
            </p:cNvPr>
            <p:cNvSpPr/>
            <p:nvPr/>
          </p:nvSpPr>
          <p:spPr>
            <a:xfrm>
              <a:off x="8228656" y="5141206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E622A89-87A8-0242-8537-F545443D14FF}"/>
                </a:ext>
              </a:extLst>
            </p:cNvPr>
            <p:cNvSpPr/>
            <p:nvPr/>
          </p:nvSpPr>
          <p:spPr>
            <a:xfrm>
              <a:off x="8870805" y="5141206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7228F8E-827E-024E-8B41-19BF1E735CF7}"/>
                </a:ext>
              </a:extLst>
            </p:cNvPr>
            <p:cNvSpPr/>
            <p:nvPr/>
          </p:nvSpPr>
          <p:spPr>
            <a:xfrm>
              <a:off x="6944356" y="5661921"/>
              <a:ext cx="321433" cy="321433"/>
            </a:xfrm>
            <a:prstGeom prst="rect">
              <a:avLst/>
            </a:prstGeom>
            <a:solidFill>
              <a:srgbClr val="DB2A6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1167C5A-C54D-9147-84F5-3F69E545A13D}"/>
                </a:ext>
              </a:extLst>
            </p:cNvPr>
            <p:cNvSpPr/>
            <p:nvPr/>
          </p:nvSpPr>
          <p:spPr>
            <a:xfrm>
              <a:off x="7586506" y="566192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2883CD6-785E-714E-A256-9EE90B23558A}"/>
                </a:ext>
              </a:extLst>
            </p:cNvPr>
            <p:cNvSpPr/>
            <p:nvPr/>
          </p:nvSpPr>
          <p:spPr>
            <a:xfrm>
              <a:off x="8228656" y="566192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C033BE37-3C31-F849-8CA0-0AA78BA66914}"/>
                </a:ext>
              </a:extLst>
            </p:cNvPr>
            <p:cNvSpPr/>
            <p:nvPr/>
          </p:nvSpPr>
          <p:spPr>
            <a:xfrm>
              <a:off x="8870805" y="566192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Speech Bubble: Rectangle with Corners Rounded 2">
            <a:extLst>
              <a:ext uri="{FF2B5EF4-FFF2-40B4-BE49-F238E27FC236}">
                <a16:creationId xmlns:a16="http://schemas.microsoft.com/office/drawing/2014/main" id="{E650036B-67FB-F049-8A80-4E99164CCC74}"/>
              </a:ext>
            </a:extLst>
          </p:cNvPr>
          <p:cNvSpPr/>
          <p:nvPr/>
        </p:nvSpPr>
        <p:spPr>
          <a:xfrm flipH="1">
            <a:off x="1913785" y="2009763"/>
            <a:ext cx="2981922" cy="1481192"/>
          </a:xfrm>
          <a:prstGeom prst="wedgeRoundRectCallout">
            <a:avLst>
              <a:gd name="adj1" fmla="val 713"/>
              <a:gd name="adj2" fmla="val 79666"/>
              <a:gd name="adj3" fmla="val 16667"/>
            </a:avLst>
          </a:prstGeom>
          <a:noFill/>
          <a:ln w="317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902030302020204" pitchFamily="66" charset="0"/>
              </a:rPr>
              <a:t>What fraction is being represented</a:t>
            </a:r>
          </a:p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902030302020204" pitchFamily="66" charset="0"/>
              </a:rPr>
              <a:t>here?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E8BD713-3EFB-C748-A571-CE429DD04830}"/>
              </a:ext>
            </a:extLst>
          </p:cNvPr>
          <p:cNvGrpSpPr/>
          <p:nvPr/>
        </p:nvGrpSpPr>
        <p:grpSpPr>
          <a:xfrm flipH="1">
            <a:off x="3607735" y="3666655"/>
            <a:ext cx="2627160" cy="2219323"/>
            <a:chOff x="4540559" y="2378539"/>
            <a:chExt cx="4566620" cy="3733483"/>
          </a:xfrm>
        </p:grpSpPr>
        <p:pic>
          <p:nvPicPr>
            <p:cNvPr id="44" name="Picture 4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B233EDE-D7D2-F946-93CD-20840F178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ECBD87E-9A45-514D-8A3B-6E884D30EB88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D34D1CA-85A6-E64B-A3AC-A941DAE42036}"/>
              </a:ext>
            </a:extLst>
          </p:cNvPr>
          <p:cNvGrpSpPr/>
          <p:nvPr/>
        </p:nvGrpSpPr>
        <p:grpSpPr>
          <a:xfrm>
            <a:off x="6953881" y="2937106"/>
            <a:ext cx="2247882" cy="842148"/>
            <a:chOff x="7096756" y="4772891"/>
            <a:chExt cx="2247882" cy="842148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FF0DAC9-F5D6-DF4E-AADF-3D74D2BB4DE5}"/>
                </a:ext>
              </a:extLst>
            </p:cNvPr>
            <p:cNvSpPr/>
            <p:nvPr/>
          </p:nvSpPr>
          <p:spPr>
            <a:xfrm>
              <a:off x="7096756" y="4772891"/>
              <a:ext cx="321433" cy="321433"/>
            </a:xfrm>
            <a:prstGeom prst="rect">
              <a:avLst/>
            </a:prstGeom>
            <a:solidFill>
              <a:srgbClr val="DB2A6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56F5909-19B4-E442-9915-9B824375F231}"/>
                </a:ext>
              </a:extLst>
            </p:cNvPr>
            <p:cNvSpPr/>
            <p:nvPr/>
          </p:nvSpPr>
          <p:spPr>
            <a:xfrm>
              <a:off x="7738906" y="477289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674CFFE-A587-C748-9259-F108246FFB90}"/>
                </a:ext>
              </a:extLst>
            </p:cNvPr>
            <p:cNvSpPr/>
            <p:nvPr/>
          </p:nvSpPr>
          <p:spPr>
            <a:xfrm>
              <a:off x="8381056" y="477289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1810DF67-F9B5-8440-91EC-0212F6794C74}"/>
                </a:ext>
              </a:extLst>
            </p:cNvPr>
            <p:cNvSpPr/>
            <p:nvPr/>
          </p:nvSpPr>
          <p:spPr>
            <a:xfrm>
              <a:off x="9023205" y="4772891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9D6E2A0-FA88-CC47-93CE-62F88573DA11}"/>
                </a:ext>
              </a:extLst>
            </p:cNvPr>
            <p:cNvSpPr/>
            <p:nvPr/>
          </p:nvSpPr>
          <p:spPr>
            <a:xfrm>
              <a:off x="7096756" y="5293606"/>
              <a:ext cx="321433" cy="321433"/>
            </a:xfrm>
            <a:prstGeom prst="rect">
              <a:avLst/>
            </a:prstGeom>
            <a:solidFill>
              <a:srgbClr val="DB2A6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6E1D4ACE-879C-D44F-811B-CB4AD1ECF778}"/>
                </a:ext>
              </a:extLst>
            </p:cNvPr>
            <p:cNvSpPr/>
            <p:nvPr/>
          </p:nvSpPr>
          <p:spPr>
            <a:xfrm>
              <a:off x="7738906" y="5293606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E3AF504-A064-A349-8E66-9F6808BDC29D}"/>
                </a:ext>
              </a:extLst>
            </p:cNvPr>
            <p:cNvSpPr/>
            <p:nvPr/>
          </p:nvSpPr>
          <p:spPr>
            <a:xfrm>
              <a:off x="8381056" y="5293606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645E14B3-6B02-9543-9FA9-2428BD3B61CE}"/>
                </a:ext>
              </a:extLst>
            </p:cNvPr>
            <p:cNvSpPr/>
            <p:nvPr/>
          </p:nvSpPr>
          <p:spPr>
            <a:xfrm>
              <a:off x="9023205" y="5293606"/>
              <a:ext cx="321433" cy="321433"/>
            </a:xfrm>
            <a:prstGeom prst="rect">
              <a:avLst/>
            </a:prstGeom>
            <a:solidFill>
              <a:srgbClr val="2D89BE">
                <a:alpha val="40000"/>
              </a:srgbClr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9159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D89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1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01" name="Group 400">
            <a:extLst>
              <a:ext uri="{FF2B5EF4-FFF2-40B4-BE49-F238E27FC236}">
                <a16:creationId xmlns:a16="http://schemas.microsoft.com/office/drawing/2014/main" id="{69EF922A-DBA0-7944-AD26-63202268C795}"/>
              </a:ext>
            </a:extLst>
          </p:cNvPr>
          <p:cNvGrpSpPr/>
          <p:nvPr/>
        </p:nvGrpSpPr>
        <p:grpSpPr>
          <a:xfrm>
            <a:off x="6676464" y="3861195"/>
            <a:ext cx="4194345" cy="1491586"/>
            <a:chOff x="6289014" y="4478350"/>
            <a:chExt cx="4194345" cy="1640745"/>
          </a:xfrm>
        </p:grpSpPr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38512A8D-57E9-A940-8067-C19AF88403D9}"/>
                </a:ext>
              </a:extLst>
            </p:cNvPr>
            <p:cNvCxnSpPr>
              <a:cxnSpLocks/>
              <a:endCxn id="445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BF29F420-8300-0747-8679-050E82771CB1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678C59D4-7E2D-384B-BE91-18F4E067A7B8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424" name="Group 423">
                <a:extLst>
                  <a:ext uri="{FF2B5EF4-FFF2-40B4-BE49-F238E27FC236}">
                    <a16:creationId xmlns:a16="http://schemas.microsoft.com/office/drawing/2014/main" id="{A9714FBE-DA46-9541-BB11-3BEE5C0D7583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55" name="Group 454">
                  <a:extLst>
                    <a:ext uri="{FF2B5EF4-FFF2-40B4-BE49-F238E27FC236}">
                      <a16:creationId xmlns:a16="http://schemas.microsoft.com/office/drawing/2014/main" id="{73250C4B-68BF-9D4F-8646-31A22EC747D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57" name="TextBox 456">
                    <a:extLst>
                      <a:ext uri="{FF2B5EF4-FFF2-40B4-BE49-F238E27FC236}">
                        <a16:creationId xmlns:a16="http://schemas.microsoft.com/office/drawing/2014/main" id="{5DF0F2E2-7658-7649-94B9-F5AD667F7A7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8" name="TextBox 457">
                    <a:extLst>
                      <a:ext uri="{FF2B5EF4-FFF2-40B4-BE49-F238E27FC236}">
                        <a16:creationId xmlns:a16="http://schemas.microsoft.com/office/drawing/2014/main" id="{8B7163CE-B98D-9540-B819-DE2ED024E4A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456" name="Rounded Rectangle 455">
                  <a:extLst>
                    <a:ext uri="{FF2B5EF4-FFF2-40B4-BE49-F238E27FC236}">
                      <a16:creationId xmlns:a16="http://schemas.microsoft.com/office/drawing/2014/main" id="{3F3FFA30-B39B-024C-A6C0-6BEFF95DF4AE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5" name="Group 424">
                <a:extLst>
                  <a:ext uri="{FF2B5EF4-FFF2-40B4-BE49-F238E27FC236}">
                    <a16:creationId xmlns:a16="http://schemas.microsoft.com/office/drawing/2014/main" id="{A7A449A0-B219-5942-AA37-5CEA3050C5F5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51" name="Group 450">
                  <a:extLst>
                    <a:ext uri="{FF2B5EF4-FFF2-40B4-BE49-F238E27FC236}">
                      <a16:creationId xmlns:a16="http://schemas.microsoft.com/office/drawing/2014/main" id="{F3E14C04-6C7A-D943-BF4B-CBCF4C60C1EE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53" name="TextBox 452">
                    <a:extLst>
                      <a:ext uri="{FF2B5EF4-FFF2-40B4-BE49-F238E27FC236}">
                        <a16:creationId xmlns:a16="http://schemas.microsoft.com/office/drawing/2014/main" id="{757D8D92-FD96-AC4B-83B5-3E4C7446D06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4" name="TextBox 453">
                    <a:extLst>
                      <a:ext uri="{FF2B5EF4-FFF2-40B4-BE49-F238E27FC236}">
                        <a16:creationId xmlns:a16="http://schemas.microsoft.com/office/drawing/2014/main" id="{BAF987AA-92C5-6F4C-A013-AE9043357646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452" name="Rounded Rectangle 451">
                  <a:extLst>
                    <a:ext uri="{FF2B5EF4-FFF2-40B4-BE49-F238E27FC236}">
                      <a16:creationId xmlns:a16="http://schemas.microsoft.com/office/drawing/2014/main" id="{4EBCD96D-B5F9-6946-9403-91BC373643F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6" name="Group 425">
                <a:extLst>
                  <a:ext uri="{FF2B5EF4-FFF2-40B4-BE49-F238E27FC236}">
                    <a16:creationId xmlns:a16="http://schemas.microsoft.com/office/drawing/2014/main" id="{337BF146-494F-3044-B449-C2511C8EAC5C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47" name="Group 446">
                  <a:extLst>
                    <a:ext uri="{FF2B5EF4-FFF2-40B4-BE49-F238E27FC236}">
                      <a16:creationId xmlns:a16="http://schemas.microsoft.com/office/drawing/2014/main" id="{B277A2CC-45C5-EC40-A7B0-2F8ED95C053D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9" name="TextBox 448">
                    <a:extLst>
                      <a:ext uri="{FF2B5EF4-FFF2-40B4-BE49-F238E27FC236}">
                        <a16:creationId xmlns:a16="http://schemas.microsoft.com/office/drawing/2014/main" id="{16EDFECF-5AC0-E842-8B21-99D97EFAEF1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0" name="TextBox 449">
                    <a:extLst>
                      <a:ext uri="{FF2B5EF4-FFF2-40B4-BE49-F238E27FC236}">
                        <a16:creationId xmlns:a16="http://schemas.microsoft.com/office/drawing/2014/main" id="{3F075F0A-EE04-984D-872A-D9B3C92814E7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448" name="Rounded Rectangle 447">
                  <a:extLst>
                    <a:ext uri="{FF2B5EF4-FFF2-40B4-BE49-F238E27FC236}">
                      <a16:creationId xmlns:a16="http://schemas.microsoft.com/office/drawing/2014/main" id="{93F274FA-C8AF-C84B-A748-8283A3779C2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7" name="Group 426">
                <a:extLst>
                  <a:ext uri="{FF2B5EF4-FFF2-40B4-BE49-F238E27FC236}">
                    <a16:creationId xmlns:a16="http://schemas.microsoft.com/office/drawing/2014/main" id="{A7F4ACAC-A4B7-0B4E-9F31-54D8863787C5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43" name="Group 442">
                  <a:extLst>
                    <a:ext uri="{FF2B5EF4-FFF2-40B4-BE49-F238E27FC236}">
                      <a16:creationId xmlns:a16="http://schemas.microsoft.com/office/drawing/2014/main" id="{25DC1645-655E-D048-8E3C-3F83B549878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5" name="TextBox 444">
                    <a:extLst>
                      <a:ext uri="{FF2B5EF4-FFF2-40B4-BE49-F238E27FC236}">
                        <a16:creationId xmlns:a16="http://schemas.microsoft.com/office/drawing/2014/main" id="{30BF46D7-B002-3D4F-878C-49031991FADC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46" name="TextBox 445">
                    <a:extLst>
                      <a:ext uri="{FF2B5EF4-FFF2-40B4-BE49-F238E27FC236}">
                        <a16:creationId xmlns:a16="http://schemas.microsoft.com/office/drawing/2014/main" id="{FAB4FF5E-D8CA-114B-8FB2-EA7A6EDF8535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444" name="Rounded Rectangle 443">
                  <a:extLst>
                    <a:ext uri="{FF2B5EF4-FFF2-40B4-BE49-F238E27FC236}">
                      <a16:creationId xmlns:a16="http://schemas.microsoft.com/office/drawing/2014/main" id="{43BD7644-C5A5-894A-A3DE-7220FEE0ED1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8" name="Group 427">
                <a:extLst>
                  <a:ext uri="{FF2B5EF4-FFF2-40B4-BE49-F238E27FC236}">
                    <a16:creationId xmlns:a16="http://schemas.microsoft.com/office/drawing/2014/main" id="{B69583C3-A719-6A4A-8111-7BF7550C6363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39" name="Group 438">
                  <a:extLst>
                    <a:ext uri="{FF2B5EF4-FFF2-40B4-BE49-F238E27FC236}">
                      <a16:creationId xmlns:a16="http://schemas.microsoft.com/office/drawing/2014/main" id="{98F41046-C7F9-C847-B61D-B3F6BCF7A9FF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1" name="TextBox 440">
                    <a:extLst>
                      <a:ext uri="{FF2B5EF4-FFF2-40B4-BE49-F238E27FC236}">
                        <a16:creationId xmlns:a16="http://schemas.microsoft.com/office/drawing/2014/main" id="{F73154D5-0E22-484C-9E1F-D7E63800C5F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42" name="TextBox 441">
                    <a:extLst>
                      <a:ext uri="{FF2B5EF4-FFF2-40B4-BE49-F238E27FC236}">
                        <a16:creationId xmlns:a16="http://schemas.microsoft.com/office/drawing/2014/main" id="{06DCF897-7253-2041-AD4B-3EFB294B6E49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440" name="Rounded Rectangle 439">
                  <a:extLst>
                    <a:ext uri="{FF2B5EF4-FFF2-40B4-BE49-F238E27FC236}">
                      <a16:creationId xmlns:a16="http://schemas.microsoft.com/office/drawing/2014/main" id="{E9CB6D69-4A99-CA44-ACF8-23A3593685E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9" name="Group 428">
                <a:extLst>
                  <a:ext uri="{FF2B5EF4-FFF2-40B4-BE49-F238E27FC236}">
                    <a16:creationId xmlns:a16="http://schemas.microsoft.com/office/drawing/2014/main" id="{BA9F4CAC-1478-8D4A-A5B4-37A7E5A89BCA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431" name="Straight Connector 430">
                  <a:extLst>
                    <a:ext uri="{FF2B5EF4-FFF2-40B4-BE49-F238E27FC236}">
                      <a16:creationId xmlns:a16="http://schemas.microsoft.com/office/drawing/2014/main" id="{B53AEDB6-9894-4B45-924D-5C14518E06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2" name="Straight Connector 431">
                  <a:extLst>
                    <a:ext uri="{FF2B5EF4-FFF2-40B4-BE49-F238E27FC236}">
                      <a16:creationId xmlns:a16="http://schemas.microsoft.com/office/drawing/2014/main" id="{71BC1290-90CA-5F49-B1F6-1F64E06F24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3" name="Straight Connector 432">
                  <a:extLst>
                    <a:ext uri="{FF2B5EF4-FFF2-40B4-BE49-F238E27FC236}">
                      <a16:creationId xmlns:a16="http://schemas.microsoft.com/office/drawing/2014/main" id="{2A125609-6638-E04E-BAD9-44CBC7C492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4" name="Straight Connector 433">
                  <a:extLst>
                    <a:ext uri="{FF2B5EF4-FFF2-40B4-BE49-F238E27FC236}">
                      <a16:creationId xmlns:a16="http://schemas.microsoft.com/office/drawing/2014/main" id="{F6E1D4FC-E46F-0A4F-A93D-FFFB7E080B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Straight Connector 434">
                  <a:extLst>
                    <a:ext uri="{FF2B5EF4-FFF2-40B4-BE49-F238E27FC236}">
                      <a16:creationId xmlns:a16="http://schemas.microsoft.com/office/drawing/2014/main" id="{E18CAFCD-620D-4D48-80A4-B9B7BED4B1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Straight Connector 435">
                  <a:extLst>
                    <a:ext uri="{FF2B5EF4-FFF2-40B4-BE49-F238E27FC236}">
                      <a16:creationId xmlns:a16="http://schemas.microsoft.com/office/drawing/2014/main" id="{72DB4336-C1E1-0847-A698-FFDE688D05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Straight Connector 436">
                  <a:extLst>
                    <a:ext uri="{FF2B5EF4-FFF2-40B4-BE49-F238E27FC236}">
                      <a16:creationId xmlns:a16="http://schemas.microsoft.com/office/drawing/2014/main" id="{E47FAADD-8849-2E4E-8690-91624C677E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Straight Connector 437">
                  <a:extLst>
                    <a:ext uri="{FF2B5EF4-FFF2-40B4-BE49-F238E27FC236}">
                      <a16:creationId xmlns:a16="http://schemas.microsoft.com/office/drawing/2014/main" id="{EFB4D3FE-1027-1147-9851-ADD5CA121D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0" name="TextBox 429">
                <a:extLst>
                  <a:ext uri="{FF2B5EF4-FFF2-40B4-BE49-F238E27FC236}">
                    <a16:creationId xmlns:a16="http://schemas.microsoft.com/office/drawing/2014/main" id="{EBC8D840-B8F2-1F41-8DE0-5011083482E3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3F535A1D-2CD4-8245-9339-D3ED2BE0B849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405" name="TextBox 404">
                <a:extLst>
                  <a:ext uri="{FF2B5EF4-FFF2-40B4-BE49-F238E27FC236}">
                    <a16:creationId xmlns:a16="http://schemas.microsoft.com/office/drawing/2014/main" id="{CCF603C0-C0AD-C646-902B-894DF7152CE9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406" name="Group 405">
                <a:extLst>
                  <a:ext uri="{FF2B5EF4-FFF2-40B4-BE49-F238E27FC236}">
                    <a16:creationId xmlns:a16="http://schemas.microsoft.com/office/drawing/2014/main" id="{83FC2567-2406-9445-88A9-BB64EDBAE71C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19" name="Group 418">
                  <a:extLst>
                    <a:ext uri="{FF2B5EF4-FFF2-40B4-BE49-F238E27FC236}">
                      <a16:creationId xmlns:a16="http://schemas.microsoft.com/office/drawing/2014/main" id="{A79EAE2D-3B73-BF40-A166-BA953D6F1D4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21" name="TextBox 420">
                    <a:extLst>
                      <a:ext uri="{FF2B5EF4-FFF2-40B4-BE49-F238E27FC236}">
                        <a16:creationId xmlns:a16="http://schemas.microsoft.com/office/drawing/2014/main" id="{3AC02F68-0287-D04D-B406-0678BF9950F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422" name="TextBox 421">
                    <a:extLst>
                      <a:ext uri="{FF2B5EF4-FFF2-40B4-BE49-F238E27FC236}">
                        <a16:creationId xmlns:a16="http://schemas.microsoft.com/office/drawing/2014/main" id="{ACB04E54-5C01-1449-8FE9-07AFAF5CD81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420" name="Rounded Rectangle 419">
                  <a:extLst>
                    <a:ext uri="{FF2B5EF4-FFF2-40B4-BE49-F238E27FC236}">
                      <a16:creationId xmlns:a16="http://schemas.microsoft.com/office/drawing/2014/main" id="{0F0E3FDC-E497-D140-850C-7EF2E6705AB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07" name="Group 406">
                <a:extLst>
                  <a:ext uri="{FF2B5EF4-FFF2-40B4-BE49-F238E27FC236}">
                    <a16:creationId xmlns:a16="http://schemas.microsoft.com/office/drawing/2014/main" id="{958B4468-64BA-AF49-B424-56CDE7BEEE07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15" name="Group 414">
                  <a:extLst>
                    <a:ext uri="{FF2B5EF4-FFF2-40B4-BE49-F238E27FC236}">
                      <a16:creationId xmlns:a16="http://schemas.microsoft.com/office/drawing/2014/main" id="{F83BEFAD-F5FD-FB42-99AB-A6B06029A0F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17" name="TextBox 416">
                    <a:extLst>
                      <a:ext uri="{FF2B5EF4-FFF2-40B4-BE49-F238E27FC236}">
                        <a16:creationId xmlns:a16="http://schemas.microsoft.com/office/drawing/2014/main" id="{B6750871-D048-E94D-AF5F-028F7AF387E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418" name="TextBox 417">
                    <a:extLst>
                      <a:ext uri="{FF2B5EF4-FFF2-40B4-BE49-F238E27FC236}">
                        <a16:creationId xmlns:a16="http://schemas.microsoft.com/office/drawing/2014/main" id="{E88162BE-58A0-8544-8CEE-927B606A49FF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416" name="Rounded Rectangle 415">
                  <a:extLst>
                    <a:ext uri="{FF2B5EF4-FFF2-40B4-BE49-F238E27FC236}">
                      <a16:creationId xmlns:a16="http://schemas.microsoft.com/office/drawing/2014/main" id="{FC746948-A753-3E4E-8329-F9B6C7FD1AB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08" name="Group 407">
                <a:extLst>
                  <a:ext uri="{FF2B5EF4-FFF2-40B4-BE49-F238E27FC236}">
                    <a16:creationId xmlns:a16="http://schemas.microsoft.com/office/drawing/2014/main" id="{53CD592D-3436-5446-BA58-42635C0F5365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410" name="Straight Connector 409">
                  <a:extLst>
                    <a:ext uri="{FF2B5EF4-FFF2-40B4-BE49-F238E27FC236}">
                      <a16:creationId xmlns:a16="http://schemas.microsoft.com/office/drawing/2014/main" id="{0EBEF577-8156-4548-9974-96FAE0C8C8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Straight Connector 410">
                  <a:extLst>
                    <a:ext uri="{FF2B5EF4-FFF2-40B4-BE49-F238E27FC236}">
                      <a16:creationId xmlns:a16="http://schemas.microsoft.com/office/drawing/2014/main" id="{60A652BE-556D-1B4D-A6CF-ABD5DD3C43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Straight Connector 411">
                  <a:extLst>
                    <a:ext uri="{FF2B5EF4-FFF2-40B4-BE49-F238E27FC236}">
                      <a16:creationId xmlns:a16="http://schemas.microsoft.com/office/drawing/2014/main" id="{0C91CAC3-5E4A-194A-93CD-2FC117850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Straight Connector 412">
                  <a:extLst>
                    <a:ext uri="{FF2B5EF4-FFF2-40B4-BE49-F238E27FC236}">
                      <a16:creationId xmlns:a16="http://schemas.microsoft.com/office/drawing/2014/main" id="{E328B97C-35F2-C340-A56A-B71B5901F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Straight Connector 413">
                  <a:extLst>
                    <a:ext uri="{FF2B5EF4-FFF2-40B4-BE49-F238E27FC236}">
                      <a16:creationId xmlns:a16="http://schemas.microsoft.com/office/drawing/2014/main" id="{DF13BDA5-10C3-A64B-BE12-B43F8A68CD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9" name="TextBox 408">
                <a:extLst>
                  <a:ext uri="{FF2B5EF4-FFF2-40B4-BE49-F238E27FC236}">
                    <a16:creationId xmlns:a16="http://schemas.microsoft.com/office/drawing/2014/main" id="{1A198409-6019-2642-90B3-3A3A9711F9BB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459" name="Group 458">
            <a:extLst>
              <a:ext uri="{FF2B5EF4-FFF2-40B4-BE49-F238E27FC236}">
                <a16:creationId xmlns:a16="http://schemas.microsoft.com/office/drawing/2014/main" id="{5103D9CA-8E90-7644-BDDC-AAE2C2029491}"/>
              </a:ext>
            </a:extLst>
          </p:cNvPr>
          <p:cNvGrpSpPr/>
          <p:nvPr/>
        </p:nvGrpSpPr>
        <p:grpSpPr>
          <a:xfrm>
            <a:off x="729756" y="3800183"/>
            <a:ext cx="5531987" cy="1209896"/>
            <a:chOff x="5546381" y="4597615"/>
            <a:chExt cx="5531987" cy="1463975"/>
          </a:xfrm>
        </p:grpSpPr>
        <p:graphicFrame>
          <p:nvGraphicFramePr>
            <p:cNvPr id="460" name="Chart 459">
              <a:extLst>
                <a:ext uri="{FF2B5EF4-FFF2-40B4-BE49-F238E27FC236}">
                  <a16:creationId xmlns:a16="http://schemas.microsoft.com/office/drawing/2014/main" id="{CBFDB626-EC71-1F4D-A350-A95CC706CBC0}"/>
                </a:ext>
              </a:extLst>
            </p:cNvPr>
            <p:cNvGraphicFramePr/>
            <p:nvPr/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461" name="Chart 460">
              <a:extLst>
                <a:ext uri="{FF2B5EF4-FFF2-40B4-BE49-F238E27FC236}">
                  <a16:creationId xmlns:a16="http://schemas.microsoft.com/office/drawing/2014/main" id="{365AF2BC-5272-7A48-8099-BEAE18FC9CFA}"/>
                </a:ext>
              </a:extLst>
            </p:cNvPr>
            <p:cNvGraphicFramePr/>
            <p:nvPr/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462" name="Chart 461">
              <a:extLst>
                <a:ext uri="{FF2B5EF4-FFF2-40B4-BE49-F238E27FC236}">
                  <a16:creationId xmlns:a16="http://schemas.microsoft.com/office/drawing/2014/main" id="{CAC6C26C-C1A0-DE46-BF10-A4A8D29AE48C}"/>
                </a:ext>
              </a:extLst>
            </p:cNvPr>
            <p:cNvGraphicFramePr/>
            <p:nvPr/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463" name="Chart 462">
              <a:extLst>
                <a:ext uri="{FF2B5EF4-FFF2-40B4-BE49-F238E27FC236}">
                  <a16:creationId xmlns:a16="http://schemas.microsoft.com/office/drawing/2014/main" id="{76B56184-4AF3-314C-93A3-590B602569C0}"/>
                </a:ext>
              </a:extLst>
            </p:cNvPr>
            <p:cNvGraphicFramePr/>
            <p:nvPr/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sp>
        <p:nvSpPr>
          <p:cNvPr id="189" name="Title 1">
            <a:extLst>
              <a:ext uri="{FF2B5EF4-FFF2-40B4-BE49-F238E27FC236}">
                <a16:creationId xmlns:a16="http://schemas.microsoft.com/office/drawing/2014/main" id="{C8396785-3E0C-9F40-B506-DC8B53A29A0B}"/>
              </a:ext>
            </a:extLst>
          </p:cNvPr>
          <p:cNvSpPr txBox="1">
            <a:spLocks/>
          </p:cNvSpPr>
          <p:nvPr/>
        </p:nvSpPr>
        <p:spPr>
          <a:xfrm rot="434957">
            <a:off x="-155272" y="2447663"/>
            <a:ext cx="2821576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One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sixth</a:t>
            </a:r>
          </a:p>
        </p:txBody>
      </p:sp>
      <p:sp>
        <p:nvSpPr>
          <p:cNvPr id="190" name="Title 1">
            <a:extLst>
              <a:ext uri="{FF2B5EF4-FFF2-40B4-BE49-F238E27FC236}">
                <a16:creationId xmlns:a16="http://schemas.microsoft.com/office/drawing/2014/main" id="{427C9ECB-C235-9747-B666-1C5A31A749B3}"/>
              </a:ext>
            </a:extLst>
          </p:cNvPr>
          <p:cNvSpPr txBox="1">
            <a:spLocks/>
          </p:cNvSpPr>
          <p:nvPr/>
        </p:nvSpPr>
        <p:spPr>
          <a:xfrm rot="21045510">
            <a:off x="441194" y="712696"/>
            <a:ext cx="1898551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Dividing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bar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91" name="Title 1">
            <a:extLst>
              <a:ext uri="{FF2B5EF4-FFF2-40B4-BE49-F238E27FC236}">
                <a16:creationId xmlns:a16="http://schemas.microsoft.com/office/drawing/2014/main" id="{C14181F3-87CD-4C4B-B3AF-F9D7E2D98438}"/>
              </a:ext>
            </a:extLst>
          </p:cNvPr>
          <p:cNvSpPr txBox="1">
            <a:spLocks/>
          </p:cNvSpPr>
          <p:nvPr/>
        </p:nvSpPr>
        <p:spPr>
          <a:xfrm rot="20946121">
            <a:off x="9514154" y="734303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</a:t>
            </a:r>
          </a:p>
        </p:txBody>
      </p:sp>
      <p:sp>
        <p:nvSpPr>
          <p:cNvPr id="192" name="Title 1">
            <a:extLst>
              <a:ext uri="{FF2B5EF4-FFF2-40B4-BE49-F238E27FC236}">
                <a16:creationId xmlns:a16="http://schemas.microsoft.com/office/drawing/2014/main" id="{F5D01C4D-F5E8-954E-8856-0599171600CE}"/>
              </a:ext>
            </a:extLst>
          </p:cNvPr>
          <p:cNvSpPr txBox="1">
            <a:spLocks/>
          </p:cNvSpPr>
          <p:nvPr/>
        </p:nvSpPr>
        <p:spPr>
          <a:xfrm rot="429383">
            <a:off x="9715731" y="2130375"/>
            <a:ext cx="2566159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Equal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parts</a:t>
            </a:r>
          </a:p>
        </p:txBody>
      </p:sp>
      <p:pic>
        <p:nvPicPr>
          <p:cNvPr id="186" name="Picture 185">
            <a:extLst>
              <a:ext uri="{FF2B5EF4-FFF2-40B4-BE49-F238E27FC236}">
                <a16:creationId xmlns:a16="http://schemas.microsoft.com/office/drawing/2014/main" id="{F9C2892B-22B3-3B46-9DE7-EDB20180E61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585785" y="1262188"/>
            <a:ext cx="9020429" cy="250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9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7CF015-CD43-A148-973A-3143845B1B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2394F1-E02A-4254-B52D-751CC6434AF0}"/>
              </a:ext>
            </a:extLst>
          </p:cNvPr>
          <p:cNvSpPr txBox="1"/>
          <p:nvPr/>
        </p:nvSpPr>
        <p:spPr>
          <a:xfrm>
            <a:off x="1115323" y="1933323"/>
            <a:ext cx="4788172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Finding Equivalent Fractions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deepen understanding:</a:t>
            </a:r>
          </a:p>
          <a:p>
            <a:pPr marL="230188" indent="-230188">
              <a:spcBef>
                <a:spcPts val="600"/>
              </a:spcBef>
              <a:buClr>
                <a:srgbClr val="2D89BE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000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hat fractions may have the same value but a different appearance</a:t>
            </a:r>
          </a:p>
          <a:p>
            <a:pPr marL="230188" lvl="0" indent="-230188">
              <a:spcBef>
                <a:spcPts val="600"/>
              </a:spcBef>
              <a:buClr>
                <a:srgbClr val="2D89BE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000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hat having the same value means that they sit at the same place on a number line </a:t>
            </a:r>
          </a:p>
          <a:p>
            <a:pPr marL="230188" lvl="0" indent="-230188">
              <a:spcBef>
                <a:spcPts val="600"/>
              </a:spcBef>
              <a:buClr>
                <a:srgbClr val="2D89BE"/>
              </a:buClr>
              <a:buFont typeface="Arial" panose="020B0604020202020204" pitchFamily="34" charset="0"/>
              <a:buChar char="•"/>
            </a:pPr>
            <a:r>
              <a:rPr lang="en-US" sz="2000" kern="100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2000" kern="100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 the multiplicative relationship between the numerators and the denominators of equivalent fractions</a:t>
            </a:r>
            <a:endParaRPr lang="en-GB" sz="2000" dirty="0">
              <a:effectLst/>
              <a:latin typeface="Comic Sans MS" panose="030F09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66E26C-9077-934D-9B7A-877120D6CD53}"/>
              </a:ext>
            </a:extLst>
          </p:cNvPr>
          <p:cNvSpPr txBox="1"/>
          <p:nvPr/>
        </p:nvSpPr>
        <p:spPr>
          <a:xfrm>
            <a:off x="564379" y="5970569"/>
            <a:ext cx="833578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250"/>
              </a:lnSpc>
              <a:spcBef>
                <a:spcPts val="200"/>
              </a:spcBef>
              <a:defRPr/>
            </a:pPr>
            <a:r>
              <a:rPr lang="en-GB" sz="1100" b="1" dirty="0">
                <a:solidFill>
                  <a:srgbClr val="2D89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2D89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228545B-44AA-0C4A-A907-1EC94C612DBC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Bef>
                <a:spcPts val="1500"/>
              </a:spcBef>
              <a:buNone/>
              <a:defRPr/>
            </a:pPr>
            <a:r>
              <a:rPr lang="en-GB" sz="3000" b="1" dirty="0">
                <a:solidFill>
                  <a:srgbClr val="2D89BE"/>
                </a:solidFill>
                <a:latin typeface="Comic Sans MS" panose="030F0702030302020204" pitchFamily="66" charset="0"/>
              </a:rPr>
              <a:t>Fractions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GB" sz="3000" b="1" dirty="0">
                <a:solidFill>
                  <a:srgbClr val="2D89BE"/>
                </a:solidFill>
                <a:latin typeface="Comic Sans MS" panose="030F0702030302020204" pitchFamily="66" charset="0"/>
              </a:rPr>
              <a:t>Lesson Aims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3EBCAA7-61A8-4A47-9B63-2289EA4A3D97}"/>
              </a:ext>
            </a:extLst>
          </p:cNvPr>
          <p:cNvGrpSpPr/>
          <p:nvPr/>
        </p:nvGrpSpPr>
        <p:grpSpPr>
          <a:xfrm>
            <a:off x="6381580" y="1715044"/>
            <a:ext cx="4604303" cy="1099905"/>
            <a:chOff x="5188577" y="4597615"/>
            <a:chExt cx="6128327" cy="1463975"/>
          </a:xfrm>
        </p:grpSpPr>
        <p:graphicFrame>
          <p:nvGraphicFramePr>
            <p:cNvPr id="17" name="Chart 16">
              <a:extLst>
                <a:ext uri="{FF2B5EF4-FFF2-40B4-BE49-F238E27FC236}">
                  <a16:creationId xmlns:a16="http://schemas.microsoft.com/office/drawing/2014/main" id="{A2813780-4564-3D4B-B670-8217D3BA6C3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05065291"/>
                </p:ext>
              </p:extLst>
            </p:nvPr>
          </p:nvGraphicFramePr>
          <p:xfrm>
            <a:off x="5188577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8" name="Chart 17">
              <a:extLst>
                <a:ext uri="{FF2B5EF4-FFF2-40B4-BE49-F238E27FC236}">
                  <a16:creationId xmlns:a16="http://schemas.microsoft.com/office/drawing/2014/main" id="{39D6DDFA-A591-7D4E-AFE5-7BEA487AFC9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27824117"/>
                </p:ext>
              </p:extLst>
            </p:nvPr>
          </p:nvGraphicFramePr>
          <p:xfrm>
            <a:off x="9502059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9" name="Chart 18">
              <a:extLst>
                <a:ext uri="{FF2B5EF4-FFF2-40B4-BE49-F238E27FC236}">
                  <a16:creationId xmlns:a16="http://schemas.microsoft.com/office/drawing/2014/main" id="{4241A361-A246-DD49-94A4-AFF21ADE34B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84506573"/>
                </p:ext>
              </p:extLst>
            </p:nvPr>
          </p:nvGraphicFramePr>
          <p:xfrm>
            <a:off x="8064232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0" name="Chart 19">
              <a:extLst>
                <a:ext uri="{FF2B5EF4-FFF2-40B4-BE49-F238E27FC236}">
                  <a16:creationId xmlns:a16="http://schemas.microsoft.com/office/drawing/2014/main" id="{CB275955-C0DA-BD41-9327-FA3FE254320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11998372"/>
                </p:ext>
              </p:extLst>
            </p:nvPr>
          </p:nvGraphicFramePr>
          <p:xfrm>
            <a:off x="6626404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BFA21BB-F157-1544-8C81-3D8EB1FFC1BD}"/>
              </a:ext>
            </a:extLst>
          </p:cNvPr>
          <p:cNvGrpSpPr/>
          <p:nvPr/>
        </p:nvGrpSpPr>
        <p:grpSpPr>
          <a:xfrm>
            <a:off x="7380985" y="3021979"/>
            <a:ext cx="2605492" cy="1285424"/>
            <a:chOff x="7347764" y="3021979"/>
            <a:chExt cx="2605492" cy="1285424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D67A6ED-D495-694F-A2A7-7BDA3D0A8333}"/>
                </a:ext>
              </a:extLst>
            </p:cNvPr>
            <p:cNvCxnSpPr>
              <a:cxnSpLocks/>
            </p:cNvCxnSpPr>
            <p:nvPr/>
          </p:nvCxnSpPr>
          <p:spPr>
            <a:xfrm>
              <a:off x="9050187" y="3021979"/>
              <a:ext cx="0" cy="1268696"/>
            </a:xfrm>
            <a:prstGeom prst="line">
              <a:avLst/>
            </a:prstGeom>
            <a:ln w="21590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9EBBD39-9B83-324B-B933-2B7B880EDF64}"/>
                </a:ext>
              </a:extLst>
            </p:cNvPr>
            <p:cNvGrpSpPr/>
            <p:nvPr/>
          </p:nvGrpSpPr>
          <p:grpSpPr>
            <a:xfrm>
              <a:off x="7347764" y="3749053"/>
              <a:ext cx="2602504" cy="558350"/>
              <a:chOff x="921883" y="4498991"/>
              <a:chExt cx="4191357" cy="81748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ADA26886-4314-1845-971A-6015CF39E539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1E038592-8616-9142-AB5D-099FE482AC0F}"/>
                  </a:ext>
                </a:extLst>
              </p:cNvPr>
              <p:cNvGrpSpPr/>
              <p:nvPr/>
            </p:nvGrpSpPr>
            <p:grpSpPr>
              <a:xfrm>
                <a:off x="1570144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54" name="Group 53">
                  <a:extLst>
                    <a:ext uri="{FF2B5EF4-FFF2-40B4-BE49-F238E27FC236}">
                      <a16:creationId xmlns:a16="http://schemas.microsoft.com/office/drawing/2014/main" id="{9BE2C6EB-A85F-6744-A0B8-BFA0F0EA160A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2303BB34-2E13-384E-90EA-0189ACBB5F4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7D9C5011-F289-034D-8094-5F3793EDE63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55" name="Rounded Rectangle 54">
                  <a:extLst>
                    <a:ext uri="{FF2B5EF4-FFF2-40B4-BE49-F238E27FC236}">
                      <a16:creationId xmlns:a16="http://schemas.microsoft.com/office/drawing/2014/main" id="{F5AC13A5-4A37-6448-8615-1A14D25AEBD9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B696F042-D136-9D48-A20D-00E77E4E04CC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3268D27D-7077-9C47-B25C-C41ED29A4192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B3619E5F-B7B0-2245-8558-B4363C27F3C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53" name="TextBox 52">
                    <a:extLst>
                      <a:ext uri="{FF2B5EF4-FFF2-40B4-BE49-F238E27FC236}">
                        <a16:creationId xmlns:a16="http://schemas.microsoft.com/office/drawing/2014/main" id="{8B79DD7B-7060-7A47-A6EF-1359E0D610A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51" name="Rounded Rectangle 50">
                  <a:extLst>
                    <a:ext uri="{FF2B5EF4-FFF2-40B4-BE49-F238E27FC236}">
                      <a16:creationId xmlns:a16="http://schemas.microsoft.com/office/drawing/2014/main" id="{37DB986A-3F78-8344-9B35-15B509050BE9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8CFBC4F2-D905-A242-B397-9C9ACA531CF0}"/>
                  </a:ext>
                </a:extLst>
              </p:cNvPr>
              <p:cNvGrpSpPr/>
              <p:nvPr/>
            </p:nvGrpSpPr>
            <p:grpSpPr>
              <a:xfrm>
                <a:off x="2855369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F8565E84-98C3-EA4E-A970-ABEF11D6C5C4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48" name="TextBox 47">
                    <a:extLst>
                      <a:ext uri="{FF2B5EF4-FFF2-40B4-BE49-F238E27FC236}">
                        <a16:creationId xmlns:a16="http://schemas.microsoft.com/office/drawing/2014/main" id="{9064809C-BF5E-0B4C-BEB8-4C0CC0345E4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9" name="TextBox 48">
                    <a:extLst>
                      <a:ext uri="{FF2B5EF4-FFF2-40B4-BE49-F238E27FC236}">
                        <a16:creationId xmlns:a16="http://schemas.microsoft.com/office/drawing/2014/main" id="{40A3DBE9-C715-2F46-8493-3562E893B50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47" name="Rounded Rectangle 46">
                  <a:extLst>
                    <a:ext uri="{FF2B5EF4-FFF2-40B4-BE49-F238E27FC236}">
                      <a16:creationId xmlns:a16="http://schemas.microsoft.com/office/drawing/2014/main" id="{D8C16DE8-0F07-614F-AAC0-C58B9A3D6099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9269E17-7F69-A846-B296-C9F5EC79B40B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42" name="Group 41">
                  <a:extLst>
                    <a:ext uri="{FF2B5EF4-FFF2-40B4-BE49-F238E27FC236}">
                      <a16:creationId xmlns:a16="http://schemas.microsoft.com/office/drawing/2014/main" id="{DA617389-1E31-6D4E-BF26-AB4D776E1232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1CE3A8F3-291F-7F47-98A0-D72E54DEF180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" name="TextBox 44">
                    <a:extLst>
                      <a:ext uri="{FF2B5EF4-FFF2-40B4-BE49-F238E27FC236}">
                        <a16:creationId xmlns:a16="http://schemas.microsoft.com/office/drawing/2014/main" id="{BD019F39-8BE3-5C46-9675-4F5189A38D46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43" name="Rounded Rectangle 42">
                  <a:extLst>
                    <a:ext uri="{FF2B5EF4-FFF2-40B4-BE49-F238E27FC236}">
                      <a16:creationId xmlns:a16="http://schemas.microsoft.com/office/drawing/2014/main" id="{1BB3AA2D-AD8D-064D-A708-79460AC80FB7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0CC1E022-066A-5F49-9BC6-F3687903714B}"/>
                  </a:ext>
                </a:extLst>
              </p:cNvPr>
              <p:cNvGrpSpPr/>
              <p:nvPr/>
            </p:nvGrpSpPr>
            <p:grpSpPr>
              <a:xfrm>
                <a:off x="414436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8" name="Group 37">
                  <a:extLst>
                    <a:ext uri="{FF2B5EF4-FFF2-40B4-BE49-F238E27FC236}">
                      <a16:creationId xmlns:a16="http://schemas.microsoft.com/office/drawing/2014/main" id="{C1CC0D21-E071-CA4D-A835-770D4D011C16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40" name="TextBox 39">
                    <a:extLst>
                      <a:ext uri="{FF2B5EF4-FFF2-40B4-BE49-F238E27FC236}">
                        <a16:creationId xmlns:a16="http://schemas.microsoft.com/office/drawing/2014/main" id="{9C016D35-4BCE-E840-BE18-014D539EE8A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1" name="TextBox 40">
                    <a:extLst>
                      <a:ext uri="{FF2B5EF4-FFF2-40B4-BE49-F238E27FC236}">
                        <a16:creationId xmlns:a16="http://schemas.microsoft.com/office/drawing/2014/main" id="{021C1D02-3A44-B949-AAA6-1AB35B318E0B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39" name="Rounded Rectangle 38">
                  <a:extLst>
                    <a:ext uri="{FF2B5EF4-FFF2-40B4-BE49-F238E27FC236}">
                      <a16:creationId xmlns:a16="http://schemas.microsoft.com/office/drawing/2014/main" id="{8EAC91B9-9D48-9548-B727-2385BDA9FBAF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FA05B242-AEFA-4B40-9253-D3D6FABAD258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78AE7005-D545-1448-A5CE-D10E5186EC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8EA49097-51F4-2E47-B320-EBFB33D749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8E60DE91-5BAA-4D42-AB20-7E7CBE352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D658BD84-FE50-6C4D-A243-6CFDB51CD3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E18B96D0-BEBD-6345-90A2-BA1C4DC3A7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5CAFCAB1-90B0-4A4A-B339-E20C039671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CB591B83-49BB-954B-8566-1DEA84500A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1645AD3F-DC2C-0D43-ADAC-026A2483B9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F166129-450D-5143-8FFB-8186077335C1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850592C9-3A39-B14B-864C-956D53707029}"/>
                </a:ext>
              </a:extLst>
            </p:cNvPr>
            <p:cNvGrpSpPr/>
            <p:nvPr/>
          </p:nvGrpSpPr>
          <p:grpSpPr>
            <a:xfrm>
              <a:off x="7350752" y="3095030"/>
              <a:ext cx="2602504" cy="558350"/>
              <a:chOff x="921883" y="4498991"/>
              <a:chExt cx="4191357" cy="817481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CF990343-32A3-374C-AD8C-8751CE4E4D1C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6EAFC18B-4F1D-3944-9146-C0243F2CAF82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B3D63E97-24E8-F44E-A073-71730EB13253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75" name="TextBox 74">
                    <a:extLst>
                      <a:ext uri="{FF2B5EF4-FFF2-40B4-BE49-F238E27FC236}">
                        <a16:creationId xmlns:a16="http://schemas.microsoft.com/office/drawing/2014/main" id="{0AC67420-D2E9-2749-B366-872B46E69E99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76" name="TextBox 75">
                    <a:extLst>
                      <a:ext uri="{FF2B5EF4-FFF2-40B4-BE49-F238E27FC236}">
                        <a16:creationId xmlns:a16="http://schemas.microsoft.com/office/drawing/2014/main" id="{784EC971-6C11-4940-9DBC-FDAC3488648F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74" name="Rounded Rectangle 73">
                  <a:extLst>
                    <a:ext uri="{FF2B5EF4-FFF2-40B4-BE49-F238E27FC236}">
                      <a16:creationId xmlns:a16="http://schemas.microsoft.com/office/drawing/2014/main" id="{91A29E61-9978-A34B-95D6-617AB44F5C8E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7DFBB3D6-D9EE-8449-B2D8-163D9DDC4AE4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69" name="Group 68">
                  <a:extLst>
                    <a:ext uri="{FF2B5EF4-FFF2-40B4-BE49-F238E27FC236}">
                      <a16:creationId xmlns:a16="http://schemas.microsoft.com/office/drawing/2014/main" id="{F7C81763-1456-CC48-84B7-784D2FA87704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71" name="TextBox 70">
                    <a:extLst>
                      <a:ext uri="{FF2B5EF4-FFF2-40B4-BE49-F238E27FC236}">
                        <a16:creationId xmlns:a16="http://schemas.microsoft.com/office/drawing/2014/main" id="{3CD59047-E180-774F-AD5A-9B601CA061C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72" name="TextBox 71">
                    <a:extLst>
                      <a:ext uri="{FF2B5EF4-FFF2-40B4-BE49-F238E27FC236}">
                        <a16:creationId xmlns:a16="http://schemas.microsoft.com/office/drawing/2014/main" id="{5330EC39-E12F-9D49-B5F4-68C90A1911BA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70" name="Rounded Rectangle 69">
                  <a:extLst>
                    <a:ext uri="{FF2B5EF4-FFF2-40B4-BE49-F238E27FC236}">
                      <a16:creationId xmlns:a16="http://schemas.microsoft.com/office/drawing/2014/main" id="{661B8155-68B1-4D4C-AB2B-A4C1688B3CB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345FFBA9-53BD-3641-9DAE-A92521E25B42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27F940FC-C900-B04C-A375-A480433BB1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A43607CD-953A-444E-A546-15925E825E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6DC3998B-F472-9D4C-9D4F-4172AF5A45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FE9EF7E0-FE1E-2D45-92DC-7CB117E2F6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56A0095E-3F8A-9042-98BA-F4486A4BA4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6635A0A-8617-7040-9035-A56A0EFF80C5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EFF37A7-8752-764D-BA1D-A34217725EF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379258" y="4399974"/>
            <a:ext cx="4525817" cy="188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4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92BBE34-0A22-48C2-A1A9-1A821E2B45B5}"/>
              </a:ext>
            </a:extLst>
          </p:cNvPr>
          <p:cNvSpPr txBox="1"/>
          <p:nvPr/>
        </p:nvSpPr>
        <p:spPr>
          <a:xfrm>
            <a:off x="1638307" y="672613"/>
            <a:ext cx="8743950" cy="1693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dirty="0">
                <a:latin typeface="Comic Sans MS" panose="030F0702030302020204" pitchFamily="66" charset="0"/>
              </a:rPr>
              <a:t>I went to the sweet shop and I bought some sweets.</a:t>
            </a:r>
          </a:p>
          <a:p>
            <a:pPr algn="ctr">
              <a:lnSpc>
                <a:spcPct val="150000"/>
              </a:lnSpc>
            </a:pPr>
            <a:r>
              <a:rPr lang="en-GB" sz="2400" dirty="0">
                <a:latin typeface="Comic Sans MS" panose="030F0702030302020204" pitchFamily="66" charset="0"/>
              </a:rPr>
              <a:t>On the way home, I ate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r>
              <a:rPr lang="en-GB" sz="2400" dirty="0">
                <a:latin typeface="Comic Sans MS" panose="030F0702030302020204" pitchFamily="66" charset="0"/>
              </a:rPr>
              <a:t>of the sweets. </a:t>
            </a:r>
          </a:p>
          <a:p>
            <a:pPr algn="ctr">
              <a:lnSpc>
                <a:spcPct val="150000"/>
              </a:lnSpc>
            </a:pPr>
            <a:r>
              <a:rPr lang="en-GB" sz="2400" dirty="0">
                <a:latin typeface="Comic Sans MS" panose="030F0702030302020204" pitchFamily="66" charset="0"/>
              </a:rPr>
              <a:t>Can someone show me the sweets I ate?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DAF7F89-D362-4C4F-AA1E-544EE8DDDB90}"/>
              </a:ext>
            </a:extLst>
          </p:cNvPr>
          <p:cNvGrpSpPr/>
          <p:nvPr/>
        </p:nvGrpSpPr>
        <p:grpSpPr>
          <a:xfrm>
            <a:off x="6432423" y="1224492"/>
            <a:ext cx="479595" cy="787070"/>
            <a:chOff x="1554512" y="2849031"/>
            <a:chExt cx="772393" cy="126758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E0171E6-CB8E-1A42-992A-BE3E1218C8D5}"/>
                </a:ext>
              </a:extLst>
            </p:cNvPr>
            <p:cNvGrpSpPr/>
            <p:nvPr/>
          </p:nvGrpSpPr>
          <p:grpSpPr>
            <a:xfrm>
              <a:off x="1554512" y="2849031"/>
              <a:ext cx="772393" cy="1267587"/>
              <a:chOff x="2774254" y="4328201"/>
              <a:chExt cx="834288" cy="1369164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7164ED2-7EC6-4047-9D52-873E73279AC6}"/>
                  </a:ext>
                </a:extLst>
              </p:cNvPr>
              <p:cNvSpPr txBox="1"/>
              <p:nvPr/>
            </p:nvSpPr>
            <p:spPr>
              <a:xfrm>
                <a:off x="2774254" y="4947807"/>
                <a:ext cx="834288" cy="74955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9E691C4-64D4-5844-8180-77A55B6E4F42}"/>
                  </a:ext>
                </a:extLst>
              </p:cNvPr>
              <p:cNvSpPr txBox="1"/>
              <p:nvPr/>
            </p:nvSpPr>
            <p:spPr>
              <a:xfrm>
                <a:off x="2999879" y="4328201"/>
                <a:ext cx="383046" cy="74955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9BD8962A-3F64-2E42-96A9-34A530A18955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FD4DF1-8509-434B-B75A-C12E09E58C84}"/>
              </a:ext>
            </a:extLst>
          </p:cNvPr>
          <p:cNvGrpSpPr/>
          <p:nvPr/>
        </p:nvGrpSpPr>
        <p:grpSpPr>
          <a:xfrm>
            <a:off x="3500794" y="3278180"/>
            <a:ext cx="7066387" cy="2154924"/>
            <a:chOff x="2747247" y="2946399"/>
            <a:chExt cx="7773052" cy="2154924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76C621D0-5BC0-B647-939A-09297BB98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9087" y="2946399"/>
              <a:ext cx="2136611" cy="770070"/>
            </a:xfrm>
            <a:prstGeom prst="rect">
              <a:avLst/>
            </a:prstGeom>
          </p:spPr>
        </p:pic>
        <p:pic>
          <p:nvPicPr>
            <p:cNvPr id="6" name="Picture 5" descr="A picture containing text, balloon, aircraft, vector graphics&#10;&#10;Description automatically generated">
              <a:extLst>
                <a:ext uri="{FF2B5EF4-FFF2-40B4-BE49-F238E27FC236}">
                  <a16:creationId xmlns:a16="http://schemas.microsoft.com/office/drawing/2014/main" id="{4480692E-2A79-9E4D-A91A-14BB4F8C6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53875" y="2946399"/>
              <a:ext cx="2136608" cy="770070"/>
            </a:xfrm>
            <a:prstGeom prst="rect">
              <a:avLst/>
            </a:prstGeom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2107D5A7-993E-C84C-AA1F-7B86F0C1F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83686" y="2946399"/>
              <a:ext cx="2136613" cy="770070"/>
            </a:xfrm>
            <a:prstGeom prst="rect">
              <a:avLst/>
            </a:prstGeom>
          </p:spPr>
        </p:pic>
        <p:pic>
          <p:nvPicPr>
            <p:cNvPr id="75" name="Picture 74" descr="Logo&#10;&#10;Description automatically generated">
              <a:extLst>
                <a:ext uri="{FF2B5EF4-FFF2-40B4-BE49-F238E27FC236}">
                  <a16:creationId xmlns:a16="http://schemas.microsoft.com/office/drawing/2014/main" id="{1C6FD338-5A0D-6142-A017-7E0DEA8A4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2461" y="4331253"/>
              <a:ext cx="2136611" cy="770070"/>
            </a:xfrm>
            <a:prstGeom prst="rect">
              <a:avLst/>
            </a:prstGeom>
          </p:spPr>
        </p:pic>
        <p:pic>
          <p:nvPicPr>
            <p:cNvPr id="76" name="Picture 75" descr="A picture containing text, balloon, aircraft, vector graphics&#10;&#10;Description automatically generated">
              <a:extLst>
                <a:ext uri="{FF2B5EF4-FFF2-40B4-BE49-F238E27FC236}">
                  <a16:creationId xmlns:a16="http://schemas.microsoft.com/office/drawing/2014/main" id="{8EC36AB0-E1ED-3E42-BA0F-3F9EEAA1D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7247" y="4331253"/>
              <a:ext cx="2136611" cy="770070"/>
            </a:xfrm>
            <a:prstGeom prst="rect">
              <a:avLst/>
            </a:prstGeom>
          </p:spPr>
        </p:pic>
        <p:pic>
          <p:nvPicPr>
            <p:cNvPr id="77" name="Picture 76" descr="Logo&#10;&#10;Description automatically generated">
              <a:extLst>
                <a:ext uri="{FF2B5EF4-FFF2-40B4-BE49-F238E27FC236}">
                  <a16:creationId xmlns:a16="http://schemas.microsoft.com/office/drawing/2014/main" id="{39C47E56-4CEA-E446-A44F-02F3E5B91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77062" y="4331253"/>
              <a:ext cx="2136612" cy="770070"/>
            </a:xfrm>
            <a:prstGeom prst="rect">
              <a:avLst/>
            </a:prstGeom>
          </p:spPr>
        </p:pic>
      </p:grpSp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F1D7480-C66B-914B-ABB6-4E466DD400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" b="-1702"/>
          <a:stretch/>
        </p:blipFill>
        <p:spPr>
          <a:xfrm>
            <a:off x="1181818" y="2421467"/>
            <a:ext cx="1392046" cy="345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C0EB38-05AD-4A40-9F99-CFDB903C50E3}"/>
              </a:ext>
            </a:extLst>
          </p:cNvPr>
          <p:cNvSpPr txBox="1"/>
          <p:nvPr/>
        </p:nvSpPr>
        <p:spPr>
          <a:xfrm>
            <a:off x="-452659" y="5488779"/>
            <a:ext cx="12173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whole is divided into </a:t>
            </a:r>
            <a:r>
              <a:rPr lang="en-GB" sz="2400" b="1" dirty="0">
                <a:latin typeface="Comic Sans MS" panose="030F0702030302020204" pitchFamily="66" charset="0"/>
              </a:rPr>
              <a:t>3</a:t>
            </a:r>
            <a:r>
              <a:rPr lang="en-GB" sz="2400" dirty="0">
                <a:latin typeface="Comic Sans MS" panose="030F0702030302020204" pitchFamily="66" charset="0"/>
              </a:rPr>
              <a:t> equal parts and we have </a:t>
            </a:r>
            <a:r>
              <a:rPr lang="en-GB" sz="2400" b="1" dirty="0">
                <a:latin typeface="Comic Sans MS" panose="030F0702030302020204" pitchFamily="66" charset="0"/>
              </a:rPr>
              <a:t>1</a:t>
            </a:r>
            <a:r>
              <a:rPr lang="en-GB" sz="2400" dirty="0">
                <a:latin typeface="Comic Sans MS" panose="030F0702030302020204" pitchFamily="66" charset="0"/>
              </a:rPr>
              <a:t> of them.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76753C-E77F-408C-A5C4-0D7ACFF40088}"/>
              </a:ext>
            </a:extLst>
          </p:cNvPr>
          <p:cNvSpPr/>
          <p:nvPr/>
        </p:nvSpPr>
        <p:spPr>
          <a:xfrm>
            <a:off x="2035277" y="1734934"/>
            <a:ext cx="7934633" cy="28906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5F96EBE-8D1D-1041-B879-BAA89E39D782}"/>
              </a:ext>
            </a:extLst>
          </p:cNvPr>
          <p:cNvCxnSpPr>
            <a:cxnSpLocks/>
          </p:cNvCxnSpPr>
          <p:nvPr/>
        </p:nvCxnSpPr>
        <p:spPr>
          <a:xfrm>
            <a:off x="4217170" y="1914547"/>
            <a:ext cx="0" cy="289068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4CBF2CD-FB75-3945-8C35-7182F227CE32}"/>
              </a:ext>
            </a:extLst>
          </p:cNvPr>
          <p:cNvCxnSpPr>
            <a:cxnSpLocks/>
          </p:cNvCxnSpPr>
          <p:nvPr/>
        </p:nvCxnSpPr>
        <p:spPr>
          <a:xfrm>
            <a:off x="7030095" y="1914547"/>
            <a:ext cx="0" cy="289068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rrow: Left 2">
            <a:extLst>
              <a:ext uri="{FF2B5EF4-FFF2-40B4-BE49-F238E27FC236}">
                <a16:creationId xmlns:a16="http://schemas.microsoft.com/office/drawing/2014/main" id="{632F1018-1211-AA41-A37D-B4DCEAF3FF96}"/>
              </a:ext>
            </a:extLst>
          </p:cNvPr>
          <p:cNvSpPr/>
          <p:nvPr/>
        </p:nvSpPr>
        <p:spPr>
          <a:xfrm rot="16200000">
            <a:off x="2327454" y="637579"/>
            <a:ext cx="980352" cy="891174"/>
          </a:xfrm>
          <a:prstGeom prst="leftArrow">
            <a:avLst/>
          </a:prstGeom>
          <a:solidFill>
            <a:srgbClr val="2D89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8E96601-E6A2-4049-9852-A9BCCC2F935F}"/>
              </a:ext>
            </a:extLst>
          </p:cNvPr>
          <p:cNvGrpSpPr/>
          <p:nvPr/>
        </p:nvGrpSpPr>
        <p:grpSpPr>
          <a:xfrm>
            <a:off x="10202882" y="2398249"/>
            <a:ext cx="614438" cy="2028925"/>
            <a:chOff x="4564541" y="2329909"/>
            <a:chExt cx="315304" cy="1041160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2845DAB-9120-AA44-9739-31E398DD00B3}"/>
                </a:ext>
              </a:extLst>
            </p:cNvPr>
            <p:cNvSpPr txBox="1"/>
            <p:nvPr/>
          </p:nvSpPr>
          <p:spPr>
            <a:xfrm>
              <a:off x="4634734" y="2810389"/>
              <a:ext cx="175175" cy="5606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0A0A05A-9F24-2849-A344-C05151DD0700}"/>
                </a:ext>
              </a:extLst>
            </p:cNvPr>
            <p:cNvSpPr txBox="1"/>
            <p:nvPr/>
          </p:nvSpPr>
          <p:spPr>
            <a:xfrm>
              <a:off x="4651080" y="2329909"/>
              <a:ext cx="142485" cy="5606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4220C048-77E3-D44F-A140-A2AAF1AE6BDE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5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337C62F-1962-1648-AD73-63385E0F2E3F}"/>
              </a:ext>
            </a:extLst>
          </p:cNvPr>
          <p:cNvSpPr/>
          <p:nvPr/>
        </p:nvSpPr>
        <p:spPr>
          <a:xfrm>
            <a:off x="1594886" y="1679944"/>
            <a:ext cx="2445489" cy="3402418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7432129-96BD-6041-9DF5-D80A0201A8D0}"/>
              </a:ext>
            </a:extLst>
          </p:cNvPr>
          <p:cNvGrpSpPr/>
          <p:nvPr/>
        </p:nvGrpSpPr>
        <p:grpSpPr>
          <a:xfrm>
            <a:off x="1854966" y="2202497"/>
            <a:ext cx="7558615" cy="2314783"/>
            <a:chOff x="2322796" y="2194613"/>
            <a:chExt cx="7558615" cy="231478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9DC269A-5F9A-F74D-8C58-4DA79B17742D}"/>
                </a:ext>
              </a:extLst>
            </p:cNvPr>
            <p:cNvGrpSpPr/>
            <p:nvPr/>
          </p:nvGrpSpPr>
          <p:grpSpPr>
            <a:xfrm>
              <a:off x="2322796" y="2194613"/>
              <a:ext cx="7558615" cy="770070"/>
              <a:chOff x="2283279" y="2194613"/>
              <a:chExt cx="7558615" cy="770070"/>
            </a:xfrm>
          </p:grpSpPr>
          <p:pic>
            <p:nvPicPr>
              <p:cNvPr id="79" name="Picture 78" descr="A picture containing text, balloon, aircraft, vector graphics&#10;&#10;Description automatically generated">
                <a:extLst>
                  <a:ext uri="{FF2B5EF4-FFF2-40B4-BE49-F238E27FC236}">
                    <a16:creationId xmlns:a16="http://schemas.microsoft.com/office/drawing/2014/main" id="{619EF53E-0316-B94D-B34C-F14AB18DDD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3279" y="2194613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80" name="Picture 79" descr="Logo&#10;&#10;Description automatically generated">
                <a:extLst>
                  <a:ext uri="{FF2B5EF4-FFF2-40B4-BE49-F238E27FC236}">
                    <a16:creationId xmlns:a16="http://schemas.microsoft.com/office/drawing/2014/main" id="{211B9E19-23D6-DC4D-AED2-7B84EE7BE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9520" y="2194613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4F4EA182-D884-A840-AEFD-9A8EEF89D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5091400" y="2194613"/>
                <a:ext cx="1942374" cy="770070"/>
              </a:xfrm>
              <a:prstGeom prst="rect">
                <a:avLst/>
              </a:prstGeom>
            </p:spPr>
          </p:pic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D1A491A-FCD8-DA41-B4D0-ECC54C18EF2E}"/>
                </a:ext>
              </a:extLst>
            </p:cNvPr>
            <p:cNvGrpSpPr/>
            <p:nvPr/>
          </p:nvGrpSpPr>
          <p:grpSpPr>
            <a:xfrm>
              <a:off x="2322796" y="3739326"/>
              <a:ext cx="7558615" cy="770070"/>
              <a:chOff x="2283279" y="2322203"/>
              <a:chExt cx="7558615" cy="770070"/>
            </a:xfrm>
          </p:grpSpPr>
          <p:pic>
            <p:nvPicPr>
              <p:cNvPr id="43" name="Picture 42" descr="A picture containing text, balloon, aircraft, vector graphics&#10;&#10;Description automatically generated">
                <a:extLst>
                  <a:ext uri="{FF2B5EF4-FFF2-40B4-BE49-F238E27FC236}">
                    <a16:creationId xmlns:a16="http://schemas.microsoft.com/office/drawing/2014/main" id="{5D8CBEBD-679A-044D-88B0-E6922994D9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3279" y="2322203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44" name="Picture 43" descr="Logo&#10;&#10;Description automatically generated">
                <a:extLst>
                  <a:ext uri="{FF2B5EF4-FFF2-40B4-BE49-F238E27FC236}">
                    <a16:creationId xmlns:a16="http://schemas.microsoft.com/office/drawing/2014/main" id="{E3AC8D24-2742-5A44-82DC-F9C0D4801F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9520" y="2322203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18D4B1F1-125A-7543-8BBE-2583812AE9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5091400" y="2322203"/>
                <a:ext cx="1942374" cy="77007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8986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92BBE34-0A22-48C2-A1A9-1A821E2B45B5}"/>
              </a:ext>
            </a:extLst>
          </p:cNvPr>
          <p:cNvSpPr txBox="1"/>
          <p:nvPr/>
        </p:nvSpPr>
        <p:spPr>
          <a:xfrm>
            <a:off x="1337734" y="672613"/>
            <a:ext cx="9584266" cy="1693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dirty="0">
                <a:latin typeface="Comic Sans MS" panose="030F0702030302020204" pitchFamily="66" charset="0"/>
              </a:rPr>
              <a:t>My friend Jay went to the sweet shop and bought some sweets.</a:t>
            </a:r>
          </a:p>
          <a:p>
            <a:pPr algn="ctr">
              <a:lnSpc>
                <a:spcPct val="150000"/>
              </a:lnSpc>
            </a:pPr>
            <a:r>
              <a:rPr lang="en-GB" sz="2400" dirty="0">
                <a:latin typeface="Comic Sans MS" panose="030F0702030302020204" pitchFamily="66" charset="0"/>
              </a:rPr>
              <a:t>On the way home, he ate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</a:t>
            </a:r>
            <a:r>
              <a:rPr lang="en-GB" sz="2400" dirty="0">
                <a:latin typeface="Comic Sans MS" panose="030F0702030302020204" pitchFamily="66" charset="0"/>
              </a:rPr>
              <a:t>of the sweets. </a:t>
            </a:r>
          </a:p>
          <a:p>
            <a:pPr algn="ctr">
              <a:lnSpc>
                <a:spcPct val="150000"/>
              </a:lnSpc>
            </a:pPr>
            <a:r>
              <a:rPr lang="en-GB" sz="2400" dirty="0">
                <a:latin typeface="Comic Sans MS" panose="030F0702030302020204" pitchFamily="66" charset="0"/>
              </a:rPr>
              <a:t>Can someone show me the sweets he ate?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DAF7F89-D362-4C4F-AA1E-544EE8DDDB90}"/>
              </a:ext>
            </a:extLst>
          </p:cNvPr>
          <p:cNvGrpSpPr/>
          <p:nvPr/>
        </p:nvGrpSpPr>
        <p:grpSpPr>
          <a:xfrm>
            <a:off x="6652556" y="1224492"/>
            <a:ext cx="479595" cy="787070"/>
            <a:chOff x="1554512" y="2849031"/>
            <a:chExt cx="772393" cy="1267587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9E0171E6-CB8E-1A42-992A-BE3E1218C8D5}"/>
                </a:ext>
              </a:extLst>
            </p:cNvPr>
            <p:cNvGrpSpPr/>
            <p:nvPr/>
          </p:nvGrpSpPr>
          <p:grpSpPr>
            <a:xfrm>
              <a:off x="1554512" y="2849031"/>
              <a:ext cx="772393" cy="1267587"/>
              <a:chOff x="2774254" y="4328201"/>
              <a:chExt cx="834288" cy="1369164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7164ED2-7EC6-4047-9D52-873E73279AC6}"/>
                  </a:ext>
                </a:extLst>
              </p:cNvPr>
              <p:cNvSpPr txBox="1"/>
              <p:nvPr/>
            </p:nvSpPr>
            <p:spPr>
              <a:xfrm>
                <a:off x="2774254" y="4947807"/>
                <a:ext cx="834288" cy="74955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9E691C4-64D4-5844-8180-77A55B6E4F42}"/>
                  </a:ext>
                </a:extLst>
              </p:cNvPr>
              <p:cNvSpPr txBox="1"/>
              <p:nvPr/>
            </p:nvSpPr>
            <p:spPr>
              <a:xfrm>
                <a:off x="2999879" y="4328201"/>
                <a:ext cx="383046" cy="74955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</p:grp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9BD8962A-3F64-2E42-96A9-34A530A18955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00" b="1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FD4DF1-8509-434B-B75A-C12E09E58C84}"/>
              </a:ext>
            </a:extLst>
          </p:cNvPr>
          <p:cNvGrpSpPr/>
          <p:nvPr/>
        </p:nvGrpSpPr>
        <p:grpSpPr>
          <a:xfrm>
            <a:off x="3500794" y="3278180"/>
            <a:ext cx="7066387" cy="2154924"/>
            <a:chOff x="2747247" y="2946399"/>
            <a:chExt cx="7773052" cy="2154924"/>
          </a:xfrm>
        </p:grpSpPr>
        <p:pic>
          <p:nvPicPr>
            <p:cNvPr id="4" name="Picture 3" descr="Logo&#10;&#10;Description automatically generated">
              <a:extLst>
                <a:ext uri="{FF2B5EF4-FFF2-40B4-BE49-F238E27FC236}">
                  <a16:creationId xmlns:a16="http://schemas.microsoft.com/office/drawing/2014/main" id="{76C621D0-5BC0-B647-939A-09297BB98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9087" y="2946399"/>
              <a:ext cx="2136611" cy="770070"/>
            </a:xfrm>
            <a:prstGeom prst="rect">
              <a:avLst/>
            </a:prstGeom>
          </p:spPr>
        </p:pic>
        <p:pic>
          <p:nvPicPr>
            <p:cNvPr id="6" name="Picture 5" descr="A picture containing text, balloon, aircraft, vector graphics&#10;&#10;Description automatically generated">
              <a:extLst>
                <a:ext uri="{FF2B5EF4-FFF2-40B4-BE49-F238E27FC236}">
                  <a16:creationId xmlns:a16="http://schemas.microsoft.com/office/drawing/2014/main" id="{4480692E-2A79-9E4D-A91A-14BB4F8C6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53875" y="2946399"/>
              <a:ext cx="2136608" cy="770070"/>
            </a:xfrm>
            <a:prstGeom prst="rect">
              <a:avLst/>
            </a:prstGeom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2107D5A7-993E-C84C-AA1F-7B86F0C1F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83686" y="2946399"/>
              <a:ext cx="2136613" cy="770070"/>
            </a:xfrm>
            <a:prstGeom prst="rect">
              <a:avLst/>
            </a:prstGeom>
          </p:spPr>
        </p:pic>
        <p:pic>
          <p:nvPicPr>
            <p:cNvPr id="75" name="Picture 74" descr="Logo&#10;&#10;Description automatically generated">
              <a:extLst>
                <a:ext uri="{FF2B5EF4-FFF2-40B4-BE49-F238E27FC236}">
                  <a16:creationId xmlns:a16="http://schemas.microsoft.com/office/drawing/2014/main" id="{1C6FD338-5A0D-6142-A017-7E0DEA8A4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2461" y="4331253"/>
              <a:ext cx="2136611" cy="770070"/>
            </a:xfrm>
            <a:prstGeom prst="rect">
              <a:avLst/>
            </a:prstGeom>
          </p:spPr>
        </p:pic>
        <p:pic>
          <p:nvPicPr>
            <p:cNvPr id="76" name="Picture 75" descr="A picture containing text, balloon, aircraft, vector graphics&#10;&#10;Description automatically generated">
              <a:extLst>
                <a:ext uri="{FF2B5EF4-FFF2-40B4-BE49-F238E27FC236}">
                  <a16:creationId xmlns:a16="http://schemas.microsoft.com/office/drawing/2014/main" id="{8EC36AB0-E1ED-3E42-BA0F-3F9EEAA1D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7247" y="4331253"/>
              <a:ext cx="2136611" cy="770070"/>
            </a:xfrm>
            <a:prstGeom prst="rect">
              <a:avLst/>
            </a:prstGeom>
          </p:spPr>
        </p:pic>
        <p:pic>
          <p:nvPicPr>
            <p:cNvPr id="77" name="Picture 76" descr="Logo&#10;&#10;Description automatically generated">
              <a:extLst>
                <a:ext uri="{FF2B5EF4-FFF2-40B4-BE49-F238E27FC236}">
                  <a16:creationId xmlns:a16="http://schemas.microsoft.com/office/drawing/2014/main" id="{39C47E56-4CEA-E446-A44F-02F3E5B91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77062" y="4331253"/>
              <a:ext cx="2136612" cy="770070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F1D7480-C66B-914B-ABB6-4E466DD4000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87" r="487"/>
          <a:stretch/>
        </p:blipFill>
        <p:spPr>
          <a:xfrm>
            <a:off x="1181818" y="2421467"/>
            <a:ext cx="1392046" cy="345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1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C0EB38-05AD-4A40-9F99-CFDB903C50E3}"/>
              </a:ext>
            </a:extLst>
          </p:cNvPr>
          <p:cNvSpPr txBox="1"/>
          <p:nvPr/>
        </p:nvSpPr>
        <p:spPr>
          <a:xfrm>
            <a:off x="-452659" y="5488779"/>
            <a:ext cx="12173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902030302020204" pitchFamily="66" charset="0"/>
              </a:rPr>
              <a:t>The whole is divided into </a:t>
            </a:r>
            <a:r>
              <a:rPr lang="en-GB" sz="2400" b="1" dirty="0">
                <a:latin typeface="Comic Sans MS" panose="030F0902030302020204" pitchFamily="66" charset="0"/>
              </a:rPr>
              <a:t>6</a:t>
            </a:r>
            <a:r>
              <a:rPr lang="en-GB" sz="2400" dirty="0">
                <a:latin typeface="Comic Sans MS" panose="030F0902030302020204" pitchFamily="66" charset="0"/>
              </a:rPr>
              <a:t> equal parts and we have </a:t>
            </a:r>
            <a:r>
              <a:rPr lang="en-GB" sz="2400" b="1" dirty="0">
                <a:latin typeface="Comic Sans MS" panose="030F0902030302020204" pitchFamily="66" charset="0"/>
              </a:rPr>
              <a:t>2</a:t>
            </a:r>
            <a:r>
              <a:rPr lang="en-GB" sz="2400" dirty="0">
                <a:latin typeface="Comic Sans MS" panose="030F0902030302020204" pitchFamily="66" charset="0"/>
              </a:rPr>
              <a:t> of them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76753C-E77F-408C-A5C4-0D7ACFF40088}"/>
              </a:ext>
            </a:extLst>
          </p:cNvPr>
          <p:cNvSpPr/>
          <p:nvPr/>
        </p:nvSpPr>
        <p:spPr>
          <a:xfrm>
            <a:off x="2035277" y="1734934"/>
            <a:ext cx="7934633" cy="28906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15F96EBE-8D1D-1041-B879-BAA89E39D782}"/>
              </a:ext>
            </a:extLst>
          </p:cNvPr>
          <p:cNvCxnSpPr>
            <a:cxnSpLocks/>
          </p:cNvCxnSpPr>
          <p:nvPr/>
        </p:nvCxnSpPr>
        <p:spPr>
          <a:xfrm>
            <a:off x="4217170" y="1914547"/>
            <a:ext cx="0" cy="289068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D4CBF2CD-FB75-3945-8C35-7182F227CE32}"/>
              </a:ext>
            </a:extLst>
          </p:cNvPr>
          <p:cNvCxnSpPr>
            <a:cxnSpLocks/>
          </p:cNvCxnSpPr>
          <p:nvPr/>
        </p:nvCxnSpPr>
        <p:spPr>
          <a:xfrm>
            <a:off x="7030095" y="1914547"/>
            <a:ext cx="0" cy="289068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Arrow: Left 2">
            <a:extLst>
              <a:ext uri="{FF2B5EF4-FFF2-40B4-BE49-F238E27FC236}">
                <a16:creationId xmlns:a16="http://schemas.microsoft.com/office/drawing/2014/main" id="{632F1018-1211-AA41-A37D-B4DCEAF3FF96}"/>
              </a:ext>
            </a:extLst>
          </p:cNvPr>
          <p:cNvSpPr/>
          <p:nvPr/>
        </p:nvSpPr>
        <p:spPr>
          <a:xfrm rot="16200000">
            <a:off x="2327454" y="807700"/>
            <a:ext cx="980352" cy="891174"/>
          </a:xfrm>
          <a:prstGeom prst="leftArrow">
            <a:avLst/>
          </a:prstGeom>
          <a:solidFill>
            <a:srgbClr val="2D89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8E96601-E6A2-4049-9852-A9BCCC2F935F}"/>
              </a:ext>
            </a:extLst>
          </p:cNvPr>
          <p:cNvGrpSpPr/>
          <p:nvPr/>
        </p:nvGrpSpPr>
        <p:grpSpPr>
          <a:xfrm>
            <a:off x="10202882" y="2398249"/>
            <a:ext cx="614438" cy="2028925"/>
            <a:chOff x="4564541" y="2329909"/>
            <a:chExt cx="315304" cy="1041160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12845DAB-9120-AA44-9739-31E398DD00B3}"/>
                </a:ext>
              </a:extLst>
            </p:cNvPr>
            <p:cNvSpPr txBox="1"/>
            <p:nvPr/>
          </p:nvSpPr>
          <p:spPr>
            <a:xfrm>
              <a:off x="4634734" y="2810389"/>
              <a:ext cx="175175" cy="5606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0A0A05A-9F24-2849-A344-C05151DD0700}"/>
                </a:ext>
              </a:extLst>
            </p:cNvPr>
            <p:cNvSpPr txBox="1"/>
            <p:nvPr/>
          </p:nvSpPr>
          <p:spPr>
            <a:xfrm>
              <a:off x="4651080" y="2329909"/>
              <a:ext cx="142485" cy="5606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4220C048-77E3-D44F-A140-A2AAF1AE6BDE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5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337C62F-1962-1648-AD73-63385E0F2E3F}"/>
              </a:ext>
            </a:extLst>
          </p:cNvPr>
          <p:cNvSpPr/>
          <p:nvPr/>
        </p:nvSpPr>
        <p:spPr>
          <a:xfrm>
            <a:off x="1598456" y="1850065"/>
            <a:ext cx="2445489" cy="1424762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7432129-96BD-6041-9DF5-D80A0201A8D0}"/>
              </a:ext>
            </a:extLst>
          </p:cNvPr>
          <p:cNvGrpSpPr/>
          <p:nvPr/>
        </p:nvGrpSpPr>
        <p:grpSpPr>
          <a:xfrm>
            <a:off x="1854966" y="2202497"/>
            <a:ext cx="7558615" cy="2293518"/>
            <a:chOff x="2322796" y="2194613"/>
            <a:chExt cx="7558615" cy="2293518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9DC269A-5F9A-F74D-8C58-4DA79B17742D}"/>
                </a:ext>
              </a:extLst>
            </p:cNvPr>
            <p:cNvGrpSpPr/>
            <p:nvPr/>
          </p:nvGrpSpPr>
          <p:grpSpPr>
            <a:xfrm>
              <a:off x="2322796" y="2194613"/>
              <a:ext cx="7558615" cy="770070"/>
              <a:chOff x="2283279" y="2194613"/>
              <a:chExt cx="7558615" cy="770070"/>
            </a:xfrm>
          </p:grpSpPr>
          <p:pic>
            <p:nvPicPr>
              <p:cNvPr id="79" name="Picture 78" descr="A picture containing text, balloon, aircraft, vector graphics&#10;&#10;Description automatically generated">
                <a:extLst>
                  <a:ext uri="{FF2B5EF4-FFF2-40B4-BE49-F238E27FC236}">
                    <a16:creationId xmlns:a16="http://schemas.microsoft.com/office/drawing/2014/main" id="{619EF53E-0316-B94D-B34C-F14AB18DDD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3279" y="2194613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80" name="Picture 79" descr="Logo&#10;&#10;Description automatically generated">
                <a:extLst>
                  <a:ext uri="{FF2B5EF4-FFF2-40B4-BE49-F238E27FC236}">
                    <a16:creationId xmlns:a16="http://schemas.microsoft.com/office/drawing/2014/main" id="{211B9E19-23D6-DC4D-AED2-7B84EE7BE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9520" y="2194613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4F4EA182-D884-A840-AEFD-9A8EEF89D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5091400" y="2194613"/>
                <a:ext cx="1942374" cy="770070"/>
              </a:xfrm>
              <a:prstGeom prst="rect">
                <a:avLst/>
              </a:prstGeom>
            </p:spPr>
          </p:pic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D1A491A-FCD8-DA41-B4D0-ECC54C18EF2E}"/>
                </a:ext>
              </a:extLst>
            </p:cNvPr>
            <p:cNvGrpSpPr/>
            <p:nvPr/>
          </p:nvGrpSpPr>
          <p:grpSpPr>
            <a:xfrm>
              <a:off x="2322796" y="3718061"/>
              <a:ext cx="7558615" cy="770070"/>
              <a:chOff x="2283279" y="2300938"/>
              <a:chExt cx="7558615" cy="770070"/>
            </a:xfrm>
          </p:grpSpPr>
          <p:pic>
            <p:nvPicPr>
              <p:cNvPr id="43" name="Picture 42" descr="A picture containing text, balloon, aircraft, vector graphics&#10;&#10;Description automatically generated">
                <a:extLst>
                  <a:ext uri="{FF2B5EF4-FFF2-40B4-BE49-F238E27FC236}">
                    <a16:creationId xmlns:a16="http://schemas.microsoft.com/office/drawing/2014/main" id="{5D8CBEBD-679A-044D-88B0-E6922994D9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83279" y="2300938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44" name="Picture 43" descr="Logo&#10;&#10;Description automatically generated">
                <a:extLst>
                  <a:ext uri="{FF2B5EF4-FFF2-40B4-BE49-F238E27FC236}">
                    <a16:creationId xmlns:a16="http://schemas.microsoft.com/office/drawing/2014/main" id="{E3AC8D24-2742-5A44-82DC-F9C0D4801F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99520" y="2300938"/>
                <a:ext cx="1942374" cy="770070"/>
              </a:xfrm>
              <a:prstGeom prst="rect">
                <a:avLst/>
              </a:prstGeom>
            </p:spPr>
          </p:pic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18D4B1F1-125A-7543-8BBE-2583812AE9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/>
            </p:blipFill>
            <p:spPr>
              <a:xfrm>
                <a:off x="5091400" y="2300938"/>
                <a:ext cx="1942374" cy="770070"/>
              </a:xfrm>
              <a:prstGeom prst="rect">
                <a:avLst/>
              </a:prstGeom>
            </p:spPr>
          </p:pic>
        </p:grpSp>
      </p:grp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0DAF3CCF-9528-7C4D-B896-F306D44D32C9}"/>
              </a:ext>
            </a:extLst>
          </p:cNvPr>
          <p:cNvSpPr/>
          <p:nvPr/>
        </p:nvSpPr>
        <p:spPr>
          <a:xfrm>
            <a:off x="1598456" y="3392338"/>
            <a:ext cx="2445489" cy="1424762"/>
          </a:xfrm>
          <a:prstGeom prst="roundRect">
            <a:avLst>
              <a:gd name="adj" fmla="val 50000"/>
            </a:avLst>
          </a:prstGeom>
          <a:noFill/>
          <a:ln w="571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9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2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50F7B035-F8C6-944E-BF48-B3C0D3E784CB}"/>
              </a:ext>
            </a:extLst>
          </p:cNvPr>
          <p:cNvGrpSpPr/>
          <p:nvPr/>
        </p:nvGrpSpPr>
        <p:grpSpPr>
          <a:xfrm>
            <a:off x="9189549" y="2647377"/>
            <a:ext cx="614438" cy="2028925"/>
            <a:chOff x="4564541" y="2329909"/>
            <a:chExt cx="315304" cy="104116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5EB83CC-8CC2-3A42-A591-00B6FBCFF5D0}"/>
                </a:ext>
              </a:extLst>
            </p:cNvPr>
            <p:cNvSpPr txBox="1"/>
            <p:nvPr/>
          </p:nvSpPr>
          <p:spPr>
            <a:xfrm>
              <a:off x="4634734" y="2810389"/>
              <a:ext cx="175175" cy="5606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7E71EB7-08FC-4247-AD74-FC673AFD7BBC}"/>
                </a:ext>
              </a:extLst>
            </p:cNvPr>
            <p:cNvSpPr txBox="1"/>
            <p:nvPr/>
          </p:nvSpPr>
          <p:spPr>
            <a:xfrm>
              <a:off x="4651080" y="2329909"/>
              <a:ext cx="142485" cy="5606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E361C32D-E871-F142-B29C-DD2C93BEE743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5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59F87A8-2829-D640-9A65-7B886D2FDCB6}"/>
              </a:ext>
            </a:extLst>
          </p:cNvPr>
          <p:cNvGrpSpPr/>
          <p:nvPr/>
        </p:nvGrpSpPr>
        <p:grpSpPr>
          <a:xfrm>
            <a:off x="10514763" y="2640751"/>
            <a:ext cx="614438" cy="2028925"/>
            <a:chOff x="4564541" y="2329909"/>
            <a:chExt cx="315304" cy="104116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23339B3-8D72-F74F-9DC2-42A9599422AF}"/>
                </a:ext>
              </a:extLst>
            </p:cNvPr>
            <p:cNvSpPr txBox="1"/>
            <p:nvPr/>
          </p:nvSpPr>
          <p:spPr>
            <a:xfrm>
              <a:off x="4634734" y="2810389"/>
              <a:ext cx="175175" cy="5606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354C98AF-81C3-FF4C-849C-5A9E07E582E2}"/>
                </a:ext>
              </a:extLst>
            </p:cNvPr>
            <p:cNvSpPr txBox="1"/>
            <p:nvPr/>
          </p:nvSpPr>
          <p:spPr>
            <a:xfrm>
              <a:off x="4651080" y="2329909"/>
              <a:ext cx="142485" cy="5606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5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B430A21F-BEAE-AD45-848C-3D435F6BA087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5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0EE4DB3-5EBA-1F4F-AF55-D50D0FF95385}"/>
              </a:ext>
            </a:extLst>
          </p:cNvPr>
          <p:cNvSpPr txBox="1"/>
          <p:nvPr/>
        </p:nvSpPr>
        <p:spPr>
          <a:xfrm>
            <a:off x="10020794" y="3071447"/>
            <a:ext cx="277663" cy="1092608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65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=</a:t>
            </a: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id="{435FEF44-32B5-1442-9841-943B684123A8}"/>
              </a:ext>
            </a:extLst>
          </p:cNvPr>
          <p:cNvSpPr txBox="1">
            <a:spLocks/>
          </p:cNvSpPr>
          <p:nvPr/>
        </p:nvSpPr>
        <p:spPr>
          <a:xfrm>
            <a:off x="-8789" y="716104"/>
            <a:ext cx="12192000" cy="4567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2D89B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Who ate the most sweets?</a:t>
            </a:r>
          </a:p>
        </p:txBody>
      </p:sp>
      <p:sp>
        <p:nvSpPr>
          <p:cNvPr id="51" name="Arrow: Left 2">
            <a:extLst>
              <a:ext uri="{FF2B5EF4-FFF2-40B4-BE49-F238E27FC236}">
                <a16:creationId xmlns:a16="http://schemas.microsoft.com/office/drawing/2014/main" id="{0F2CDD69-8341-8943-9C16-8591DC1E9C29}"/>
              </a:ext>
            </a:extLst>
          </p:cNvPr>
          <p:cNvSpPr/>
          <p:nvPr/>
        </p:nvSpPr>
        <p:spPr>
          <a:xfrm rot="10800000">
            <a:off x="2376271" y="2150228"/>
            <a:ext cx="814414" cy="691318"/>
          </a:xfrm>
          <a:prstGeom prst="leftArrow">
            <a:avLst/>
          </a:prstGeom>
          <a:solidFill>
            <a:srgbClr val="2D89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EC682FB0-F687-104B-8BD0-E41BC309F31D}"/>
              </a:ext>
            </a:extLst>
          </p:cNvPr>
          <p:cNvGrpSpPr/>
          <p:nvPr/>
        </p:nvGrpSpPr>
        <p:grpSpPr>
          <a:xfrm>
            <a:off x="7410754" y="1987890"/>
            <a:ext cx="1152346" cy="993791"/>
            <a:chOff x="6812786" y="1950760"/>
            <a:chExt cx="1267581" cy="993791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A5D31E18-14F1-BD4E-BFC8-31C39836F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6812786" y="1950760"/>
              <a:ext cx="1267581" cy="415324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90C7C122-A971-2940-873B-0BC0E028B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6812786" y="2529227"/>
              <a:ext cx="1267581" cy="415324"/>
            </a:xfrm>
            <a:prstGeom prst="rect">
              <a:avLst/>
            </a:prstGeom>
          </p:spPr>
        </p:pic>
      </p:grpSp>
      <p:pic>
        <p:nvPicPr>
          <p:cNvPr id="73" name="Picture 72">
            <a:extLst>
              <a:ext uri="{FF2B5EF4-FFF2-40B4-BE49-F238E27FC236}">
                <a16:creationId xmlns:a16="http://schemas.microsoft.com/office/drawing/2014/main" id="{5D7404BF-309E-BB42-A26D-C82409373C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410753" y="4352913"/>
            <a:ext cx="1152346" cy="415324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E635563-63DE-FF4A-BD58-33F9E13983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410753" y="5225831"/>
            <a:ext cx="1152346" cy="415324"/>
          </a:xfrm>
          <a:prstGeom prst="rect">
            <a:avLst/>
          </a:prstGeom>
        </p:spPr>
      </p:pic>
      <p:sp>
        <p:nvSpPr>
          <p:cNvPr id="85" name="Arrow: Left 2">
            <a:extLst>
              <a:ext uri="{FF2B5EF4-FFF2-40B4-BE49-F238E27FC236}">
                <a16:creationId xmlns:a16="http://schemas.microsoft.com/office/drawing/2014/main" id="{E3BCEAC5-55C9-6146-9638-F00A9AD95294}"/>
              </a:ext>
            </a:extLst>
          </p:cNvPr>
          <p:cNvSpPr/>
          <p:nvPr/>
        </p:nvSpPr>
        <p:spPr>
          <a:xfrm rot="10800000">
            <a:off x="2376271" y="4656700"/>
            <a:ext cx="814414" cy="691318"/>
          </a:xfrm>
          <a:prstGeom prst="leftArrow">
            <a:avLst/>
          </a:prstGeom>
          <a:solidFill>
            <a:srgbClr val="2D89B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17101BD-2075-0B40-91DF-A867A321295F}"/>
              </a:ext>
            </a:extLst>
          </p:cNvPr>
          <p:cNvGrpSpPr/>
          <p:nvPr/>
        </p:nvGrpSpPr>
        <p:grpSpPr>
          <a:xfrm>
            <a:off x="5518748" y="1987890"/>
            <a:ext cx="1152346" cy="993791"/>
            <a:chOff x="6812786" y="1950760"/>
            <a:chExt cx="1267581" cy="993791"/>
          </a:xfrm>
        </p:grpSpPr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308E2BB6-EA6A-9D4C-BDB0-B82D714EC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6812786" y="1950760"/>
              <a:ext cx="1267581" cy="415324"/>
            </a:xfrm>
            <a:prstGeom prst="rect">
              <a:avLst/>
            </a:prstGeom>
          </p:spPr>
        </p:pic>
        <p:pic>
          <p:nvPicPr>
            <p:cNvPr id="97" name="Picture 96">
              <a:extLst>
                <a:ext uri="{FF2B5EF4-FFF2-40B4-BE49-F238E27FC236}">
                  <a16:creationId xmlns:a16="http://schemas.microsoft.com/office/drawing/2014/main" id="{AA28EDE4-7934-A347-B308-561C33748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6812786" y="2529227"/>
              <a:ext cx="1267581" cy="415324"/>
            </a:xfrm>
            <a:prstGeom prst="rect">
              <a:avLst/>
            </a:prstGeom>
          </p:spPr>
        </p:pic>
      </p:grpSp>
      <p:pic>
        <p:nvPicPr>
          <p:cNvPr id="103" name="Picture 102">
            <a:extLst>
              <a:ext uri="{FF2B5EF4-FFF2-40B4-BE49-F238E27FC236}">
                <a16:creationId xmlns:a16="http://schemas.microsoft.com/office/drawing/2014/main" id="{0ED37A97-8821-034F-B208-7831513033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18748" y="4352913"/>
            <a:ext cx="1152345" cy="415325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2C42BAE8-3E99-0045-9E5E-637AAFE26F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18748" y="5225831"/>
            <a:ext cx="1152345" cy="415325"/>
          </a:xfrm>
          <a:prstGeom prst="rect">
            <a:avLst/>
          </a:prstGeom>
        </p:spPr>
      </p:pic>
      <p:grpSp>
        <p:nvGrpSpPr>
          <p:cNvPr id="106" name="Group 105">
            <a:extLst>
              <a:ext uri="{FF2B5EF4-FFF2-40B4-BE49-F238E27FC236}">
                <a16:creationId xmlns:a16="http://schemas.microsoft.com/office/drawing/2014/main" id="{7C66CC31-15C4-254C-A30E-E5D1E5285DB3}"/>
              </a:ext>
            </a:extLst>
          </p:cNvPr>
          <p:cNvGrpSpPr/>
          <p:nvPr/>
        </p:nvGrpSpPr>
        <p:grpSpPr>
          <a:xfrm>
            <a:off x="3629805" y="1987890"/>
            <a:ext cx="1152346" cy="993791"/>
            <a:chOff x="6812786" y="1950760"/>
            <a:chExt cx="1267581" cy="993791"/>
          </a:xfrm>
        </p:grpSpPr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80A18B0E-DCA8-D04A-BDB5-10E9BD68B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812787" y="1950760"/>
              <a:ext cx="1267580" cy="415324"/>
            </a:xfrm>
            <a:prstGeom prst="rect">
              <a:avLst/>
            </a:prstGeom>
          </p:spPr>
        </p:pic>
        <p:pic>
          <p:nvPicPr>
            <p:cNvPr id="109" name="Picture 108">
              <a:extLst>
                <a:ext uri="{FF2B5EF4-FFF2-40B4-BE49-F238E27FC236}">
                  <a16:creationId xmlns:a16="http://schemas.microsoft.com/office/drawing/2014/main" id="{E0501987-FE5E-FE41-AAA3-28A0B0ACD1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/>
          </p:blipFill>
          <p:spPr>
            <a:xfrm>
              <a:off x="6812786" y="2529227"/>
              <a:ext cx="1267581" cy="415324"/>
            </a:xfrm>
            <a:prstGeom prst="rect">
              <a:avLst/>
            </a:prstGeom>
          </p:spPr>
        </p:pic>
      </p:grpSp>
      <p:pic>
        <p:nvPicPr>
          <p:cNvPr id="115" name="Picture 114">
            <a:extLst>
              <a:ext uri="{FF2B5EF4-FFF2-40B4-BE49-F238E27FC236}">
                <a16:creationId xmlns:a16="http://schemas.microsoft.com/office/drawing/2014/main" id="{8C740AE5-013E-A043-993C-AA8728BA26A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29804" y="4352913"/>
            <a:ext cx="1152346" cy="415324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F02B3E9C-B1AF-0F48-947C-170FE11927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29804" y="5225831"/>
            <a:ext cx="1152346" cy="41532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8EFFDBE-EE18-AC46-B0F6-E99733BA1CD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87" r="487" b="44663"/>
          <a:stretch/>
        </p:blipFill>
        <p:spPr>
          <a:xfrm>
            <a:off x="1016082" y="4213065"/>
            <a:ext cx="1150452" cy="1579812"/>
          </a:xfrm>
          <a:prstGeom prst="rect">
            <a:avLst/>
          </a:prstGeom>
        </p:spPr>
      </p:pic>
      <p:pic>
        <p:nvPicPr>
          <p:cNvPr id="54" name="Picture 5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156DEFEA-D42A-4747-83CF-7C4476747B5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4250"/>
          <a:stretch/>
        </p:blipFill>
        <p:spPr>
          <a:xfrm>
            <a:off x="1016082" y="1735278"/>
            <a:ext cx="1150452" cy="156495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F7A636A-A2F6-9649-B298-FB8F9B8B8EA8}"/>
              </a:ext>
            </a:extLst>
          </p:cNvPr>
          <p:cNvGrpSpPr/>
          <p:nvPr/>
        </p:nvGrpSpPr>
        <p:grpSpPr>
          <a:xfrm>
            <a:off x="3514553" y="4159530"/>
            <a:ext cx="1380415" cy="1688146"/>
            <a:chOff x="3172983" y="4159530"/>
            <a:chExt cx="1380415" cy="1688146"/>
          </a:xfrm>
        </p:grpSpPr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3345B371-415D-F84C-AA14-AFC3BFE730AA}"/>
                </a:ext>
              </a:extLst>
            </p:cNvPr>
            <p:cNvSpPr/>
            <p:nvPr/>
          </p:nvSpPr>
          <p:spPr>
            <a:xfrm>
              <a:off x="3172983" y="4159530"/>
              <a:ext cx="1380415" cy="804241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rgbClr val="2D89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0EF35D58-F2BF-2549-B9B7-B8FA57E6F3D6}"/>
                </a:ext>
              </a:extLst>
            </p:cNvPr>
            <p:cNvSpPr/>
            <p:nvPr/>
          </p:nvSpPr>
          <p:spPr>
            <a:xfrm>
              <a:off x="3172983" y="5043435"/>
              <a:ext cx="1380415" cy="804241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rgbClr val="2D89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7B8E1B67-DFFF-574A-A077-70F82ED26A79}"/>
              </a:ext>
            </a:extLst>
          </p:cNvPr>
          <p:cNvSpPr/>
          <p:nvPr/>
        </p:nvSpPr>
        <p:spPr>
          <a:xfrm>
            <a:off x="3514553" y="1739837"/>
            <a:ext cx="1380415" cy="1532360"/>
          </a:xfrm>
          <a:prstGeom prst="roundRect">
            <a:avLst>
              <a:gd name="adj" fmla="val 42051"/>
            </a:avLst>
          </a:prstGeom>
          <a:noFill/>
          <a:ln w="317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70988A23-84E4-3843-ABD0-1862D1322059}"/>
              </a:ext>
            </a:extLst>
          </p:cNvPr>
          <p:cNvSpPr/>
          <p:nvPr/>
        </p:nvSpPr>
        <p:spPr>
          <a:xfrm>
            <a:off x="7287977" y="1739837"/>
            <a:ext cx="1380415" cy="1532360"/>
          </a:xfrm>
          <a:prstGeom prst="roundRect">
            <a:avLst>
              <a:gd name="adj" fmla="val 42051"/>
            </a:avLst>
          </a:prstGeom>
          <a:noFill/>
          <a:ln w="317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5EAB938B-FCED-E94F-9649-4FAB4962DCBD}"/>
              </a:ext>
            </a:extLst>
          </p:cNvPr>
          <p:cNvSpPr/>
          <p:nvPr/>
        </p:nvSpPr>
        <p:spPr>
          <a:xfrm>
            <a:off x="5401265" y="1739837"/>
            <a:ext cx="1380415" cy="1532360"/>
          </a:xfrm>
          <a:prstGeom prst="roundRect">
            <a:avLst>
              <a:gd name="adj" fmla="val 42051"/>
            </a:avLst>
          </a:prstGeom>
          <a:noFill/>
          <a:ln w="317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30AAF01-57CB-D146-A945-1A0E6AA3FFB1}"/>
              </a:ext>
            </a:extLst>
          </p:cNvPr>
          <p:cNvGrpSpPr/>
          <p:nvPr/>
        </p:nvGrpSpPr>
        <p:grpSpPr>
          <a:xfrm>
            <a:off x="5400706" y="4149080"/>
            <a:ext cx="1380415" cy="1688146"/>
            <a:chOff x="3172983" y="4159530"/>
            <a:chExt cx="1380415" cy="1688146"/>
          </a:xfrm>
        </p:grpSpPr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FA8F5BA9-3306-D04B-8FC1-C42CCE87340B}"/>
                </a:ext>
              </a:extLst>
            </p:cNvPr>
            <p:cNvSpPr/>
            <p:nvPr/>
          </p:nvSpPr>
          <p:spPr>
            <a:xfrm>
              <a:off x="3172983" y="4159530"/>
              <a:ext cx="1380415" cy="804241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rgbClr val="2D89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ounded Rectangle 65">
              <a:extLst>
                <a:ext uri="{FF2B5EF4-FFF2-40B4-BE49-F238E27FC236}">
                  <a16:creationId xmlns:a16="http://schemas.microsoft.com/office/drawing/2014/main" id="{BD1B80E0-12D4-1A40-A80A-B7AE4B929075}"/>
                </a:ext>
              </a:extLst>
            </p:cNvPr>
            <p:cNvSpPr/>
            <p:nvPr/>
          </p:nvSpPr>
          <p:spPr>
            <a:xfrm>
              <a:off x="3172983" y="5043435"/>
              <a:ext cx="1380415" cy="804241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rgbClr val="2D89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DCF4B78-3647-7D4C-8CE8-741576E31E33}"/>
              </a:ext>
            </a:extLst>
          </p:cNvPr>
          <p:cNvGrpSpPr/>
          <p:nvPr/>
        </p:nvGrpSpPr>
        <p:grpSpPr>
          <a:xfrm>
            <a:off x="7286858" y="4149080"/>
            <a:ext cx="1380415" cy="1688146"/>
            <a:chOff x="3172983" y="4159530"/>
            <a:chExt cx="1380415" cy="1688146"/>
          </a:xfrm>
        </p:grpSpPr>
        <p:sp>
          <p:nvSpPr>
            <p:cNvPr id="68" name="Rounded Rectangle 67">
              <a:extLst>
                <a:ext uri="{FF2B5EF4-FFF2-40B4-BE49-F238E27FC236}">
                  <a16:creationId xmlns:a16="http://schemas.microsoft.com/office/drawing/2014/main" id="{A3123F8F-E51F-A346-ADBE-74383E1A6B70}"/>
                </a:ext>
              </a:extLst>
            </p:cNvPr>
            <p:cNvSpPr/>
            <p:nvPr/>
          </p:nvSpPr>
          <p:spPr>
            <a:xfrm>
              <a:off x="3172983" y="4159530"/>
              <a:ext cx="1380415" cy="804241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rgbClr val="2D89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extLst>
                <a:ext uri="{FF2B5EF4-FFF2-40B4-BE49-F238E27FC236}">
                  <a16:creationId xmlns:a16="http://schemas.microsoft.com/office/drawing/2014/main" id="{42CF7F26-68D1-3045-8D74-220BD0710816}"/>
                </a:ext>
              </a:extLst>
            </p:cNvPr>
            <p:cNvSpPr/>
            <p:nvPr/>
          </p:nvSpPr>
          <p:spPr>
            <a:xfrm>
              <a:off x="3172983" y="5043435"/>
              <a:ext cx="1380415" cy="804241"/>
            </a:xfrm>
            <a:prstGeom prst="roundRect">
              <a:avLst>
                <a:gd name="adj" fmla="val 50000"/>
              </a:avLst>
            </a:prstGeom>
            <a:noFill/>
            <a:ln w="31750">
              <a:solidFill>
                <a:srgbClr val="2D89B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>
            <a:extLst>
              <a:ext uri="{FF2B5EF4-FFF2-40B4-BE49-F238E27FC236}">
                <a16:creationId xmlns:a16="http://schemas.microsoft.com/office/drawing/2014/main" id="{A7DD2F40-6974-3E4F-BEC1-B5DADBA87F40}"/>
              </a:ext>
            </a:extLst>
          </p:cNvPr>
          <p:cNvSpPr/>
          <p:nvPr/>
        </p:nvSpPr>
        <p:spPr>
          <a:xfrm>
            <a:off x="3341226" y="4007130"/>
            <a:ext cx="1738800" cy="2000316"/>
          </a:xfrm>
          <a:custGeom>
            <a:avLst/>
            <a:gdLst>
              <a:gd name="connsiteX0" fmla="*/ 526275 w 1738800"/>
              <a:gd name="connsiteY0" fmla="*/ 0 h 2000316"/>
              <a:gd name="connsiteX1" fmla="*/ 1211817 w 1738800"/>
              <a:gd name="connsiteY1" fmla="*/ 0 h 2000316"/>
              <a:gd name="connsiteX2" fmla="*/ 1738092 w 1738800"/>
              <a:gd name="connsiteY2" fmla="*/ 526275 h 2000316"/>
              <a:gd name="connsiteX3" fmla="*/ 1738005 w 1738800"/>
              <a:gd name="connsiteY3" fmla="*/ 527656 h 2000316"/>
              <a:gd name="connsiteX4" fmla="*/ 1738800 w 1738800"/>
              <a:gd name="connsiteY4" fmla="*/ 527656 h 2000316"/>
              <a:gd name="connsiteX5" fmla="*/ 1738800 w 1738800"/>
              <a:gd name="connsiteY5" fmla="*/ 1468637 h 2000316"/>
              <a:gd name="connsiteX6" fmla="*/ 1737751 w 1738800"/>
              <a:gd name="connsiteY6" fmla="*/ 1468637 h 2000316"/>
              <a:gd name="connsiteX7" fmla="*/ 1738092 w 1738800"/>
              <a:gd name="connsiteY7" fmla="*/ 1474041 h 2000316"/>
              <a:gd name="connsiteX8" fmla="*/ 1211817 w 1738800"/>
              <a:gd name="connsiteY8" fmla="*/ 2000316 h 2000316"/>
              <a:gd name="connsiteX9" fmla="*/ 526275 w 1738800"/>
              <a:gd name="connsiteY9" fmla="*/ 2000316 h 2000316"/>
              <a:gd name="connsiteX10" fmla="*/ 0 w 1738800"/>
              <a:gd name="connsiteY10" fmla="*/ 1474041 h 2000316"/>
              <a:gd name="connsiteX11" fmla="*/ 341 w 1738800"/>
              <a:gd name="connsiteY11" fmla="*/ 1468637 h 2000316"/>
              <a:gd name="connsiteX12" fmla="*/ 0 w 1738800"/>
              <a:gd name="connsiteY12" fmla="*/ 1468637 h 2000316"/>
              <a:gd name="connsiteX13" fmla="*/ 0 w 1738800"/>
              <a:gd name="connsiteY13" fmla="*/ 527656 h 2000316"/>
              <a:gd name="connsiteX14" fmla="*/ 87 w 1738800"/>
              <a:gd name="connsiteY14" fmla="*/ 527656 h 2000316"/>
              <a:gd name="connsiteX15" fmla="*/ 0 w 1738800"/>
              <a:gd name="connsiteY15" fmla="*/ 526275 h 2000316"/>
              <a:gd name="connsiteX16" fmla="*/ 526275 w 1738800"/>
              <a:gd name="connsiteY16" fmla="*/ 0 h 200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8800" h="2000316">
                <a:moveTo>
                  <a:pt x="526275" y="0"/>
                </a:moveTo>
                <a:lnTo>
                  <a:pt x="1211817" y="0"/>
                </a:lnTo>
                <a:cubicBezTo>
                  <a:pt x="1502471" y="0"/>
                  <a:pt x="1738092" y="235621"/>
                  <a:pt x="1738092" y="526275"/>
                </a:cubicBezTo>
                <a:lnTo>
                  <a:pt x="1738005" y="527656"/>
                </a:lnTo>
                <a:lnTo>
                  <a:pt x="1738800" y="527656"/>
                </a:lnTo>
                <a:lnTo>
                  <a:pt x="1738800" y="1468637"/>
                </a:lnTo>
                <a:lnTo>
                  <a:pt x="1737751" y="1468637"/>
                </a:lnTo>
                <a:lnTo>
                  <a:pt x="1738092" y="1474041"/>
                </a:lnTo>
                <a:cubicBezTo>
                  <a:pt x="1738092" y="1764695"/>
                  <a:pt x="1502471" y="2000316"/>
                  <a:pt x="1211817" y="2000316"/>
                </a:cubicBezTo>
                <a:lnTo>
                  <a:pt x="526275" y="2000316"/>
                </a:lnTo>
                <a:cubicBezTo>
                  <a:pt x="235621" y="2000316"/>
                  <a:pt x="0" y="1764695"/>
                  <a:pt x="0" y="1474041"/>
                </a:cubicBezTo>
                <a:lnTo>
                  <a:pt x="341" y="1468637"/>
                </a:lnTo>
                <a:lnTo>
                  <a:pt x="0" y="1468637"/>
                </a:lnTo>
                <a:lnTo>
                  <a:pt x="0" y="527656"/>
                </a:lnTo>
                <a:lnTo>
                  <a:pt x="87" y="527656"/>
                </a:lnTo>
                <a:lnTo>
                  <a:pt x="0" y="526275"/>
                </a:lnTo>
                <a:cubicBezTo>
                  <a:pt x="0" y="235621"/>
                  <a:pt x="235621" y="0"/>
                  <a:pt x="526275" y="0"/>
                </a:cubicBezTo>
                <a:close/>
              </a:path>
            </a:pathLst>
          </a:custGeom>
          <a:noFill/>
          <a:ln w="44450">
            <a:solidFill>
              <a:srgbClr val="DB2A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Freeform 78">
            <a:extLst>
              <a:ext uri="{FF2B5EF4-FFF2-40B4-BE49-F238E27FC236}">
                <a16:creationId xmlns:a16="http://schemas.microsoft.com/office/drawing/2014/main" id="{7A4716B2-A82D-3743-BE69-050BBDDB228A}"/>
              </a:ext>
            </a:extLst>
          </p:cNvPr>
          <p:cNvSpPr/>
          <p:nvPr/>
        </p:nvSpPr>
        <p:spPr>
          <a:xfrm>
            <a:off x="3341226" y="1519040"/>
            <a:ext cx="1738800" cy="2000316"/>
          </a:xfrm>
          <a:custGeom>
            <a:avLst/>
            <a:gdLst>
              <a:gd name="connsiteX0" fmla="*/ 526275 w 1738800"/>
              <a:gd name="connsiteY0" fmla="*/ 0 h 2000316"/>
              <a:gd name="connsiteX1" fmla="*/ 1211817 w 1738800"/>
              <a:gd name="connsiteY1" fmla="*/ 0 h 2000316"/>
              <a:gd name="connsiteX2" fmla="*/ 1738092 w 1738800"/>
              <a:gd name="connsiteY2" fmla="*/ 526275 h 2000316"/>
              <a:gd name="connsiteX3" fmla="*/ 1738005 w 1738800"/>
              <a:gd name="connsiteY3" fmla="*/ 527656 h 2000316"/>
              <a:gd name="connsiteX4" fmla="*/ 1738800 w 1738800"/>
              <a:gd name="connsiteY4" fmla="*/ 527656 h 2000316"/>
              <a:gd name="connsiteX5" fmla="*/ 1738800 w 1738800"/>
              <a:gd name="connsiteY5" fmla="*/ 1468637 h 2000316"/>
              <a:gd name="connsiteX6" fmla="*/ 1737751 w 1738800"/>
              <a:gd name="connsiteY6" fmla="*/ 1468637 h 2000316"/>
              <a:gd name="connsiteX7" fmla="*/ 1738092 w 1738800"/>
              <a:gd name="connsiteY7" fmla="*/ 1474041 h 2000316"/>
              <a:gd name="connsiteX8" fmla="*/ 1211817 w 1738800"/>
              <a:gd name="connsiteY8" fmla="*/ 2000316 h 2000316"/>
              <a:gd name="connsiteX9" fmla="*/ 526275 w 1738800"/>
              <a:gd name="connsiteY9" fmla="*/ 2000316 h 2000316"/>
              <a:gd name="connsiteX10" fmla="*/ 0 w 1738800"/>
              <a:gd name="connsiteY10" fmla="*/ 1474041 h 2000316"/>
              <a:gd name="connsiteX11" fmla="*/ 341 w 1738800"/>
              <a:gd name="connsiteY11" fmla="*/ 1468637 h 2000316"/>
              <a:gd name="connsiteX12" fmla="*/ 0 w 1738800"/>
              <a:gd name="connsiteY12" fmla="*/ 1468637 h 2000316"/>
              <a:gd name="connsiteX13" fmla="*/ 0 w 1738800"/>
              <a:gd name="connsiteY13" fmla="*/ 527656 h 2000316"/>
              <a:gd name="connsiteX14" fmla="*/ 87 w 1738800"/>
              <a:gd name="connsiteY14" fmla="*/ 527656 h 2000316"/>
              <a:gd name="connsiteX15" fmla="*/ 0 w 1738800"/>
              <a:gd name="connsiteY15" fmla="*/ 526275 h 2000316"/>
              <a:gd name="connsiteX16" fmla="*/ 526275 w 1738800"/>
              <a:gd name="connsiteY16" fmla="*/ 0 h 200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8800" h="2000316">
                <a:moveTo>
                  <a:pt x="526275" y="0"/>
                </a:moveTo>
                <a:lnTo>
                  <a:pt x="1211817" y="0"/>
                </a:lnTo>
                <a:cubicBezTo>
                  <a:pt x="1502471" y="0"/>
                  <a:pt x="1738092" y="235621"/>
                  <a:pt x="1738092" y="526275"/>
                </a:cubicBezTo>
                <a:lnTo>
                  <a:pt x="1738005" y="527656"/>
                </a:lnTo>
                <a:lnTo>
                  <a:pt x="1738800" y="527656"/>
                </a:lnTo>
                <a:lnTo>
                  <a:pt x="1738800" y="1468637"/>
                </a:lnTo>
                <a:lnTo>
                  <a:pt x="1737751" y="1468637"/>
                </a:lnTo>
                <a:lnTo>
                  <a:pt x="1738092" y="1474041"/>
                </a:lnTo>
                <a:cubicBezTo>
                  <a:pt x="1738092" y="1764695"/>
                  <a:pt x="1502471" y="2000316"/>
                  <a:pt x="1211817" y="2000316"/>
                </a:cubicBezTo>
                <a:lnTo>
                  <a:pt x="526275" y="2000316"/>
                </a:lnTo>
                <a:cubicBezTo>
                  <a:pt x="235621" y="2000316"/>
                  <a:pt x="0" y="1764695"/>
                  <a:pt x="0" y="1474041"/>
                </a:cubicBezTo>
                <a:lnTo>
                  <a:pt x="341" y="1468637"/>
                </a:lnTo>
                <a:lnTo>
                  <a:pt x="0" y="1468637"/>
                </a:lnTo>
                <a:lnTo>
                  <a:pt x="0" y="527656"/>
                </a:lnTo>
                <a:lnTo>
                  <a:pt x="87" y="527656"/>
                </a:lnTo>
                <a:lnTo>
                  <a:pt x="0" y="526275"/>
                </a:lnTo>
                <a:cubicBezTo>
                  <a:pt x="0" y="235621"/>
                  <a:pt x="235621" y="0"/>
                  <a:pt x="526275" y="0"/>
                </a:cubicBezTo>
                <a:close/>
              </a:path>
            </a:pathLst>
          </a:custGeom>
          <a:noFill/>
          <a:ln w="44450">
            <a:solidFill>
              <a:srgbClr val="DB2A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45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 animBg="1"/>
      <p:bldP spid="85" grpId="0" animBg="1"/>
      <p:bldP spid="77" grpId="0" animBg="1"/>
      <p:bldP spid="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7543AB21-DB43-4744-8CA8-EDD1D4434CF8}"/>
              </a:ext>
            </a:extLst>
          </p:cNvPr>
          <p:cNvSpPr/>
          <p:nvPr/>
        </p:nvSpPr>
        <p:spPr>
          <a:xfrm>
            <a:off x="1356327" y="2384750"/>
            <a:ext cx="9437569" cy="1761307"/>
          </a:xfrm>
          <a:prstGeom prst="rect">
            <a:avLst/>
          </a:prstGeom>
          <a:solidFill>
            <a:srgbClr val="2D89BE">
              <a:alpha val="40000"/>
            </a:srgbClr>
          </a:solidFill>
          <a:ln w="38100"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2D89BE"/>
              </a:solidFill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38F2FAB2-F267-F648-B3A4-006B7ACA55C2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2D89B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0BBCA-7ECD-B246-8EB0-66611B1D65B5}"/>
              </a:ext>
            </a:extLst>
          </p:cNvPr>
          <p:cNvSpPr txBox="1"/>
          <p:nvPr/>
        </p:nvSpPr>
        <p:spPr>
          <a:xfrm>
            <a:off x="9724537" y="671029"/>
            <a:ext cx="2707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FA11BE84-8048-A842-BB5A-D9F951DD76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740970" y="1045734"/>
            <a:ext cx="468463" cy="681518"/>
          </a:xfrm>
          <a:prstGeom prst="rect">
            <a:avLst/>
          </a:prstGeom>
        </p:spPr>
      </p:pic>
      <p:pic>
        <p:nvPicPr>
          <p:cNvPr id="22" name="Picture 21" descr="Shape, rectangle&#10;&#10;Description automatically generated">
            <a:extLst>
              <a:ext uri="{FF2B5EF4-FFF2-40B4-BE49-F238E27FC236}">
                <a16:creationId xmlns:a16="http://schemas.microsoft.com/office/drawing/2014/main" id="{B66690A1-D2FA-034B-A073-B89D2DFFA4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9807495" y="1333812"/>
            <a:ext cx="679143" cy="10334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62F9015-2FDC-E34E-B727-938ACA4E3E2E}"/>
              </a:ext>
            </a:extLst>
          </p:cNvPr>
          <p:cNvSpPr txBox="1"/>
          <p:nvPr/>
        </p:nvSpPr>
        <p:spPr>
          <a:xfrm>
            <a:off x="417443" y="4793040"/>
            <a:ext cx="11370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902030302020204" pitchFamily="66" charset="0"/>
              </a:rPr>
              <a:t>One half is equal to two one-quarters.</a:t>
            </a:r>
          </a:p>
          <a:p>
            <a:pPr algn="ctr"/>
            <a:r>
              <a:rPr lang="en-GB" sz="2400" dirty="0">
                <a:latin typeface="Comic Sans MS" panose="030F0902030302020204" pitchFamily="66" charset="0"/>
              </a:rPr>
              <a:t>One half is equal to two quarters.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BBB7863-7583-8546-A3A1-01F6597117BE}"/>
              </a:ext>
            </a:extLst>
          </p:cNvPr>
          <p:cNvGrpSpPr/>
          <p:nvPr/>
        </p:nvGrpSpPr>
        <p:grpSpPr>
          <a:xfrm>
            <a:off x="3386517" y="2706553"/>
            <a:ext cx="665222" cy="1117701"/>
            <a:chOff x="4495142" y="2601212"/>
            <a:chExt cx="454356" cy="630911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693EB5D-A78A-2A4F-B30F-5304E77F109E}"/>
                </a:ext>
              </a:extLst>
            </p:cNvPr>
            <p:cNvSpPr txBox="1"/>
            <p:nvPr/>
          </p:nvSpPr>
          <p:spPr>
            <a:xfrm>
              <a:off x="4495142" y="2888135"/>
              <a:ext cx="454356" cy="3439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4460146-7E92-D747-8CEF-59CB4DC8F333}"/>
                </a:ext>
              </a:extLst>
            </p:cNvPr>
            <p:cNvSpPr txBox="1"/>
            <p:nvPr/>
          </p:nvSpPr>
          <p:spPr>
            <a:xfrm>
              <a:off x="4651080" y="2601212"/>
              <a:ext cx="142485" cy="3439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75DE64F4-11EA-2744-BC2F-D3365F6049D2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A40E45F-6D0D-324B-B6D4-F74922928A85}"/>
              </a:ext>
            </a:extLst>
          </p:cNvPr>
          <p:cNvGrpSpPr/>
          <p:nvPr/>
        </p:nvGrpSpPr>
        <p:grpSpPr>
          <a:xfrm>
            <a:off x="6948686" y="2706553"/>
            <a:ext cx="604747" cy="1117701"/>
            <a:chOff x="4515794" y="2601212"/>
            <a:chExt cx="413051" cy="63091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B34029E-F2ED-5A48-A4D6-B9062ABF024A}"/>
                </a:ext>
              </a:extLst>
            </p:cNvPr>
            <p:cNvSpPr txBox="1"/>
            <p:nvPr/>
          </p:nvSpPr>
          <p:spPr>
            <a:xfrm>
              <a:off x="4515794" y="2888135"/>
              <a:ext cx="413051" cy="3439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0B9CD97-E72E-A647-BAF3-0756C1E657B9}"/>
                </a:ext>
              </a:extLst>
            </p:cNvPr>
            <p:cNvSpPr txBox="1"/>
            <p:nvPr/>
          </p:nvSpPr>
          <p:spPr>
            <a:xfrm>
              <a:off x="4651080" y="2601212"/>
              <a:ext cx="142485" cy="3439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129CBF1F-2F52-2D44-AE38-1FFE12225D64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75808F4-A581-2340-9DBF-CBD5291FCBE0}"/>
              </a:ext>
            </a:extLst>
          </p:cNvPr>
          <p:cNvCxnSpPr>
            <a:cxnSpLocks/>
          </p:cNvCxnSpPr>
          <p:nvPr/>
        </p:nvCxnSpPr>
        <p:spPr>
          <a:xfrm flipV="1">
            <a:off x="6066853" y="2384750"/>
            <a:ext cx="8259" cy="1761309"/>
          </a:xfrm>
          <a:prstGeom prst="line">
            <a:avLst/>
          </a:prstGeom>
          <a:ln w="571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8A9CB32-8831-9947-A3C5-089B1B245001}"/>
              </a:ext>
            </a:extLst>
          </p:cNvPr>
          <p:cNvCxnSpPr>
            <a:cxnSpLocks/>
          </p:cNvCxnSpPr>
          <p:nvPr/>
        </p:nvCxnSpPr>
        <p:spPr>
          <a:xfrm flipV="1">
            <a:off x="8422170" y="2379667"/>
            <a:ext cx="0" cy="1771473"/>
          </a:xfrm>
          <a:prstGeom prst="line">
            <a:avLst/>
          </a:prstGeom>
          <a:ln w="571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092EEE3E-765C-264E-B876-F2EF41755CE2}"/>
              </a:ext>
            </a:extLst>
          </p:cNvPr>
          <p:cNvGrpSpPr/>
          <p:nvPr/>
        </p:nvGrpSpPr>
        <p:grpSpPr>
          <a:xfrm>
            <a:off x="9327451" y="2706553"/>
            <a:ext cx="604747" cy="1117701"/>
            <a:chOff x="4515794" y="2601212"/>
            <a:chExt cx="413051" cy="630911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97FCA97-71A2-CC4C-818B-D2A987BC3CF8}"/>
                </a:ext>
              </a:extLst>
            </p:cNvPr>
            <p:cNvSpPr txBox="1"/>
            <p:nvPr/>
          </p:nvSpPr>
          <p:spPr>
            <a:xfrm>
              <a:off x="4515794" y="2888135"/>
              <a:ext cx="413051" cy="3439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33A1031-B482-AC4D-97E8-C10641032D31}"/>
                </a:ext>
              </a:extLst>
            </p:cNvPr>
            <p:cNvSpPr txBox="1"/>
            <p:nvPr/>
          </p:nvSpPr>
          <p:spPr>
            <a:xfrm>
              <a:off x="4651080" y="2601212"/>
              <a:ext cx="142485" cy="3439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BF022840-F006-3E42-80FC-C1F91D1232DC}"/>
                </a:ext>
              </a:extLst>
            </p:cNvPr>
            <p:cNvSpPr/>
            <p:nvPr/>
          </p:nvSpPr>
          <p:spPr>
            <a:xfrm>
              <a:off x="4591902" y="2895287"/>
              <a:ext cx="260582" cy="31227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26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peech Bubble: Rectangle with Corners Rounded 2">
            <a:extLst>
              <a:ext uri="{FF2B5EF4-FFF2-40B4-BE49-F238E27FC236}">
                <a16:creationId xmlns:a16="http://schemas.microsoft.com/office/drawing/2014/main" id="{FCFFEBE6-EAB6-304A-A93F-F2893834FE50}"/>
              </a:ext>
            </a:extLst>
          </p:cNvPr>
          <p:cNvSpPr/>
          <p:nvPr/>
        </p:nvSpPr>
        <p:spPr>
          <a:xfrm>
            <a:off x="2529310" y="2218414"/>
            <a:ext cx="2828044" cy="1629310"/>
          </a:xfrm>
          <a:prstGeom prst="wedgeRoundRectCallout">
            <a:avLst>
              <a:gd name="adj1" fmla="val -48087"/>
              <a:gd name="adj2" fmla="val 71427"/>
              <a:gd name="adj3" fmla="val 16667"/>
            </a:avLst>
          </a:prstGeom>
          <a:noFill/>
          <a:ln w="31750">
            <a:solidFill>
              <a:srgbClr val="2D89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600" dirty="0">
                <a:solidFill>
                  <a:schemeClr val="tx1"/>
                </a:solidFill>
                <a:latin typeface="Comic Sans MS" panose="030F0902030302020204" pitchFamily="66" charset="0"/>
              </a:rPr>
              <a:t>Can you find any other equal fractions?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5201B5F-A576-0B43-8C63-063E9A2673BA}"/>
              </a:ext>
            </a:extLst>
          </p:cNvPr>
          <p:cNvGrpSpPr/>
          <p:nvPr/>
        </p:nvGrpSpPr>
        <p:grpSpPr>
          <a:xfrm flipH="1">
            <a:off x="1212887" y="3688067"/>
            <a:ext cx="2171206" cy="1834151"/>
            <a:chOff x="4540559" y="2378539"/>
            <a:chExt cx="4566620" cy="3733483"/>
          </a:xfrm>
        </p:grpSpPr>
        <p:pic>
          <p:nvPicPr>
            <p:cNvPr id="39" name="Picture 3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79E28A7-38A8-5A45-95D9-E62C2495B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CC6C2BEE-9A58-0945-83ED-6B61E342995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Subtitle 2">
            <a:extLst>
              <a:ext uri="{FF2B5EF4-FFF2-40B4-BE49-F238E27FC236}">
                <a16:creationId xmlns:a16="http://schemas.microsoft.com/office/drawing/2014/main" id="{DA38B055-4AEF-B741-BBA5-284337EC38F1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2D89BE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2</a:t>
            </a:r>
          </a:p>
        </p:txBody>
      </p:sp>
      <p:pic>
        <p:nvPicPr>
          <p:cNvPr id="43" name="Picture 42" descr="Icon&#10;&#10;Description automatically generated">
            <a:extLst>
              <a:ext uri="{FF2B5EF4-FFF2-40B4-BE49-F238E27FC236}">
                <a16:creationId xmlns:a16="http://schemas.microsoft.com/office/drawing/2014/main" id="{FDF0909A-9ACA-7B40-B2E1-BB04FD588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1242" y="1426051"/>
            <a:ext cx="2256612" cy="2256612"/>
          </a:xfrm>
          <a:prstGeom prst="rect">
            <a:avLst/>
          </a:prstGeom>
        </p:spPr>
      </p:pic>
      <p:pic>
        <p:nvPicPr>
          <p:cNvPr id="45" name="Picture 44" descr="Circle&#10;&#10;Description automatically generated with medium confidence">
            <a:extLst>
              <a:ext uri="{FF2B5EF4-FFF2-40B4-BE49-F238E27FC236}">
                <a16:creationId xmlns:a16="http://schemas.microsoft.com/office/drawing/2014/main" id="{C4B5F03C-75BC-6743-88D4-EAEAE0B35B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9443" y="3867298"/>
            <a:ext cx="2246115" cy="2246115"/>
          </a:xfrm>
          <a:prstGeom prst="rect">
            <a:avLst/>
          </a:prstGeom>
        </p:spPr>
      </p:pic>
      <p:pic>
        <p:nvPicPr>
          <p:cNvPr id="47" name="Picture 46" descr="Icon, circle&#10;&#10;Description automatically generated">
            <a:extLst>
              <a:ext uri="{FF2B5EF4-FFF2-40B4-BE49-F238E27FC236}">
                <a16:creationId xmlns:a16="http://schemas.microsoft.com/office/drawing/2014/main" id="{BF9DFD7B-8878-AA42-9C27-28027D36E9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068" y="3867298"/>
            <a:ext cx="2256612" cy="2256612"/>
          </a:xfrm>
          <a:prstGeom prst="rect">
            <a:avLst/>
          </a:prstGeom>
        </p:spPr>
      </p:pic>
      <p:pic>
        <p:nvPicPr>
          <p:cNvPr id="49" name="Picture 48" descr="A picture containing diagram&#10;&#10;Description automatically generated">
            <a:extLst>
              <a:ext uri="{FF2B5EF4-FFF2-40B4-BE49-F238E27FC236}">
                <a16:creationId xmlns:a16="http://schemas.microsoft.com/office/drawing/2014/main" id="{256B8BF1-8DEC-644B-A812-48D505CEBF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78946" y="1426051"/>
            <a:ext cx="2256612" cy="225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86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19049</TotalTime>
  <Words>455</Words>
  <Application>Microsoft Office PowerPoint</Application>
  <PresentationFormat>Widescreen</PresentationFormat>
  <Paragraphs>179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Cambria Math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358</cp:revision>
  <cp:lastPrinted>2021-10-20T19:07:37Z</cp:lastPrinted>
  <dcterms:created xsi:type="dcterms:W3CDTF">2021-01-11T17:47:06Z</dcterms:created>
  <dcterms:modified xsi:type="dcterms:W3CDTF">2022-03-15T13:51:04Z</dcterms:modified>
</cp:coreProperties>
</file>