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4.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1"/>
  </p:notesMasterIdLst>
  <p:sldIdLst>
    <p:sldId id="291" r:id="rId3"/>
    <p:sldId id="336" r:id="rId4"/>
    <p:sldId id="309" r:id="rId5"/>
    <p:sldId id="315" r:id="rId6"/>
    <p:sldId id="310" r:id="rId7"/>
    <p:sldId id="338" r:id="rId8"/>
    <p:sldId id="319" r:id="rId9"/>
    <p:sldId id="311" r:id="rId10"/>
    <p:sldId id="312" r:id="rId11"/>
    <p:sldId id="321" r:id="rId12"/>
    <p:sldId id="320" r:id="rId13"/>
    <p:sldId id="339" r:id="rId14"/>
    <p:sldId id="340" r:id="rId15"/>
    <p:sldId id="341" r:id="rId16"/>
    <p:sldId id="323" r:id="rId17"/>
    <p:sldId id="324" r:id="rId18"/>
    <p:sldId id="307" r:id="rId19"/>
    <p:sldId id="306" r:id="rId20"/>
  </p:sldIdLst>
  <p:sldSz cx="12192000" cy="6858000"/>
  <p:notesSz cx="6888163" cy="9671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7" userDrawn="1">
          <p15:clr>
            <a:srgbClr val="A4A3A4"/>
          </p15:clr>
        </p15:guide>
        <p15:guide id="7" orient="horz" pos="2069" userDrawn="1">
          <p15:clr>
            <a:srgbClr val="A4A3A4"/>
          </p15:clr>
        </p15:guide>
        <p15:guide id="9" orient="horz" pos="618" userDrawn="1">
          <p15:clr>
            <a:srgbClr val="A4A3A4"/>
          </p15:clr>
        </p15:guide>
        <p15:guide id="10" orient="horz" pos="1820" userDrawn="1">
          <p15:clr>
            <a:srgbClr val="A4A3A4"/>
          </p15:clr>
        </p15:guide>
        <p15:guide id="13" orient="horz" pos="2251" userDrawn="1">
          <p15:clr>
            <a:srgbClr val="A4A3A4"/>
          </p15:clr>
        </p15:guide>
        <p15:guide id="14" pos="665" userDrawn="1">
          <p15:clr>
            <a:srgbClr val="A4A3A4"/>
          </p15:clr>
        </p15:guide>
        <p15:guide id="15" pos="3840" userDrawn="1">
          <p15:clr>
            <a:srgbClr val="A4A3A4"/>
          </p15:clr>
        </p15:guide>
        <p15:guide id="16" pos="70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A6E"/>
    <a:srgbClr val="FBC715"/>
    <a:srgbClr val="2D89BE"/>
    <a:srgbClr val="E15D29"/>
    <a:srgbClr val="F3C4B4"/>
    <a:srgbClr val="FFDF34"/>
    <a:srgbClr val="84BF40"/>
    <a:srgbClr val="E7257E"/>
    <a:srgbClr val="F7F299"/>
    <a:srgbClr val="FF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464" autoAdjust="0"/>
    <p:restoredTop sz="89464" autoAdjust="0"/>
  </p:normalViewPr>
  <p:slideViewPr>
    <p:cSldViewPr snapToGrid="0" snapToObjects="1">
      <p:cViewPr varScale="1">
        <p:scale>
          <a:sx n="102" d="100"/>
          <a:sy n="102" d="100"/>
        </p:scale>
        <p:origin x="294" y="102"/>
      </p:cViewPr>
      <p:guideLst>
        <p:guide orient="horz" pos="777"/>
        <p:guide orient="horz" pos="2069"/>
        <p:guide orient="horz" pos="618"/>
        <p:guide orient="horz" pos="1820"/>
        <p:guide orient="horz" pos="2251"/>
        <p:guide pos="665"/>
        <p:guide pos="3840"/>
        <p:guide pos="7015"/>
      </p:guideLst>
    </p:cSldViewPr>
  </p:slideViewPr>
  <p:outlineViewPr>
    <p:cViewPr>
      <p:scale>
        <a:sx n="45" d="100"/>
        <a:sy n="45" d="100"/>
      </p:scale>
      <p:origin x="0" y="0"/>
    </p:cViewPr>
  </p:outlineViewPr>
  <p:notesTextViewPr>
    <p:cViewPr>
      <p:scale>
        <a:sx n="85" d="100"/>
        <a:sy n="8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2"/>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9-C08D-FE46-8340-3C1D5C95838E}"/>
              </c:ext>
            </c:extLst>
          </c:dPt>
          <c:dPt>
            <c:idx val="3"/>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4-C08D-FE46-8340-3C1D5C95838E}"/>
              </c:ext>
            </c:extLst>
          </c:dPt>
          <c:dPt>
            <c:idx val="4"/>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8-C08D-FE46-8340-3C1D5C95838E}"/>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7-C08D-FE46-8340-3C1D5C95838E}"/>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6-C08D-FE46-8340-3C1D5C95838E}"/>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5-C08D-FE46-8340-3C1D5C95838E}"/>
              </c:ext>
            </c:extLst>
          </c:dPt>
          <c:cat>
            <c:strRef>
              <c:f>Sheet1!$A$2:$A$9</c:f>
              <c:strCache>
                <c:ptCount val="8"/>
                <c:pt idx="0">
                  <c:v>1st Qtr</c:v>
                </c:pt>
                <c:pt idx="1">
                  <c:v>2nd Qtr</c:v>
                </c:pt>
                <c:pt idx="2">
                  <c:v>3rd Qtr</c:v>
                </c:pt>
                <c:pt idx="3">
                  <c:v>4th Qtr</c:v>
                </c:pt>
                <c:pt idx="4">
                  <c:v>5th Qtr</c:v>
                </c:pt>
                <c:pt idx="5">
                  <c:v>6th Qtr</c:v>
                </c:pt>
                <c:pt idx="6">
                  <c:v>7th Qtr</c:v>
                </c:pt>
                <c:pt idx="7">
                  <c:v>8th Qtr</c:v>
                </c:pt>
              </c:strCache>
            </c:strRef>
          </c:cat>
          <c:val>
            <c:numRef>
              <c:f>Sheet1!$B$2:$B$9</c:f>
              <c:numCache>
                <c:formatCode>General</c:formatCode>
                <c:ptCount val="8"/>
                <c:pt idx="0">
                  <c:v>2</c:v>
                </c:pt>
                <c:pt idx="1">
                  <c:v>2</c:v>
                </c:pt>
                <c:pt idx="2">
                  <c:v>2</c:v>
                </c:pt>
                <c:pt idx="3">
                  <c:v>2</c:v>
                </c:pt>
                <c:pt idx="4">
                  <c:v>2</c:v>
                </c:pt>
                <c:pt idx="5">
                  <c:v>2</c:v>
                </c:pt>
                <c:pt idx="6">
                  <c:v>2</c:v>
                </c:pt>
                <c:pt idx="7">
                  <c:v>2</c:v>
                </c:pt>
              </c:numCache>
            </c:numRef>
          </c:val>
          <c:extLst>
            <c:ext xmlns:c16="http://schemas.microsoft.com/office/drawing/2014/chart" uri="{C3380CC4-5D6E-409C-BE32-E72D297353CC}">
              <c16:uniqueId val="{00000000-C08D-FE46-8340-3C1D5C95838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1T17:48:55.711"/>
    </inkml:context>
    <inkml:brush xml:id="br0">
      <inkml:brushProperty name="width" value="0.2" units="cm"/>
      <inkml:brushProperty name="height" value="0.2" units="cm"/>
    </inkml:brush>
  </inkml:definitions>
  <inkml:trace contextRef="#ctx0" brushRef="#br0">0 1 24575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1T17:48:53.092"/>
    </inkml:context>
    <inkml:brush xml:id="br0">
      <inkml:brushProperty name="width" value="0.2" units="cm"/>
      <inkml:brushProperty name="height" value="0.2" units="cm"/>
    </inkml:brush>
  </inkml:definitions>
  <inkml:trace contextRef="#ctx0" brushRef="#br0">2118 86 24575,'0'0'0,"-11"-17"0,4 12 0,-1-1 0,0 1 0,1 0 0,-2 1 0,0-1 0,1 1 0,-2 1 0,2-1 0,-1 1 0,-1 1 0,-16-4 0,-9 1 0,-67-5 0,49 8 0,1 3 0,-1 2 0,0 0 0,-102 22 0,79-8 0,0 3 0,-121 47 0,123-35 0,3 2 0,1 3 0,1 2 0,-82 63 0,75-44 0,3 4 0,4 2 0,-67 77 0,91-85 0,4 0 0,1 2 0,4 2 0,4 1 0,2 1 0,-29 95 0,38-83 0,4 1 0,5 0 0,3 1 0,5 0 0,9 108 0,0-144 0,1-2 0,4-1 0,1 0 0,1 1 0,4-2 0,0 0 0,36 53 0,-23-47 0,1-1 0,5-2 0,0 0 0,2-2 0,70 54 0,-79-71 0,1-1 0,2-2 0,0-1 0,1 0 0,1-3 0,0 0 0,1-1 0,58 12 0,-25-10 0,0-2 0,1-3 0,117 2 0,-131-12 0,0-2 0,0-1 0,-1-3 0,0-1 0,-1-3 0,0-1 0,-1-2 0,-1-2 0,0-2 0,87-43 0,-64 23 0,-3-3 0,-3-1 0,-1-4 0,-2-2 0,-3-2 0,59-65 0,-81 73 0,-1-3 0,-3 0 0,-3-3 0,-2 1 0,-2-2 0,-4-1 0,-2-1 0,-2-1 0,-4 0 0,-1 0 0,-4-2 0,-4 0 0,2-96 0,-12 113 0,-1 1 0,-3 0 0,-1 1 0,-23-55 0,8 37 0,-3 0 0,-43-59 0,-40-46-1365,67 99-5461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14T15:22:47.278"/>
    </inkml:context>
    <inkml:brush xml:id="br0">
      <inkml:brushProperty name="width" value="0.2" units="cm"/>
      <inkml:brushProperty name="height" value="0.2" units="cm"/>
    </inkml:brush>
  </inkml:definitions>
  <inkml:trace contextRef="#ctx0" brushRef="#br0">2118 86 24575,'0'0'0,"-11"-17"0,4 12 0,-1-1 0,0 1 0,1 0 0,-2 1 0,0-1 0,1 1 0,-2 1 0,2-1 0,-1 1 0,-1 1 0,-16-4 0,-9 1 0,-67-5 0,49 8 0,1 3 0,-1 2 0,0 0 0,-102 22 0,79-8 0,0 3 0,-121 47 0,123-35 0,3 2 0,1 3 0,1 2 0,-82 63 0,75-44 0,3 4 0,4 2 0,-67 77 0,91-85 0,4 0 0,1 2 0,4 2 0,4 1 0,2 1 0,-29 95 0,38-83 0,4 1 0,5 0 0,3 1 0,5 0 0,9 108 0,0-144 0,1-2 0,4-1 0,1 0 0,1 1 0,4-2 0,0 0 0,36 53 0,-23-47 0,1-1 0,5-2 0,0 0 0,2-2 0,70 54 0,-79-71 0,1-1 0,2-2 0,0-1 0,1 0 0,1-3 0,0 0 0,1-1 0,58 12 0,-25-10 0,0-2 0,1-3 0,117 2 0,-131-12 0,0-2 0,0-1 0,-1-3 0,0-1 0,-1-3 0,0-1 0,-1-2 0,-1-2 0,0-2 0,87-43 0,-64 23 0,-3-3 0,-3-1 0,-1-4 0,-2-2 0,-3-2 0,59-65 0,-81 73 0,-1-3 0,-3 0 0,-3-3 0,-2 1 0,-2-2 0,-4-1 0,-2-1 0,-2-1 0,-4 0 0,-1 0 0,-4-2 0,-4 0 0,2-96 0,-12 113 0,-1 1 0,-3 0 0,-1 1 0,-23-55 0,8 37 0,-3 0 0,-43-59 0,-40-46-1365,67 99-5461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7T01:36:25.456"/>
    </inkml:context>
    <inkml:brush xml:id="br0">
      <inkml:brushProperty name="width" value="0.2" units="cm"/>
      <inkml:brushProperty name="height" value="0.2" units="cm"/>
    </inkml:brush>
  </inkml:definitions>
  <inkml:trace contextRef="#ctx0" brushRef="#br0">2118 86 24575,'0'0'0,"-11"-17"0,4 12 0,-1-1 0,0 1 0,1 0 0,-2 1 0,0-1 0,1 1 0,-2 1 0,2-1 0,-1 1 0,-1 1 0,-16-4 0,-9 1 0,-67-5 0,49 8 0,1 3 0,-1 2 0,0 0 0,-102 22 0,79-8 0,0 3 0,-121 47 0,123-35 0,3 2 0,1 3 0,1 2 0,-82 63 0,75-44 0,3 4 0,4 2 0,-67 77 0,91-85 0,4 0 0,1 2 0,4 2 0,4 1 0,2 1 0,-29 95 0,38-83 0,4 1 0,5 0 0,3 1 0,5 0 0,9 108 0,0-144 0,1-2 0,4-1 0,1 0 0,1 1 0,4-2 0,0 0 0,36 53 0,-23-47 0,1-1 0,5-2 0,0 0 0,2-2 0,70 54 0,-79-71 0,1-1 0,2-2 0,0-1 0,1 0 0,1-3 0,0 0 0,1-1 0,58 12 0,-25-10 0,0-2 0,1-3 0,117 2 0,-131-12 0,0-2 0,0-1 0,-1-3 0,0-1 0,-1-3 0,0-1 0,-1-2 0,-1-2 0,0-2 0,87-43 0,-64 23 0,-3-3 0,-3-1 0,-1-4 0,-2-2 0,-3-2 0,59-65 0,-81 73 0,-1-3 0,-3 0 0,-3-3 0,-2 1 0,-2-2 0,-4-1 0,-2-1 0,-2-1 0,-4 0 0,-1 0 0,-4-2 0,-4 0 0,2-96 0,-12 113 0,-1 1 0,-3 0 0,-1 1 0,-23-55 0,8 37 0,-3 0 0,-43-59 0,-40-46-1365,67 99-5461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485232"/>
          </a:xfrm>
          <a:prstGeom prst="rect">
            <a:avLst/>
          </a:prstGeom>
        </p:spPr>
        <p:txBody>
          <a:bodyPr vert="horz" lIns="94622" tIns="47311" rIns="94622" bIns="47311" rtlCol="0"/>
          <a:lstStyle>
            <a:lvl1pPr algn="l">
              <a:defRPr sz="1200"/>
            </a:lvl1pPr>
          </a:lstStyle>
          <a:p>
            <a:endParaRPr lang="en-US"/>
          </a:p>
        </p:txBody>
      </p:sp>
      <p:sp>
        <p:nvSpPr>
          <p:cNvPr id="3" name="Date Placeholder 2"/>
          <p:cNvSpPr>
            <a:spLocks noGrp="1"/>
          </p:cNvSpPr>
          <p:nvPr>
            <p:ph type="dt" idx="1"/>
          </p:nvPr>
        </p:nvSpPr>
        <p:spPr>
          <a:xfrm>
            <a:off x="3901698" y="0"/>
            <a:ext cx="2984871" cy="485232"/>
          </a:xfrm>
          <a:prstGeom prst="rect">
            <a:avLst/>
          </a:prstGeom>
        </p:spPr>
        <p:txBody>
          <a:bodyPr vert="horz" lIns="94622" tIns="47311" rIns="94622" bIns="47311" rtlCol="0"/>
          <a:lstStyle>
            <a:lvl1pPr algn="r">
              <a:defRPr sz="1200"/>
            </a:lvl1pPr>
          </a:lstStyle>
          <a:p>
            <a:fld id="{8E157A62-84B4-8648-A3B4-77B6ADAB1D91}" type="datetimeFigureOut">
              <a:rPr lang="en-US" smtClean="0"/>
              <a:t>2/14/2022</a:t>
            </a:fld>
            <a:endParaRPr lang="en-US"/>
          </a:p>
        </p:txBody>
      </p:sp>
      <p:sp>
        <p:nvSpPr>
          <p:cNvPr id="4" name="Slide Image Placeholder 3"/>
          <p:cNvSpPr>
            <a:spLocks noGrp="1" noRot="1" noChangeAspect="1"/>
          </p:cNvSpPr>
          <p:nvPr>
            <p:ph type="sldImg" idx="2"/>
          </p:nvPr>
        </p:nvSpPr>
        <p:spPr>
          <a:xfrm>
            <a:off x="542925" y="1208088"/>
            <a:ext cx="5802313" cy="3265487"/>
          </a:xfrm>
          <a:prstGeom prst="rect">
            <a:avLst/>
          </a:prstGeom>
          <a:noFill/>
          <a:ln w="12700">
            <a:solidFill>
              <a:prstClr val="black"/>
            </a:solidFill>
          </a:ln>
        </p:spPr>
        <p:txBody>
          <a:bodyPr vert="horz" lIns="94622" tIns="47311" rIns="94622" bIns="47311" rtlCol="0" anchor="ctr"/>
          <a:lstStyle/>
          <a:p>
            <a:endParaRPr lang="en-US"/>
          </a:p>
        </p:txBody>
      </p:sp>
      <p:sp>
        <p:nvSpPr>
          <p:cNvPr id="5" name="Notes Placeholder 4"/>
          <p:cNvSpPr>
            <a:spLocks noGrp="1"/>
          </p:cNvSpPr>
          <p:nvPr>
            <p:ph type="body" sz="quarter" idx="3"/>
          </p:nvPr>
        </p:nvSpPr>
        <p:spPr>
          <a:xfrm>
            <a:off x="688817" y="4654193"/>
            <a:ext cx="5510530" cy="3807976"/>
          </a:xfrm>
          <a:prstGeom prst="rect">
            <a:avLst/>
          </a:prstGeom>
        </p:spPr>
        <p:txBody>
          <a:bodyPr vert="horz" lIns="94622" tIns="47311" rIns="94622" bIns="47311"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185820"/>
            <a:ext cx="2984871" cy="485231"/>
          </a:xfrm>
          <a:prstGeom prst="rect">
            <a:avLst/>
          </a:prstGeom>
        </p:spPr>
        <p:txBody>
          <a:bodyPr vert="horz" lIns="94622" tIns="47311" rIns="94622" bIns="47311" rtlCol="0" anchor="b"/>
          <a:lstStyle>
            <a:lvl1pPr algn="l">
              <a:defRPr sz="1200"/>
            </a:lvl1pPr>
          </a:lstStyle>
          <a:p>
            <a:endParaRPr lang="en-US"/>
          </a:p>
        </p:txBody>
      </p:sp>
      <p:sp>
        <p:nvSpPr>
          <p:cNvPr id="7" name="Slide Number Placeholder 6"/>
          <p:cNvSpPr>
            <a:spLocks noGrp="1"/>
          </p:cNvSpPr>
          <p:nvPr>
            <p:ph type="sldNum" sz="quarter" idx="5"/>
          </p:nvPr>
        </p:nvSpPr>
        <p:spPr>
          <a:xfrm>
            <a:off x="3901698" y="9185820"/>
            <a:ext cx="2984871" cy="485231"/>
          </a:xfrm>
          <a:prstGeom prst="rect">
            <a:avLst/>
          </a:prstGeom>
        </p:spPr>
        <p:txBody>
          <a:bodyPr vert="horz" lIns="94622" tIns="47311" rIns="94622" bIns="47311"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3790101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Model how to play the game.</a:t>
            </a:r>
          </a:p>
          <a:p>
            <a:r>
              <a:rPr lang="en-GB" dirty="0"/>
              <a:t>Read out the first card and ask the children the question at the bottom of the first card. In pairs ask them to work out what fraction they are looking for at the top of the next card, then click on the slide.</a:t>
            </a:r>
          </a:p>
          <a:p>
            <a:r>
              <a:rPr lang="en-GB" dirty="0"/>
              <a:t>Repeat for next card.</a:t>
            </a:r>
          </a:p>
          <a:p>
            <a:r>
              <a:rPr lang="en-GB" dirty="0"/>
              <a:t>After the third card, show the children how the answer to this card is at the top of the first card.</a:t>
            </a: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470941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3886775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29930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947076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118952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838977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4250333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208824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870664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1757563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Use the story context so that the children understand the concept.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Do not write as a number sentence at this point so the children do not acquire the misconception of adding the top (the numerator)  and then adding the bottom (the denominator).</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73801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2630653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3187785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788768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fraction numbers represent the number of pizza slices eaten. </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Teaching point. The children haven’t been asked to add two fractions together, they have been asked to consider, through a familiar context, what would happen if you have three eighths and two eighths.</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Now read out the stem sentence together.</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543702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children to look at the fraction number sum and ask what is the same and what is different?</a:t>
            </a:r>
          </a:p>
          <a:p>
            <a:r>
              <a:rPr lang="en-GB" dirty="0"/>
              <a:t>Expect the response that the denominator has stayed the same and the numerator has changed.. </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197715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Which sentences and images are correct and why. </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Click to remind children of the role of the numerator and the denominator</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numerator is the number of parts and this has changed because Jay had eaten 3 slices and then Sarah ate 2 more slices so the total number of slices, or parts of the whole has changed.</a:t>
            </a: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407017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DF763-A172-7848-B1DD-29B57501468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F194B4-6454-1E4F-896C-B646A8B091A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840D95E-5919-564F-A0B0-F3053BDE257E}"/>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5" name="Footer Placeholder 4">
            <a:extLst>
              <a:ext uri="{FF2B5EF4-FFF2-40B4-BE49-F238E27FC236}">
                <a16:creationId xmlns:a16="http://schemas.microsoft.com/office/drawing/2014/main" id="{4FABC20B-F03F-5A4A-9DD4-01BEF6A4496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C0B30CB-10C8-2B4C-B44A-969AAB8DC815}"/>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836104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F57B2-4FAA-3E4F-9169-8A9EC138BFA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01DFA9-F55F-264C-B9BD-7191EB93820F}"/>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4F7842-D5AE-6D49-9388-39F65C98CA25}"/>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5" name="Footer Placeholder 4">
            <a:extLst>
              <a:ext uri="{FF2B5EF4-FFF2-40B4-BE49-F238E27FC236}">
                <a16:creationId xmlns:a16="http://schemas.microsoft.com/office/drawing/2014/main" id="{982FBDE3-AE08-1149-B822-97049F6858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8AF181-2AA0-704A-894F-20897E79E4F1}"/>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72517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69A54-4C38-794E-A4D2-11719656ACF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13D4F5B-024E-1846-A067-E8EAD84F386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804BFE2-DD51-7646-BFC5-DB0A07B1A6DA}"/>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5" name="Footer Placeholder 4">
            <a:extLst>
              <a:ext uri="{FF2B5EF4-FFF2-40B4-BE49-F238E27FC236}">
                <a16:creationId xmlns:a16="http://schemas.microsoft.com/office/drawing/2014/main" id="{42C5B735-0911-C14D-921C-1096B26D225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0C3A25-C5F5-8B46-AB02-FBA97D0A0BD6}"/>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832406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F9A30-910F-884B-A4F6-C8660BC74F3D}"/>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674E627-94B7-8849-B6AA-4DAE8CB7B59F}"/>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B859C2-5182-1446-A2A3-C3B6FF374F6A}"/>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1A9742-75F1-CF49-B39A-3DEDAF898D84}"/>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6" name="Footer Placeholder 5">
            <a:extLst>
              <a:ext uri="{FF2B5EF4-FFF2-40B4-BE49-F238E27FC236}">
                <a16:creationId xmlns:a16="http://schemas.microsoft.com/office/drawing/2014/main" id="{CAD45109-A5A1-B545-BA26-D9743984D6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EECF606-3E83-0F49-B6B1-E30E5333CDDC}"/>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2206205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CFE7C-684A-B044-AA84-65A406F28768}"/>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8D07990-348D-C945-B220-916BF2DB4AD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E27239A-360E-D443-900C-0F3A78BAE3AD}"/>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9C17307-6FC7-694D-BFDA-57BBED5DFCA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791B279-1E68-5346-9569-D9AD88241440}"/>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4475F30-107E-A649-B69D-614D5955B764}"/>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8" name="Footer Placeholder 7">
            <a:extLst>
              <a:ext uri="{FF2B5EF4-FFF2-40B4-BE49-F238E27FC236}">
                <a16:creationId xmlns:a16="http://schemas.microsoft.com/office/drawing/2014/main" id="{5EC028F5-44F5-0B4C-9FD2-F46EB2997F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FCF3C85-9F9F-0949-A1FF-030FA5A64B3C}"/>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692235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C315A-EAED-4744-BC1C-B2189B69FFBF}"/>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C719196-1E08-AF46-9C04-578AF09E6F20}"/>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4" name="Footer Placeholder 3">
            <a:extLst>
              <a:ext uri="{FF2B5EF4-FFF2-40B4-BE49-F238E27FC236}">
                <a16:creationId xmlns:a16="http://schemas.microsoft.com/office/drawing/2014/main" id="{5EDFF614-EB55-AD46-8310-9DBD684B3F6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848A193-3FB6-3B40-B837-11981AD13806}"/>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402006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FD4EEE-C63E-3741-99D5-BD7B3E778B02}"/>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3" name="Footer Placeholder 2">
            <a:extLst>
              <a:ext uri="{FF2B5EF4-FFF2-40B4-BE49-F238E27FC236}">
                <a16:creationId xmlns:a16="http://schemas.microsoft.com/office/drawing/2014/main" id="{21E13947-78DA-5B4F-A075-D17D0F93759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712FEC3-509F-AF4A-94B3-8E6E03B89573}"/>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734554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8CF35-3033-1F49-ADBD-CFDB7917458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2F28040-B39B-0F46-8E65-50C076F5A71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311E672-FC2A-684E-95CA-86EFC6359A6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621C2AA-AA83-434E-9F2F-9F73814DDB3C}"/>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6" name="Footer Placeholder 5">
            <a:extLst>
              <a:ext uri="{FF2B5EF4-FFF2-40B4-BE49-F238E27FC236}">
                <a16:creationId xmlns:a16="http://schemas.microsoft.com/office/drawing/2014/main" id="{65E08D96-A9A5-904A-859A-0B35783F939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79B9FDA-76B0-C247-BE5D-130C5ED93707}"/>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302936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25693-63CF-534D-9284-AD96D194A7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6D95B1B-4E1D-FE46-8A5E-B9D20932DD7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B721F6-0D2F-9B4C-888D-B87134ED00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522588-F29C-CF48-B149-95D960CEAD19}"/>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6" name="Footer Placeholder 5">
            <a:extLst>
              <a:ext uri="{FF2B5EF4-FFF2-40B4-BE49-F238E27FC236}">
                <a16:creationId xmlns:a16="http://schemas.microsoft.com/office/drawing/2014/main" id="{7DE72C4C-7E24-1242-9208-531EA4A8AF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0AB853B-C1DC-654C-9291-D3455E71DD0D}"/>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384062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B4719-05EA-814D-B28F-3ACA3795E16D}"/>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003CD9C-BEAA-5C4B-8FD5-C1744E7004CF}"/>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DB89EF-5E8D-0640-B9A4-6851BE404B9B}"/>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5" name="Footer Placeholder 4">
            <a:extLst>
              <a:ext uri="{FF2B5EF4-FFF2-40B4-BE49-F238E27FC236}">
                <a16:creationId xmlns:a16="http://schemas.microsoft.com/office/drawing/2014/main" id="{E71049F9-5C20-074D-A06D-132616CBF67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E0C15F3-23EA-824F-852D-111CA9ACAF65}"/>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2543622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28D3F3-E871-2D45-AFAF-008477CD0377}"/>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6B14E60-3307-864F-90A6-4EE48BA76CA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68A79D-9FDD-7A48-B785-6CA75FFD0C56}"/>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2/14/2022</a:t>
            </a:fld>
            <a:endParaRPr lang="en-US"/>
          </a:p>
        </p:txBody>
      </p:sp>
      <p:sp>
        <p:nvSpPr>
          <p:cNvPr id="5" name="Footer Placeholder 4">
            <a:extLst>
              <a:ext uri="{FF2B5EF4-FFF2-40B4-BE49-F238E27FC236}">
                <a16:creationId xmlns:a16="http://schemas.microsoft.com/office/drawing/2014/main" id="{4ED5898F-933D-0644-9D1B-938874C60B8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3DC3A70-29A4-9A44-ADCA-D3F28FB7A8D1}"/>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631019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7DF595D-181F-E349-8919-983737DD3A6A}"/>
              </a:ext>
            </a:extLst>
          </p:cNvPr>
          <p:cNvSpPr/>
          <p:nvPr userDrawn="1"/>
        </p:nvSpPr>
        <p:spPr>
          <a:xfrm>
            <a:off x="0" y="0"/>
            <a:ext cx="12192000" cy="6858000"/>
          </a:xfrm>
          <a:prstGeom prst="rect">
            <a:avLst/>
          </a:prstGeom>
          <a:solidFill>
            <a:srgbClr val="DB2A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B54ED281-B169-6849-96DC-CDFCD866FF1F}"/>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2/14/2022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2/14/2022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4D1FFA8-40B9-3948-AED2-696404BD18A5}"/>
              </a:ext>
            </a:extLst>
          </p:cNvPr>
          <p:cNvSpPr/>
          <p:nvPr userDrawn="1"/>
        </p:nvSpPr>
        <p:spPr>
          <a:xfrm>
            <a:off x="0" y="0"/>
            <a:ext cx="12192000" cy="6858000"/>
          </a:xfrm>
          <a:prstGeom prst="rect">
            <a:avLst/>
          </a:prstGeom>
          <a:solidFill>
            <a:srgbClr val="DB2A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7601107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4.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170.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8" Type="http://schemas.openxmlformats.org/officeDocument/2006/relationships/image" Target="../media/image19.png"/><Relationship Id="rId3" Type="http://schemas.openxmlformats.org/officeDocument/2006/relationships/customXml" Target="../ink/ink1.xml"/><Relationship Id="rId17" Type="http://schemas.openxmlformats.org/officeDocument/2006/relationships/customXml" Target="../ink/ink2.xml"/><Relationship Id="rId2" Type="http://schemas.openxmlformats.org/officeDocument/2006/relationships/notesSlide" Target="../notesSlides/notesSlide8.xml"/><Relationship Id="rId16" Type="http://schemas.openxmlformats.org/officeDocument/2006/relationships/image" Target="../media/image410.png"/><Relationship Id="rId20" Type="http://schemas.openxmlformats.org/officeDocument/2006/relationships/image" Target="../media/image20.png"/><Relationship Id="rId1" Type="http://schemas.openxmlformats.org/officeDocument/2006/relationships/slideLayout" Target="../slideLayouts/slideLayout7.xml"/><Relationship Id="rId19" Type="http://schemas.openxmlformats.org/officeDocument/2006/relationships/customXml" Target="../ink/ink3.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Graphical user interface, text, application, chat or text message&#10;&#10;Description automatically generated">
            <a:extLst>
              <a:ext uri="{FF2B5EF4-FFF2-40B4-BE49-F238E27FC236}">
                <a16:creationId xmlns:a16="http://schemas.microsoft.com/office/drawing/2014/main" id="{395F8DB7-EDD8-BF41-B997-8137034C26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30" name="Title 1">
            <a:extLst>
              <a:ext uri="{FF2B5EF4-FFF2-40B4-BE49-F238E27FC236}">
                <a16:creationId xmlns:a16="http://schemas.microsoft.com/office/drawing/2014/main" id="{4486AF12-16EE-0E4B-8568-FE5E8478BDE7}"/>
              </a:ext>
            </a:extLst>
          </p:cNvPr>
          <p:cNvSpPr txBox="1">
            <a:spLocks/>
          </p:cNvSpPr>
          <p:nvPr/>
        </p:nvSpPr>
        <p:spPr>
          <a:xfrm>
            <a:off x="-2" y="337343"/>
            <a:ext cx="12192002" cy="14721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500" b="1" dirty="0">
                <a:solidFill>
                  <a:schemeClr val="bg1"/>
                </a:solidFill>
                <a:latin typeface="Comic Sans MS" panose="030F0902030302020204" pitchFamily="66" charset="0"/>
                <a:cs typeface="Arial" panose="020B0604020202020204" pitchFamily="34" charset="0"/>
              </a:rPr>
              <a:t>Fractions</a:t>
            </a:r>
          </a:p>
          <a:p>
            <a:pPr lvl="0" algn="ctr">
              <a:lnSpc>
                <a:spcPct val="100000"/>
              </a:lnSpc>
              <a:spcBef>
                <a:spcPts val="400"/>
              </a:spcBef>
              <a:defRPr/>
            </a:pPr>
            <a:r>
              <a:rPr lang="en-GB" sz="2400" b="1" dirty="0">
                <a:solidFill>
                  <a:schemeClr val="bg1"/>
                </a:solidFill>
                <a:latin typeface="Comic Sans MS" panose="030F0702030302020204" pitchFamily="66" charset="0"/>
              </a:rPr>
              <a:t>Lesson 5: </a:t>
            </a:r>
            <a:r>
              <a:rPr lang="en-GB" sz="2400" dirty="0">
                <a:solidFill>
                  <a:schemeClr val="bg1"/>
                </a:solidFill>
                <a:latin typeface="Comic Sans MS" panose="030F0702030302020204" pitchFamily="66" charset="0"/>
              </a:rPr>
              <a:t>Adding and subtracting fractions</a:t>
            </a:r>
          </a:p>
          <a:p>
            <a:pPr lvl="0" algn="ctr">
              <a:lnSpc>
                <a:spcPct val="100000"/>
              </a:lnSpc>
              <a:spcBef>
                <a:spcPts val="400"/>
              </a:spcBef>
              <a:defRPr/>
            </a:pPr>
            <a:endParaRPr lang="en-GB" sz="2400" dirty="0">
              <a:solidFill>
                <a:schemeClr val="bg1"/>
              </a:solidFill>
              <a:latin typeface="Comic Sans MS" panose="030F0702030302020204" pitchFamily="66" charset="0"/>
            </a:endParaRPr>
          </a:p>
        </p:txBody>
      </p:sp>
      <p:sp>
        <p:nvSpPr>
          <p:cNvPr id="40" name="Title 1">
            <a:extLst>
              <a:ext uri="{FF2B5EF4-FFF2-40B4-BE49-F238E27FC236}">
                <a16:creationId xmlns:a16="http://schemas.microsoft.com/office/drawing/2014/main" id="{8DDE906F-DF78-1940-9995-CC98CA5E2017}"/>
              </a:ext>
            </a:extLst>
          </p:cNvPr>
          <p:cNvSpPr txBox="1">
            <a:spLocks/>
          </p:cNvSpPr>
          <p:nvPr/>
        </p:nvSpPr>
        <p:spPr>
          <a:xfrm>
            <a:off x="10299302" y="6022650"/>
            <a:ext cx="1690779"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Maths</a:t>
            </a:r>
            <a:endParaRPr lang="en-US" sz="2000" b="1" dirty="0">
              <a:solidFill>
                <a:schemeClr val="bg1"/>
              </a:solidFill>
              <a:latin typeface="Arial" panose="020B0604020202020204" pitchFamily="34" charset="0"/>
              <a:cs typeface="Arial" panose="020B0604020202020204" pitchFamily="34" charset="0"/>
            </a:endParaRPr>
          </a:p>
        </p:txBody>
      </p:sp>
      <p:pic>
        <p:nvPicPr>
          <p:cNvPr id="41" name="Picture 40" descr="A picture containing text, clipart&#10;&#10;Description automatically generated">
            <a:extLst>
              <a:ext uri="{FF2B5EF4-FFF2-40B4-BE49-F238E27FC236}">
                <a16:creationId xmlns:a16="http://schemas.microsoft.com/office/drawing/2014/main" id="{35A280D6-E126-4446-AC52-FB6F70E979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42" name="Title 1">
            <a:extLst>
              <a:ext uri="{FF2B5EF4-FFF2-40B4-BE49-F238E27FC236}">
                <a16:creationId xmlns:a16="http://schemas.microsoft.com/office/drawing/2014/main" id="{6CAE54CF-BF9E-6542-87FB-45337826E06E}"/>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2D3B070-54D0-B64C-ADAA-2FBD581A38C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646735" y="2455981"/>
            <a:ext cx="3199611" cy="1811220"/>
          </a:xfrm>
          <a:prstGeom prst="rect">
            <a:avLst/>
          </a:prstGeom>
        </p:spPr>
      </p:pic>
      <p:pic>
        <p:nvPicPr>
          <p:cNvPr id="48" name="Picture 47" descr="Calendar&#10;&#10;Description automatically generated">
            <a:extLst>
              <a:ext uri="{FF2B5EF4-FFF2-40B4-BE49-F238E27FC236}">
                <a16:creationId xmlns:a16="http://schemas.microsoft.com/office/drawing/2014/main" id="{2BAEF370-8A64-4740-BA99-3EF94289E3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6512424" y="1852885"/>
            <a:ext cx="2668315" cy="2668315"/>
          </a:xfrm>
          <a:prstGeom prst="rect">
            <a:avLst/>
          </a:prstGeom>
        </p:spPr>
      </p:pic>
      <p:grpSp>
        <p:nvGrpSpPr>
          <p:cNvPr id="32" name="Group 31">
            <a:extLst>
              <a:ext uri="{FF2B5EF4-FFF2-40B4-BE49-F238E27FC236}">
                <a16:creationId xmlns:a16="http://schemas.microsoft.com/office/drawing/2014/main" id="{5D016A56-416B-9E49-A9DF-48F72D097659}"/>
              </a:ext>
            </a:extLst>
          </p:cNvPr>
          <p:cNvGrpSpPr/>
          <p:nvPr/>
        </p:nvGrpSpPr>
        <p:grpSpPr>
          <a:xfrm>
            <a:off x="8470126" y="3588571"/>
            <a:ext cx="2612265" cy="2135682"/>
            <a:chOff x="4540559" y="2378539"/>
            <a:chExt cx="4566620" cy="3733483"/>
          </a:xfrm>
        </p:grpSpPr>
        <p:pic>
          <p:nvPicPr>
            <p:cNvPr id="33" name="Picture 32" descr="A picture containing text&#10;&#10;Description automatically generated">
              <a:extLst>
                <a:ext uri="{FF2B5EF4-FFF2-40B4-BE49-F238E27FC236}">
                  <a16:creationId xmlns:a16="http://schemas.microsoft.com/office/drawing/2014/main" id="{BA5730A0-559C-2648-800D-27CEC5425F6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34" name="Oval 33">
              <a:extLst>
                <a:ext uri="{FF2B5EF4-FFF2-40B4-BE49-F238E27FC236}">
                  <a16:creationId xmlns:a16="http://schemas.microsoft.com/office/drawing/2014/main" id="{CAB89AF9-503C-5E4B-BF33-958C78EBAEDD}"/>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Title 1">
            <a:extLst>
              <a:ext uri="{FF2B5EF4-FFF2-40B4-BE49-F238E27FC236}">
                <a16:creationId xmlns:a16="http://schemas.microsoft.com/office/drawing/2014/main" id="{D4299BA3-C266-4145-92BE-CB0F53E32E7D}"/>
              </a:ext>
            </a:extLst>
          </p:cNvPr>
          <p:cNvSpPr txBox="1">
            <a:spLocks/>
          </p:cNvSpPr>
          <p:nvPr/>
        </p:nvSpPr>
        <p:spPr>
          <a:xfrm rot="434957">
            <a:off x="387168" y="3887473"/>
            <a:ext cx="2821576" cy="58477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200" dirty="0">
                <a:solidFill>
                  <a:schemeClr val="bg1">
                    <a:alpha val="25000"/>
                  </a:schemeClr>
                </a:solidFill>
                <a:latin typeface="Comic Sans MS" panose="030F0902030302020204" pitchFamily="66" charset="0"/>
                <a:cs typeface="Arial" panose="020B0604020202020204" pitchFamily="34" charset="0"/>
              </a:rPr>
              <a:t>Denominator</a:t>
            </a:r>
          </a:p>
        </p:txBody>
      </p:sp>
      <p:sp>
        <p:nvSpPr>
          <p:cNvPr id="53" name="Title 1">
            <a:extLst>
              <a:ext uri="{FF2B5EF4-FFF2-40B4-BE49-F238E27FC236}">
                <a16:creationId xmlns:a16="http://schemas.microsoft.com/office/drawing/2014/main" id="{73FA4664-13FA-9044-A2D3-7DA3D1F63A05}"/>
              </a:ext>
            </a:extLst>
          </p:cNvPr>
          <p:cNvSpPr txBox="1">
            <a:spLocks/>
          </p:cNvSpPr>
          <p:nvPr/>
        </p:nvSpPr>
        <p:spPr>
          <a:xfrm rot="21292886">
            <a:off x="-38140" y="1651200"/>
            <a:ext cx="2566159" cy="107721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200" dirty="0">
                <a:solidFill>
                  <a:schemeClr val="bg1">
                    <a:alpha val="25000"/>
                  </a:schemeClr>
                </a:solidFill>
                <a:latin typeface="Comic Sans MS" panose="030F0902030302020204" pitchFamily="66" charset="0"/>
                <a:cs typeface="Arial" panose="020B0604020202020204" pitchFamily="34" charset="0"/>
              </a:rPr>
              <a:t>Dividing</a:t>
            </a:r>
          </a:p>
          <a:p>
            <a:pPr algn="ctr">
              <a:lnSpc>
                <a:spcPct val="100000"/>
              </a:lnSpc>
              <a:spcBef>
                <a:spcPts val="0"/>
              </a:spcBef>
            </a:pPr>
            <a:r>
              <a:rPr lang="en-GB" sz="3200" dirty="0">
                <a:solidFill>
                  <a:schemeClr val="bg1">
                    <a:alpha val="25000"/>
                  </a:schemeClr>
                </a:solidFill>
                <a:latin typeface="Comic Sans MS" panose="030F0902030302020204" pitchFamily="66" charset="0"/>
                <a:cs typeface="Arial" panose="020B0604020202020204" pitchFamily="34" charset="0"/>
              </a:rPr>
              <a:t>bar</a:t>
            </a:r>
            <a:endParaRPr lang="en-US" sz="3200" dirty="0">
              <a:solidFill>
                <a:schemeClr val="bg1">
                  <a:alpha val="25000"/>
                </a:schemeClr>
              </a:solidFill>
              <a:latin typeface="Comic Sans MS" panose="030F0902030302020204" pitchFamily="66" charset="0"/>
            </a:endParaRPr>
          </a:p>
        </p:txBody>
      </p:sp>
      <p:sp>
        <p:nvSpPr>
          <p:cNvPr id="55" name="Title 1">
            <a:extLst>
              <a:ext uri="{FF2B5EF4-FFF2-40B4-BE49-F238E27FC236}">
                <a16:creationId xmlns:a16="http://schemas.microsoft.com/office/drawing/2014/main" id="{1F9887BE-6659-9F4A-AE05-36F4EF091688}"/>
              </a:ext>
            </a:extLst>
          </p:cNvPr>
          <p:cNvSpPr txBox="1">
            <a:spLocks/>
          </p:cNvSpPr>
          <p:nvPr/>
        </p:nvSpPr>
        <p:spPr>
          <a:xfrm rot="21034373">
            <a:off x="9204190" y="2098263"/>
            <a:ext cx="2566159" cy="58477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200" dirty="0">
                <a:solidFill>
                  <a:schemeClr val="bg1">
                    <a:alpha val="25000"/>
                  </a:schemeClr>
                </a:solidFill>
                <a:latin typeface="Comic Sans MS" panose="030F0902030302020204" pitchFamily="66" charset="0"/>
                <a:cs typeface="Arial" panose="020B0604020202020204" pitchFamily="34" charset="0"/>
              </a:rPr>
              <a:t>Numerator</a:t>
            </a:r>
          </a:p>
        </p:txBody>
      </p:sp>
      <p:pic>
        <p:nvPicPr>
          <p:cNvPr id="6" name="Picture 5">
            <a:extLst>
              <a:ext uri="{FF2B5EF4-FFF2-40B4-BE49-F238E27FC236}">
                <a16:creationId xmlns:a16="http://schemas.microsoft.com/office/drawing/2014/main" id="{C15B806A-734C-1A41-AAD7-6B7488B3678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44493" y="4939194"/>
            <a:ext cx="6006690" cy="444678"/>
          </a:xfrm>
          <a:prstGeom prst="rect">
            <a:avLst/>
          </a:prstGeom>
        </p:spPr>
      </p:pic>
      <p:sp>
        <p:nvSpPr>
          <p:cNvPr id="16" name="Title 1">
            <a:extLst>
              <a:ext uri="{FF2B5EF4-FFF2-40B4-BE49-F238E27FC236}">
                <a16:creationId xmlns:a16="http://schemas.microsoft.com/office/drawing/2014/main" id="{D54D2608-7F87-DD47-A7EA-BF572AC2DA17}"/>
              </a:ext>
            </a:extLst>
          </p:cNvPr>
          <p:cNvSpPr txBox="1">
            <a:spLocks/>
          </p:cNvSpPr>
          <p:nvPr/>
        </p:nvSpPr>
        <p:spPr>
          <a:xfrm rot="775052">
            <a:off x="4308294" y="1860188"/>
            <a:ext cx="2566159" cy="58477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200" dirty="0">
                <a:solidFill>
                  <a:schemeClr val="bg1">
                    <a:alpha val="25000"/>
                  </a:schemeClr>
                </a:solidFill>
                <a:latin typeface="Comic Sans MS" panose="030F0902030302020204" pitchFamily="66" charset="0"/>
                <a:cs typeface="Arial" panose="020B0604020202020204" pitchFamily="34" charset="0"/>
              </a:rPr>
              <a:t>One half</a:t>
            </a:r>
            <a:endParaRPr lang="en-US" sz="3200" dirty="0">
              <a:solidFill>
                <a:schemeClr val="bg1">
                  <a:alpha val="25000"/>
                </a:schemeClr>
              </a:solidFill>
              <a:latin typeface="Comic Sans MS" panose="030F0902030302020204" pitchFamily="66" charset="0"/>
            </a:endParaRPr>
          </a:p>
        </p:txBody>
      </p:sp>
    </p:spTree>
    <p:extLst>
      <p:ext uri="{BB962C8B-B14F-4D97-AF65-F5344CB8AC3E}">
        <p14:creationId xmlns:p14="http://schemas.microsoft.com/office/powerpoint/2010/main" val="2158024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942A2A80-D846-7F44-B378-447BB7F75870}"/>
              </a:ext>
            </a:extLst>
          </p:cNvPr>
          <p:cNvSpPr txBox="1">
            <a:spLocks/>
          </p:cNvSpPr>
          <p:nvPr/>
        </p:nvSpPr>
        <p:spPr>
          <a:xfrm>
            <a:off x="-8789" y="71610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000" b="1" dirty="0">
                <a:solidFill>
                  <a:srgbClr val="DB2A6E"/>
                </a:solidFill>
                <a:latin typeface="Comic Sans MS" panose="030F0902030302020204" pitchFamily="66" charset="0"/>
                <a:cs typeface="Arial" panose="020B0604020202020204" pitchFamily="34" charset="0"/>
              </a:rPr>
              <a:t>Activity 2</a:t>
            </a:r>
          </a:p>
          <a:p>
            <a:pPr marL="0" indent="0" algn="ctr">
              <a:spcBef>
                <a:spcPts val="400"/>
              </a:spcBef>
              <a:buNone/>
            </a:pPr>
            <a:r>
              <a:rPr lang="en-US" sz="3000" b="1" dirty="0">
                <a:solidFill>
                  <a:srgbClr val="DB2A6E"/>
                </a:solidFill>
                <a:latin typeface="Comic Sans MS" panose="030F0902030302020204" pitchFamily="66" charset="0"/>
                <a:cs typeface="Arial" panose="020B0604020202020204" pitchFamily="34" charset="0"/>
              </a:rPr>
              <a:t>Fraction addition loop game</a:t>
            </a:r>
          </a:p>
        </p:txBody>
      </p:sp>
      <p:sp>
        <p:nvSpPr>
          <p:cNvPr id="14" name="TextBox 13">
            <a:extLst>
              <a:ext uri="{FF2B5EF4-FFF2-40B4-BE49-F238E27FC236}">
                <a16:creationId xmlns:a16="http://schemas.microsoft.com/office/drawing/2014/main" id="{34F717B9-24FC-854D-8048-742BCBFF3A9D}"/>
              </a:ext>
            </a:extLst>
          </p:cNvPr>
          <p:cNvSpPr txBox="1"/>
          <p:nvPr/>
        </p:nvSpPr>
        <p:spPr>
          <a:xfrm>
            <a:off x="9333278" y="671029"/>
            <a:ext cx="2255785" cy="369332"/>
          </a:xfrm>
          <a:prstGeom prst="rect">
            <a:avLst/>
          </a:prstGeom>
          <a:noFill/>
        </p:spPr>
        <p:txBody>
          <a:bodyPr wrap="square" rtlCol="0">
            <a:spAutoFit/>
          </a:bodyPr>
          <a:lstStyle/>
          <a:p>
            <a:r>
              <a:rPr lang="en-GB" dirty="0">
                <a:solidFill>
                  <a:schemeClr val="tx1">
                    <a:lumMod val="95000"/>
                    <a:lumOff val="5000"/>
                  </a:schemeClr>
                </a:solidFill>
                <a:latin typeface="Comic Sans MS" panose="030F0902030302020204" pitchFamily="66" charset="0"/>
              </a:rPr>
              <a:t>You will need:</a:t>
            </a:r>
          </a:p>
        </p:txBody>
      </p:sp>
      <p:pic>
        <p:nvPicPr>
          <p:cNvPr id="5" name="Picture 4" descr="A picture containing text&#10;&#10;Description automatically generated">
            <a:extLst>
              <a:ext uri="{FF2B5EF4-FFF2-40B4-BE49-F238E27FC236}">
                <a16:creationId xmlns:a16="http://schemas.microsoft.com/office/drawing/2014/main" id="{A7286C82-50C9-EE4F-BDA7-7CAA047C3B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5608" y="1130005"/>
            <a:ext cx="548395" cy="812803"/>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70DB9160-04EC-CE45-9545-A816762E5B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22808" y="1130005"/>
            <a:ext cx="548395" cy="812803"/>
          </a:xfrm>
          <a:prstGeom prst="rect">
            <a:avLst/>
          </a:prstGeom>
        </p:spPr>
      </p:pic>
      <p:pic>
        <p:nvPicPr>
          <p:cNvPr id="17" name="Picture 16" descr="Text&#10;&#10;Description automatically generated">
            <a:extLst>
              <a:ext uri="{FF2B5EF4-FFF2-40B4-BE49-F238E27FC236}">
                <a16:creationId xmlns:a16="http://schemas.microsoft.com/office/drawing/2014/main" id="{8B16537B-5662-4E44-9D18-E6787DEE57D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30008" y="1130005"/>
            <a:ext cx="548395" cy="812803"/>
          </a:xfrm>
          <a:prstGeom prst="rect">
            <a:avLst/>
          </a:prstGeom>
        </p:spPr>
      </p:pic>
      <p:grpSp>
        <p:nvGrpSpPr>
          <p:cNvPr id="22" name="cards">
            <a:extLst>
              <a:ext uri="{FF2B5EF4-FFF2-40B4-BE49-F238E27FC236}">
                <a16:creationId xmlns:a16="http://schemas.microsoft.com/office/drawing/2014/main" id="{19512A1E-ABA0-CC42-93E8-4E8BFD54D680}"/>
              </a:ext>
            </a:extLst>
          </p:cNvPr>
          <p:cNvGrpSpPr/>
          <p:nvPr/>
        </p:nvGrpSpPr>
        <p:grpSpPr>
          <a:xfrm>
            <a:off x="1919248" y="2296632"/>
            <a:ext cx="8335926" cy="3533760"/>
            <a:chOff x="1403497" y="2147777"/>
            <a:chExt cx="8335926" cy="3533760"/>
          </a:xfrm>
        </p:grpSpPr>
        <p:sp>
          <p:nvSpPr>
            <p:cNvPr id="19" name="Rectangle 18">
              <a:extLst>
                <a:ext uri="{FF2B5EF4-FFF2-40B4-BE49-F238E27FC236}">
                  <a16:creationId xmlns:a16="http://schemas.microsoft.com/office/drawing/2014/main" id="{43A727B5-F08E-7646-B658-11DC3D196BDA}"/>
                </a:ext>
              </a:extLst>
            </p:cNvPr>
            <p:cNvSpPr/>
            <p:nvPr/>
          </p:nvSpPr>
          <p:spPr>
            <a:xfrm>
              <a:off x="1403497" y="2147777"/>
              <a:ext cx="2402959" cy="3533760"/>
            </a:xfrm>
            <a:prstGeom prst="rect">
              <a:avLst/>
            </a:prstGeom>
            <a:solidFill>
              <a:srgbClr val="0070C0">
                <a:alpha val="40000"/>
              </a:srgbClr>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C9686E0-7E9E-254F-9F24-BDF361CE0E8E}"/>
                </a:ext>
              </a:extLst>
            </p:cNvPr>
            <p:cNvSpPr/>
            <p:nvPr/>
          </p:nvSpPr>
          <p:spPr>
            <a:xfrm>
              <a:off x="4369981" y="2147777"/>
              <a:ext cx="2402959" cy="3533760"/>
            </a:xfrm>
            <a:prstGeom prst="rect">
              <a:avLst/>
            </a:prstGeom>
            <a:solidFill>
              <a:srgbClr val="DB2A6E">
                <a:alpha val="50000"/>
              </a:srgbClr>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F4E6C09-1732-DE43-8E26-8481DAA902CC}"/>
                </a:ext>
              </a:extLst>
            </p:cNvPr>
            <p:cNvSpPr/>
            <p:nvPr/>
          </p:nvSpPr>
          <p:spPr>
            <a:xfrm>
              <a:off x="7336464" y="2147777"/>
              <a:ext cx="2402959" cy="3533760"/>
            </a:xfrm>
            <a:prstGeom prst="rect">
              <a:avLst/>
            </a:prstGeom>
            <a:solidFill>
              <a:srgbClr val="0070C0">
                <a:alpha val="40000"/>
              </a:srgbClr>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Group 78">
            <a:extLst>
              <a:ext uri="{FF2B5EF4-FFF2-40B4-BE49-F238E27FC236}">
                <a16:creationId xmlns:a16="http://schemas.microsoft.com/office/drawing/2014/main" id="{2949866F-BA25-0043-BC9C-C52F1CB435CD}"/>
              </a:ext>
            </a:extLst>
          </p:cNvPr>
          <p:cNvGrpSpPr/>
          <p:nvPr/>
        </p:nvGrpSpPr>
        <p:grpSpPr>
          <a:xfrm>
            <a:off x="1927304" y="2413721"/>
            <a:ext cx="2412123" cy="3295743"/>
            <a:chOff x="1927304" y="2413721"/>
            <a:chExt cx="2412123" cy="3295743"/>
          </a:xfrm>
        </p:grpSpPr>
        <p:grpSp>
          <p:nvGrpSpPr>
            <p:cNvPr id="40" name="Group 39">
              <a:extLst>
                <a:ext uri="{FF2B5EF4-FFF2-40B4-BE49-F238E27FC236}">
                  <a16:creationId xmlns:a16="http://schemas.microsoft.com/office/drawing/2014/main" id="{BD4054A1-4CBA-564A-B036-98C8E09292DD}"/>
                </a:ext>
              </a:extLst>
            </p:cNvPr>
            <p:cNvGrpSpPr/>
            <p:nvPr/>
          </p:nvGrpSpPr>
          <p:grpSpPr>
            <a:xfrm>
              <a:off x="2317776" y="4534777"/>
              <a:ext cx="1333468" cy="1174687"/>
              <a:chOff x="2285607" y="2705987"/>
              <a:chExt cx="1333468" cy="1174687"/>
            </a:xfrm>
          </p:grpSpPr>
          <p:sp>
            <p:nvSpPr>
              <p:cNvPr id="26" name="TextBox 25">
                <a:extLst>
                  <a:ext uri="{FF2B5EF4-FFF2-40B4-BE49-F238E27FC236}">
                    <a16:creationId xmlns:a16="http://schemas.microsoft.com/office/drawing/2014/main" id="{45F2FEA2-E651-8341-972B-7E4955557F0B}"/>
                  </a:ext>
                </a:extLst>
              </p:cNvPr>
              <p:cNvSpPr txBox="1"/>
              <p:nvPr/>
            </p:nvSpPr>
            <p:spPr>
              <a:xfrm flipH="1" flipV="1">
                <a:off x="2824686" y="2923173"/>
                <a:ext cx="263617" cy="738664"/>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grpSp>
            <p:nvGrpSpPr>
              <p:cNvPr id="28" name="Group 27">
                <a:extLst>
                  <a:ext uri="{FF2B5EF4-FFF2-40B4-BE49-F238E27FC236}">
                    <a16:creationId xmlns:a16="http://schemas.microsoft.com/office/drawing/2014/main" id="{AC4D80B3-4F83-034C-9A68-6C7FC7852A76}"/>
                  </a:ext>
                </a:extLst>
              </p:cNvPr>
              <p:cNvGrpSpPr/>
              <p:nvPr/>
            </p:nvGrpSpPr>
            <p:grpSpPr>
              <a:xfrm>
                <a:off x="2285607" y="2705987"/>
                <a:ext cx="381517" cy="1174687"/>
                <a:chOff x="4591902" y="2615268"/>
                <a:chExt cx="260582" cy="602798"/>
              </a:xfrm>
            </p:grpSpPr>
            <p:sp>
              <p:nvSpPr>
                <p:cNvPr id="37" name="TextBox 36">
                  <a:extLst>
                    <a:ext uri="{FF2B5EF4-FFF2-40B4-BE49-F238E27FC236}">
                      <a16:creationId xmlns:a16="http://schemas.microsoft.com/office/drawing/2014/main" id="{D24D3733-FFF1-B940-A7DA-F1F0C8667AF9}"/>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38" name="TextBox 37">
                  <a:extLst>
                    <a:ext uri="{FF2B5EF4-FFF2-40B4-BE49-F238E27FC236}">
                      <a16:creationId xmlns:a16="http://schemas.microsoft.com/office/drawing/2014/main" id="{6AF62EF6-A1B5-014D-A6C6-CE4DE6F0451D}"/>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39" name="Rounded Rectangle 38">
                  <a:extLst>
                    <a:ext uri="{FF2B5EF4-FFF2-40B4-BE49-F238E27FC236}">
                      <a16:creationId xmlns:a16="http://schemas.microsoft.com/office/drawing/2014/main" id="{6BF626E8-43A3-D54B-A4B6-829BEF681E41}"/>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29" name="Group 28">
                <a:extLst>
                  <a:ext uri="{FF2B5EF4-FFF2-40B4-BE49-F238E27FC236}">
                    <a16:creationId xmlns:a16="http://schemas.microsoft.com/office/drawing/2014/main" id="{9E62CD49-5A3A-E849-974F-86796794BC9A}"/>
                  </a:ext>
                </a:extLst>
              </p:cNvPr>
              <p:cNvGrpSpPr/>
              <p:nvPr/>
            </p:nvGrpSpPr>
            <p:grpSpPr>
              <a:xfrm>
                <a:off x="3237558" y="2705987"/>
                <a:ext cx="381517" cy="1174687"/>
                <a:chOff x="4591902" y="2615268"/>
                <a:chExt cx="260582" cy="602798"/>
              </a:xfrm>
            </p:grpSpPr>
            <p:sp>
              <p:nvSpPr>
                <p:cNvPr id="34" name="TextBox 33">
                  <a:extLst>
                    <a:ext uri="{FF2B5EF4-FFF2-40B4-BE49-F238E27FC236}">
                      <a16:creationId xmlns:a16="http://schemas.microsoft.com/office/drawing/2014/main" id="{B61C5E8A-EA1F-8C4C-AAE7-D19E87B7E23B}"/>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35" name="TextBox 34">
                  <a:extLst>
                    <a:ext uri="{FF2B5EF4-FFF2-40B4-BE49-F238E27FC236}">
                      <a16:creationId xmlns:a16="http://schemas.microsoft.com/office/drawing/2014/main" id="{1CF0407A-B1FD-D740-8EB1-5D7FA87EBF47}"/>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a:t>
                  </a:r>
                </a:p>
              </p:txBody>
            </p:sp>
            <p:sp>
              <p:nvSpPr>
                <p:cNvPr id="36" name="Rounded Rectangle 35">
                  <a:extLst>
                    <a:ext uri="{FF2B5EF4-FFF2-40B4-BE49-F238E27FC236}">
                      <a16:creationId xmlns:a16="http://schemas.microsoft.com/office/drawing/2014/main" id="{E3304423-2C92-3541-91E6-DA9AA9CFA118}"/>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grpSp>
          <p:nvGrpSpPr>
            <p:cNvPr id="30" name="Group 29">
              <a:extLst>
                <a:ext uri="{FF2B5EF4-FFF2-40B4-BE49-F238E27FC236}">
                  <a16:creationId xmlns:a16="http://schemas.microsoft.com/office/drawing/2014/main" id="{14BB33D9-4399-8E49-8AC7-2F615AC04980}"/>
                </a:ext>
              </a:extLst>
            </p:cNvPr>
            <p:cNvGrpSpPr/>
            <p:nvPr/>
          </p:nvGrpSpPr>
          <p:grpSpPr>
            <a:xfrm>
              <a:off x="2942607" y="2854842"/>
              <a:ext cx="381517" cy="1174687"/>
              <a:chOff x="4591902" y="2615268"/>
              <a:chExt cx="260582" cy="602798"/>
            </a:xfrm>
          </p:grpSpPr>
          <p:sp>
            <p:nvSpPr>
              <p:cNvPr id="31" name="TextBox 30">
                <a:extLst>
                  <a:ext uri="{FF2B5EF4-FFF2-40B4-BE49-F238E27FC236}">
                    <a16:creationId xmlns:a16="http://schemas.microsoft.com/office/drawing/2014/main" id="{006AF2B4-6774-4F4D-A76E-B01E589D663F}"/>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32" name="TextBox 31">
                <a:extLst>
                  <a:ext uri="{FF2B5EF4-FFF2-40B4-BE49-F238E27FC236}">
                    <a16:creationId xmlns:a16="http://schemas.microsoft.com/office/drawing/2014/main" id="{5B9E31B7-EE56-F247-9DD3-35D5DF7260FC}"/>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33" name="Rounded Rectangle 32">
                <a:extLst>
                  <a:ext uri="{FF2B5EF4-FFF2-40B4-BE49-F238E27FC236}">
                    <a16:creationId xmlns:a16="http://schemas.microsoft.com/office/drawing/2014/main" id="{923D4836-D07B-8C42-BCE9-E8E6E25B00D1}"/>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sp>
          <p:nvSpPr>
            <p:cNvPr id="41" name="Subtitle 2">
              <a:extLst>
                <a:ext uri="{FF2B5EF4-FFF2-40B4-BE49-F238E27FC236}">
                  <a16:creationId xmlns:a16="http://schemas.microsoft.com/office/drawing/2014/main" id="{9AB40619-434D-8441-9D3C-D2BD4C6F3C50}"/>
                </a:ext>
              </a:extLst>
            </p:cNvPr>
            <p:cNvSpPr txBox="1">
              <a:spLocks/>
            </p:cNvSpPr>
            <p:nvPr/>
          </p:nvSpPr>
          <p:spPr>
            <a:xfrm>
              <a:off x="1927304" y="2413721"/>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I have</a:t>
              </a:r>
            </a:p>
          </p:txBody>
        </p:sp>
        <p:sp>
          <p:nvSpPr>
            <p:cNvPr id="42" name="Subtitle 2">
              <a:extLst>
                <a:ext uri="{FF2B5EF4-FFF2-40B4-BE49-F238E27FC236}">
                  <a16:creationId xmlns:a16="http://schemas.microsoft.com/office/drawing/2014/main" id="{39F1861C-7C8A-194F-A57A-8E24FB89C791}"/>
                </a:ext>
              </a:extLst>
            </p:cNvPr>
            <p:cNvSpPr txBox="1">
              <a:spLocks/>
            </p:cNvSpPr>
            <p:nvPr/>
          </p:nvSpPr>
          <p:spPr>
            <a:xfrm>
              <a:off x="1927304" y="4021640"/>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Who has</a:t>
              </a:r>
            </a:p>
          </p:txBody>
        </p:sp>
        <p:sp>
          <p:nvSpPr>
            <p:cNvPr id="43" name="Subtitle 2">
              <a:extLst>
                <a:ext uri="{FF2B5EF4-FFF2-40B4-BE49-F238E27FC236}">
                  <a16:creationId xmlns:a16="http://schemas.microsoft.com/office/drawing/2014/main" id="{252AE4A0-1E89-404C-B06B-B759DB64BEBB}"/>
                </a:ext>
              </a:extLst>
            </p:cNvPr>
            <p:cNvSpPr txBox="1">
              <a:spLocks/>
            </p:cNvSpPr>
            <p:nvPr/>
          </p:nvSpPr>
          <p:spPr>
            <a:xfrm>
              <a:off x="3531053" y="4837443"/>
              <a:ext cx="768577" cy="4575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600" dirty="0">
                  <a:solidFill>
                    <a:schemeClr val="tx1">
                      <a:lumMod val="95000"/>
                      <a:lumOff val="5000"/>
                    </a:schemeClr>
                  </a:solidFill>
                  <a:latin typeface="Comic Sans MS" panose="030F0902030302020204" pitchFamily="66" charset="0"/>
                  <a:cs typeface="Arial" panose="020B0604020202020204" pitchFamily="34" charset="0"/>
                </a:rPr>
                <a:t>?</a:t>
              </a:r>
            </a:p>
          </p:txBody>
        </p:sp>
      </p:grpSp>
      <p:grpSp>
        <p:nvGrpSpPr>
          <p:cNvPr id="80" name="Group 79">
            <a:extLst>
              <a:ext uri="{FF2B5EF4-FFF2-40B4-BE49-F238E27FC236}">
                <a16:creationId xmlns:a16="http://schemas.microsoft.com/office/drawing/2014/main" id="{68BD3ACF-4456-B54E-8C3D-D8A21B4A6250}"/>
              </a:ext>
            </a:extLst>
          </p:cNvPr>
          <p:cNvGrpSpPr/>
          <p:nvPr/>
        </p:nvGrpSpPr>
        <p:grpSpPr>
          <a:xfrm>
            <a:off x="4872009" y="2413721"/>
            <a:ext cx="2412123" cy="3295743"/>
            <a:chOff x="4872009" y="2413721"/>
            <a:chExt cx="2412123" cy="3295743"/>
          </a:xfrm>
        </p:grpSpPr>
        <p:grpSp>
          <p:nvGrpSpPr>
            <p:cNvPr id="44" name="Group 43">
              <a:extLst>
                <a:ext uri="{FF2B5EF4-FFF2-40B4-BE49-F238E27FC236}">
                  <a16:creationId xmlns:a16="http://schemas.microsoft.com/office/drawing/2014/main" id="{32559AF6-589E-8045-9A32-CD8176550768}"/>
                </a:ext>
              </a:extLst>
            </p:cNvPr>
            <p:cNvGrpSpPr/>
            <p:nvPr/>
          </p:nvGrpSpPr>
          <p:grpSpPr>
            <a:xfrm>
              <a:off x="5887312" y="2854842"/>
              <a:ext cx="381517" cy="1174687"/>
              <a:chOff x="4591902" y="2615268"/>
              <a:chExt cx="260582" cy="602798"/>
            </a:xfrm>
          </p:grpSpPr>
          <p:sp>
            <p:nvSpPr>
              <p:cNvPr id="45" name="TextBox 44">
                <a:extLst>
                  <a:ext uri="{FF2B5EF4-FFF2-40B4-BE49-F238E27FC236}">
                    <a16:creationId xmlns:a16="http://schemas.microsoft.com/office/drawing/2014/main" id="{9FD9D6E6-6390-F54A-BF2B-8BB8F8EBDEE2}"/>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46" name="TextBox 45">
                <a:extLst>
                  <a:ext uri="{FF2B5EF4-FFF2-40B4-BE49-F238E27FC236}">
                    <a16:creationId xmlns:a16="http://schemas.microsoft.com/office/drawing/2014/main" id="{694C1530-996C-7C4B-AE39-2901396E99C6}"/>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47" name="Rounded Rectangle 46">
                <a:extLst>
                  <a:ext uri="{FF2B5EF4-FFF2-40B4-BE49-F238E27FC236}">
                    <a16:creationId xmlns:a16="http://schemas.microsoft.com/office/drawing/2014/main" id="{56CED29F-E5F0-C343-9804-1F1259EC147E}"/>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52" name="Group 51">
              <a:extLst>
                <a:ext uri="{FF2B5EF4-FFF2-40B4-BE49-F238E27FC236}">
                  <a16:creationId xmlns:a16="http://schemas.microsoft.com/office/drawing/2014/main" id="{ACCD2399-9E79-8B42-BBF3-4DEDD7C48AED}"/>
                </a:ext>
              </a:extLst>
            </p:cNvPr>
            <p:cNvGrpSpPr/>
            <p:nvPr/>
          </p:nvGrpSpPr>
          <p:grpSpPr>
            <a:xfrm>
              <a:off x="5305011" y="4534777"/>
              <a:ext cx="1333468" cy="1174687"/>
              <a:chOff x="2285607" y="2705987"/>
              <a:chExt cx="1333468" cy="1174687"/>
            </a:xfrm>
          </p:grpSpPr>
          <p:sp>
            <p:nvSpPr>
              <p:cNvPr id="53" name="TextBox 52">
                <a:extLst>
                  <a:ext uri="{FF2B5EF4-FFF2-40B4-BE49-F238E27FC236}">
                    <a16:creationId xmlns:a16="http://schemas.microsoft.com/office/drawing/2014/main" id="{0FB65F50-E149-5B4F-BB9D-36C90CDDB484}"/>
                  </a:ext>
                </a:extLst>
              </p:cNvPr>
              <p:cNvSpPr txBox="1"/>
              <p:nvPr/>
            </p:nvSpPr>
            <p:spPr>
              <a:xfrm flipH="1" flipV="1">
                <a:off x="2824686" y="2923173"/>
                <a:ext cx="263617" cy="738664"/>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grpSp>
            <p:nvGrpSpPr>
              <p:cNvPr id="54" name="Group 53">
                <a:extLst>
                  <a:ext uri="{FF2B5EF4-FFF2-40B4-BE49-F238E27FC236}">
                    <a16:creationId xmlns:a16="http://schemas.microsoft.com/office/drawing/2014/main" id="{57D97069-6269-3A44-9FBE-ED8DF2512EAD}"/>
                  </a:ext>
                </a:extLst>
              </p:cNvPr>
              <p:cNvGrpSpPr/>
              <p:nvPr/>
            </p:nvGrpSpPr>
            <p:grpSpPr>
              <a:xfrm>
                <a:off x="2285607" y="2705987"/>
                <a:ext cx="381517" cy="1174687"/>
                <a:chOff x="4591902" y="2615268"/>
                <a:chExt cx="260582" cy="602798"/>
              </a:xfrm>
            </p:grpSpPr>
            <p:sp>
              <p:nvSpPr>
                <p:cNvPr id="59" name="TextBox 58">
                  <a:extLst>
                    <a:ext uri="{FF2B5EF4-FFF2-40B4-BE49-F238E27FC236}">
                      <a16:creationId xmlns:a16="http://schemas.microsoft.com/office/drawing/2014/main" id="{26AF9D6E-266D-5147-836F-D58C814613BE}"/>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6</a:t>
                  </a:r>
                </a:p>
              </p:txBody>
            </p:sp>
            <p:sp>
              <p:nvSpPr>
                <p:cNvPr id="60" name="TextBox 59">
                  <a:extLst>
                    <a:ext uri="{FF2B5EF4-FFF2-40B4-BE49-F238E27FC236}">
                      <a16:creationId xmlns:a16="http://schemas.microsoft.com/office/drawing/2014/main" id="{902665C1-640B-6D4E-B0C2-69B2D229192D}"/>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61" name="Rounded Rectangle 60">
                  <a:extLst>
                    <a:ext uri="{FF2B5EF4-FFF2-40B4-BE49-F238E27FC236}">
                      <a16:creationId xmlns:a16="http://schemas.microsoft.com/office/drawing/2014/main" id="{4D7C5450-1A73-0B40-918C-773F5EF9F34D}"/>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55" name="Group 54">
                <a:extLst>
                  <a:ext uri="{FF2B5EF4-FFF2-40B4-BE49-F238E27FC236}">
                    <a16:creationId xmlns:a16="http://schemas.microsoft.com/office/drawing/2014/main" id="{D7A6008D-6005-7344-86B8-0BF2F6E7AB0C}"/>
                  </a:ext>
                </a:extLst>
              </p:cNvPr>
              <p:cNvGrpSpPr/>
              <p:nvPr/>
            </p:nvGrpSpPr>
            <p:grpSpPr>
              <a:xfrm>
                <a:off x="3237558" y="2705987"/>
                <a:ext cx="381517" cy="1174687"/>
                <a:chOff x="4591902" y="2615268"/>
                <a:chExt cx="260582" cy="602798"/>
              </a:xfrm>
            </p:grpSpPr>
            <p:sp>
              <p:nvSpPr>
                <p:cNvPr id="56" name="TextBox 55">
                  <a:extLst>
                    <a:ext uri="{FF2B5EF4-FFF2-40B4-BE49-F238E27FC236}">
                      <a16:creationId xmlns:a16="http://schemas.microsoft.com/office/drawing/2014/main" id="{DA2CAF33-48DF-DA43-8043-897E4A83F1D2}"/>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6</a:t>
                  </a:r>
                </a:p>
              </p:txBody>
            </p:sp>
            <p:sp>
              <p:nvSpPr>
                <p:cNvPr id="57" name="TextBox 56">
                  <a:extLst>
                    <a:ext uri="{FF2B5EF4-FFF2-40B4-BE49-F238E27FC236}">
                      <a16:creationId xmlns:a16="http://schemas.microsoft.com/office/drawing/2014/main" id="{98460FC4-A35F-AF47-91F3-295AEDBF199E}"/>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58" name="Rounded Rectangle 57">
                  <a:extLst>
                    <a:ext uri="{FF2B5EF4-FFF2-40B4-BE49-F238E27FC236}">
                      <a16:creationId xmlns:a16="http://schemas.microsoft.com/office/drawing/2014/main" id="{7BCEE73B-9EC0-D74D-A498-2D14421A384D}"/>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72" name="Subtitle 2">
              <a:extLst>
                <a:ext uri="{FF2B5EF4-FFF2-40B4-BE49-F238E27FC236}">
                  <a16:creationId xmlns:a16="http://schemas.microsoft.com/office/drawing/2014/main" id="{1DA4E7D5-B5B9-1A44-B799-0E1FC62073EB}"/>
                </a:ext>
              </a:extLst>
            </p:cNvPr>
            <p:cNvSpPr txBox="1">
              <a:spLocks/>
            </p:cNvSpPr>
            <p:nvPr/>
          </p:nvSpPr>
          <p:spPr>
            <a:xfrm>
              <a:off x="4872009" y="2413721"/>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I have</a:t>
              </a:r>
            </a:p>
          </p:txBody>
        </p:sp>
        <p:sp>
          <p:nvSpPr>
            <p:cNvPr id="74" name="Subtitle 2">
              <a:extLst>
                <a:ext uri="{FF2B5EF4-FFF2-40B4-BE49-F238E27FC236}">
                  <a16:creationId xmlns:a16="http://schemas.microsoft.com/office/drawing/2014/main" id="{757A2C76-A683-304C-A894-786B2576A9DB}"/>
                </a:ext>
              </a:extLst>
            </p:cNvPr>
            <p:cNvSpPr txBox="1">
              <a:spLocks/>
            </p:cNvSpPr>
            <p:nvPr/>
          </p:nvSpPr>
          <p:spPr>
            <a:xfrm>
              <a:off x="4872009" y="4021640"/>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Who has</a:t>
              </a:r>
            </a:p>
          </p:txBody>
        </p:sp>
        <p:sp>
          <p:nvSpPr>
            <p:cNvPr id="77" name="Subtitle 2">
              <a:extLst>
                <a:ext uri="{FF2B5EF4-FFF2-40B4-BE49-F238E27FC236}">
                  <a16:creationId xmlns:a16="http://schemas.microsoft.com/office/drawing/2014/main" id="{C22A9878-D192-2B4D-A668-EC1BD053FF75}"/>
                </a:ext>
              </a:extLst>
            </p:cNvPr>
            <p:cNvSpPr txBox="1">
              <a:spLocks/>
            </p:cNvSpPr>
            <p:nvPr/>
          </p:nvSpPr>
          <p:spPr>
            <a:xfrm>
              <a:off x="6505714" y="4837443"/>
              <a:ext cx="768577" cy="4575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600" dirty="0">
                  <a:solidFill>
                    <a:schemeClr val="tx1">
                      <a:lumMod val="95000"/>
                      <a:lumOff val="5000"/>
                    </a:schemeClr>
                  </a:solidFill>
                  <a:latin typeface="Comic Sans MS" panose="030F0902030302020204" pitchFamily="66" charset="0"/>
                  <a:cs typeface="Arial" panose="020B0604020202020204" pitchFamily="34" charset="0"/>
                </a:rPr>
                <a:t>?</a:t>
              </a:r>
            </a:p>
          </p:txBody>
        </p:sp>
      </p:grpSp>
      <p:grpSp>
        <p:nvGrpSpPr>
          <p:cNvPr id="81" name="Group 80">
            <a:extLst>
              <a:ext uri="{FF2B5EF4-FFF2-40B4-BE49-F238E27FC236}">
                <a16:creationId xmlns:a16="http://schemas.microsoft.com/office/drawing/2014/main" id="{497E90CF-BC62-B040-B512-19C0528F73AF}"/>
              </a:ext>
            </a:extLst>
          </p:cNvPr>
          <p:cNvGrpSpPr/>
          <p:nvPr/>
        </p:nvGrpSpPr>
        <p:grpSpPr>
          <a:xfrm>
            <a:off x="7831966" y="2413721"/>
            <a:ext cx="2430453" cy="3295743"/>
            <a:chOff x="7831966" y="2413721"/>
            <a:chExt cx="2430453" cy="3295743"/>
          </a:xfrm>
        </p:grpSpPr>
        <p:grpSp>
          <p:nvGrpSpPr>
            <p:cNvPr id="48" name="Group 47">
              <a:extLst>
                <a:ext uri="{FF2B5EF4-FFF2-40B4-BE49-F238E27FC236}">
                  <a16:creationId xmlns:a16="http://schemas.microsoft.com/office/drawing/2014/main" id="{5855E4B8-5891-314D-B9C9-FEB4C4D59FCF}"/>
                </a:ext>
              </a:extLst>
            </p:cNvPr>
            <p:cNvGrpSpPr/>
            <p:nvPr/>
          </p:nvGrpSpPr>
          <p:grpSpPr>
            <a:xfrm>
              <a:off x="8847269" y="2854842"/>
              <a:ext cx="381517" cy="1174687"/>
              <a:chOff x="4591902" y="2615268"/>
              <a:chExt cx="260582" cy="602798"/>
            </a:xfrm>
          </p:grpSpPr>
          <p:sp>
            <p:nvSpPr>
              <p:cNvPr id="49" name="TextBox 48">
                <a:extLst>
                  <a:ext uri="{FF2B5EF4-FFF2-40B4-BE49-F238E27FC236}">
                    <a16:creationId xmlns:a16="http://schemas.microsoft.com/office/drawing/2014/main" id="{A0185C73-152D-F144-8A54-C5596AE21B83}"/>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6</a:t>
                </a:r>
              </a:p>
            </p:txBody>
          </p:sp>
          <p:sp>
            <p:nvSpPr>
              <p:cNvPr id="50" name="TextBox 49">
                <a:extLst>
                  <a:ext uri="{FF2B5EF4-FFF2-40B4-BE49-F238E27FC236}">
                    <a16:creationId xmlns:a16="http://schemas.microsoft.com/office/drawing/2014/main" id="{B58DA649-2447-3741-9D41-C10F5D6B4F40}"/>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4</a:t>
                </a:r>
              </a:p>
            </p:txBody>
          </p:sp>
          <p:sp>
            <p:nvSpPr>
              <p:cNvPr id="51" name="Rounded Rectangle 50">
                <a:extLst>
                  <a:ext uri="{FF2B5EF4-FFF2-40B4-BE49-F238E27FC236}">
                    <a16:creationId xmlns:a16="http://schemas.microsoft.com/office/drawing/2014/main" id="{A8CBB2A6-EFA3-E343-B0BA-0104AB93664E}"/>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62" name="Group 61">
              <a:extLst>
                <a:ext uri="{FF2B5EF4-FFF2-40B4-BE49-F238E27FC236}">
                  <a16:creationId xmlns:a16="http://schemas.microsoft.com/office/drawing/2014/main" id="{6D14DE79-9C90-B74D-A6F5-CED3AE64EC0D}"/>
                </a:ext>
              </a:extLst>
            </p:cNvPr>
            <p:cNvGrpSpPr/>
            <p:nvPr/>
          </p:nvGrpSpPr>
          <p:grpSpPr>
            <a:xfrm>
              <a:off x="8243703" y="4534777"/>
              <a:ext cx="1333468" cy="1174687"/>
              <a:chOff x="2285607" y="2705987"/>
              <a:chExt cx="1333468" cy="1174687"/>
            </a:xfrm>
          </p:grpSpPr>
          <p:sp>
            <p:nvSpPr>
              <p:cNvPr id="63" name="TextBox 62">
                <a:extLst>
                  <a:ext uri="{FF2B5EF4-FFF2-40B4-BE49-F238E27FC236}">
                    <a16:creationId xmlns:a16="http://schemas.microsoft.com/office/drawing/2014/main" id="{305FADE0-0323-974D-BB86-4A728E1CBC6A}"/>
                  </a:ext>
                </a:extLst>
              </p:cNvPr>
              <p:cNvSpPr txBox="1"/>
              <p:nvPr/>
            </p:nvSpPr>
            <p:spPr>
              <a:xfrm flipH="1" flipV="1">
                <a:off x="2824686" y="2923173"/>
                <a:ext cx="263617" cy="738664"/>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grpSp>
            <p:nvGrpSpPr>
              <p:cNvPr id="64" name="Group 63">
                <a:extLst>
                  <a:ext uri="{FF2B5EF4-FFF2-40B4-BE49-F238E27FC236}">
                    <a16:creationId xmlns:a16="http://schemas.microsoft.com/office/drawing/2014/main" id="{9CA7A169-0FE5-2142-914E-D80FB264531E}"/>
                  </a:ext>
                </a:extLst>
              </p:cNvPr>
              <p:cNvGrpSpPr/>
              <p:nvPr/>
            </p:nvGrpSpPr>
            <p:grpSpPr>
              <a:xfrm>
                <a:off x="2285607" y="2705987"/>
                <a:ext cx="381517" cy="1174687"/>
                <a:chOff x="4591902" y="2615268"/>
                <a:chExt cx="260582" cy="602798"/>
              </a:xfrm>
            </p:grpSpPr>
            <p:sp>
              <p:nvSpPr>
                <p:cNvPr id="69" name="TextBox 68">
                  <a:extLst>
                    <a:ext uri="{FF2B5EF4-FFF2-40B4-BE49-F238E27FC236}">
                      <a16:creationId xmlns:a16="http://schemas.microsoft.com/office/drawing/2014/main" id="{E56575DF-EBDF-974E-BD62-485F6D64BE98}"/>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70" name="TextBox 69">
                  <a:extLst>
                    <a:ext uri="{FF2B5EF4-FFF2-40B4-BE49-F238E27FC236}">
                      <a16:creationId xmlns:a16="http://schemas.microsoft.com/office/drawing/2014/main" id="{9D13C519-056C-644B-BB14-5AB351383360}"/>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a:t>
                  </a:r>
                </a:p>
              </p:txBody>
            </p:sp>
            <p:sp>
              <p:nvSpPr>
                <p:cNvPr id="71" name="Rounded Rectangle 70">
                  <a:extLst>
                    <a:ext uri="{FF2B5EF4-FFF2-40B4-BE49-F238E27FC236}">
                      <a16:creationId xmlns:a16="http://schemas.microsoft.com/office/drawing/2014/main" id="{B2B54736-C4BB-7B41-8D56-D016CCCD9C40}"/>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65" name="Group 64">
                <a:extLst>
                  <a:ext uri="{FF2B5EF4-FFF2-40B4-BE49-F238E27FC236}">
                    <a16:creationId xmlns:a16="http://schemas.microsoft.com/office/drawing/2014/main" id="{09920158-7F7E-7B41-8EAC-523A14F4E415}"/>
                  </a:ext>
                </a:extLst>
              </p:cNvPr>
              <p:cNvGrpSpPr/>
              <p:nvPr/>
            </p:nvGrpSpPr>
            <p:grpSpPr>
              <a:xfrm>
                <a:off x="3237558" y="2705987"/>
                <a:ext cx="381517" cy="1174687"/>
                <a:chOff x="4591902" y="2615268"/>
                <a:chExt cx="260582" cy="602798"/>
              </a:xfrm>
            </p:grpSpPr>
            <p:sp>
              <p:nvSpPr>
                <p:cNvPr id="66" name="TextBox 65">
                  <a:extLst>
                    <a:ext uri="{FF2B5EF4-FFF2-40B4-BE49-F238E27FC236}">
                      <a16:creationId xmlns:a16="http://schemas.microsoft.com/office/drawing/2014/main" id="{0F0CCF33-C76E-964B-B2BA-1A3FDF5D7083}"/>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67" name="TextBox 66">
                  <a:extLst>
                    <a:ext uri="{FF2B5EF4-FFF2-40B4-BE49-F238E27FC236}">
                      <a16:creationId xmlns:a16="http://schemas.microsoft.com/office/drawing/2014/main" id="{B6230A7E-786A-6A49-BEEA-2DB8E6B3638B}"/>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a:t>
                  </a:r>
                </a:p>
              </p:txBody>
            </p:sp>
            <p:sp>
              <p:nvSpPr>
                <p:cNvPr id="68" name="Rounded Rectangle 67">
                  <a:extLst>
                    <a:ext uri="{FF2B5EF4-FFF2-40B4-BE49-F238E27FC236}">
                      <a16:creationId xmlns:a16="http://schemas.microsoft.com/office/drawing/2014/main" id="{7D738781-370A-4F48-A7AB-1890E4506EBC}"/>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73" name="Subtitle 2">
              <a:extLst>
                <a:ext uri="{FF2B5EF4-FFF2-40B4-BE49-F238E27FC236}">
                  <a16:creationId xmlns:a16="http://schemas.microsoft.com/office/drawing/2014/main" id="{8E649D92-1EBB-6743-A70F-B77D80621062}"/>
                </a:ext>
              </a:extLst>
            </p:cNvPr>
            <p:cNvSpPr txBox="1">
              <a:spLocks/>
            </p:cNvSpPr>
            <p:nvPr/>
          </p:nvSpPr>
          <p:spPr>
            <a:xfrm>
              <a:off x="7831966" y="2413721"/>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I have</a:t>
              </a:r>
            </a:p>
          </p:txBody>
        </p:sp>
        <p:sp>
          <p:nvSpPr>
            <p:cNvPr id="75" name="Subtitle 2">
              <a:extLst>
                <a:ext uri="{FF2B5EF4-FFF2-40B4-BE49-F238E27FC236}">
                  <a16:creationId xmlns:a16="http://schemas.microsoft.com/office/drawing/2014/main" id="{E77E0427-8494-F546-A326-371FB36388F0}"/>
                </a:ext>
              </a:extLst>
            </p:cNvPr>
            <p:cNvSpPr txBox="1">
              <a:spLocks/>
            </p:cNvSpPr>
            <p:nvPr/>
          </p:nvSpPr>
          <p:spPr>
            <a:xfrm>
              <a:off x="7850296" y="4021640"/>
              <a:ext cx="2412123"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2400" dirty="0">
                  <a:solidFill>
                    <a:schemeClr val="tx1">
                      <a:lumMod val="95000"/>
                      <a:lumOff val="5000"/>
                    </a:schemeClr>
                  </a:solidFill>
                  <a:latin typeface="Comic Sans MS" panose="030F0902030302020204" pitchFamily="66" charset="0"/>
                  <a:cs typeface="Arial" panose="020B0604020202020204" pitchFamily="34" charset="0"/>
                </a:rPr>
                <a:t>Who has</a:t>
              </a:r>
            </a:p>
          </p:txBody>
        </p:sp>
        <p:sp>
          <p:nvSpPr>
            <p:cNvPr id="78" name="Subtitle 2">
              <a:extLst>
                <a:ext uri="{FF2B5EF4-FFF2-40B4-BE49-F238E27FC236}">
                  <a16:creationId xmlns:a16="http://schemas.microsoft.com/office/drawing/2014/main" id="{1FFB9BDC-3073-8642-8473-DDD7A4C3559D}"/>
                </a:ext>
              </a:extLst>
            </p:cNvPr>
            <p:cNvSpPr txBox="1">
              <a:spLocks/>
            </p:cNvSpPr>
            <p:nvPr/>
          </p:nvSpPr>
          <p:spPr>
            <a:xfrm>
              <a:off x="9480376" y="4837443"/>
              <a:ext cx="768577" cy="4575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600" dirty="0">
                  <a:solidFill>
                    <a:schemeClr val="tx1">
                      <a:lumMod val="95000"/>
                      <a:lumOff val="5000"/>
                    </a:schemeClr>
                  </a:solidFill>
                  <a:latin typeface="Comic Sans MS" panose="030F0902030302020204" pitchFamily="66" charset="0"/>
                  <a:cs typeface="Arial" panose="020B0604020202020204" pitchFamily="34" charset="0"/>
                </a:rPr>
                <a:t>?</a:t>
              </a:r>
            </a:p>
          </p:txBody>
        </p:sp>
      </p:grpSp>
    </p:spTree>
    <p:extLst>
      <p:ext uri="{BB962C8B-B14F-4D97-AF65-F5344CB8AC3E}">
        <p14:creationId xmlns:p14="http://schemas.microsoft.com/office/powerpoint/2010/main" val="383424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1F866A0-F126-4F4B-9A50-322813E65CC2}"/>
              </a:ext>
            </a:extLst>
          </p:cNvPr>
          <p:cNvPicPr>
            <a:picLocks noChangeAspect="1"/>
          </p:cNvPicPr>
          <p:nvPr/>
        </p:nvPicPr>
        <p:blipFill>
          <a:blip r:embed="rId3"/>
          <a:srcRect/>
          <a:stretch/>
        </p:blipFill>
        <p:spPr>
          <a:xfrm>
            <a:off x="5330770" y="2927713"/>
            <a:ext cx="1551731" cy="2225225"/>
          </a:xfrm>
          <a:prstGeom prst="rect">
            <a:avLst/>
          </a:prstGeom>
        </p:spPr>
      </p:pic>
      <p:pic>
        <p:nvPicPr>
          <p:cNvPr id="6" name="Picture 5">
            <a:extLst>
              <a:ext uri="{FF2B5EF4-FFF2-40B4-BE49-F238E27FC236}">
                <a16:creationId xmlns:a16="http://schemas.microsoft.com/office/drawing/2014/main" id="{5E67A872-2AD0-408D-8625-ABD5A556D9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r="54133" b="34199"/>
          <a:stretch/>
        </p:blipFill>
        <p:spPr>
          <a:xfrm>
            <a:off x="2341107" y="1121726"/>
            <a:ext cx="1305744" cy="2888800"/>
          </a:xfrm>
          <a:prstGeom prst="rect">
            <a:avLst/>
          </a:prstGeom>
        </p:spPr>
      </p:pic>
      <p:sp>
        <p:nvSpPr>
          <p:cNvPr id="10" name="TextBox 9">
            <a:extLst>
              <a:ext uri="{FF2B5EF4-FFF2-40B4-BE49-F238E27FC236}">
                <a16:creationId xmlns:a16="http://schemas.microsoft.com/office/drawing/2014/main" id="{1E33351C-730C-4769-8CF5-E7C8F8548482}"/>
              </a:ext>
            </a:extLst>
          </p:cNvPr>
          <p:cNvSpPr txBox="1"/>
          <p:nvPr/>
        </p:nvSpPr>
        <p:spPr>
          <a:xfrm>
            <a:off x="0" y="5553767"/>
            <a:ext cx="12192000" cy="461665"/>
          </a:xfrm>
          <a:prstGeom prst="rect">
            <a:avLst/>
          </a:prstGeom>
          <a:noFill/>
        </p:spPr>
        <p:txBody>
          <a:bodyPr wrap="square" rtlCol="0">
            <a:spAutoFit/>
          </a:bodyPr>
          <a:lstStyle/>
          <a:p>
            <a:pPr algn="ctr"/>
            <a:r>
              <a:rPr lang="en-GB" sz="2400" dirty="0">
                <a:latin typeface="Comic Sans MS" panose="030F0702030302020204" pitchFamily="66" charset="0"/>
              </a:rPr>
              <a:t>What fraction of the biscuits have the children taken together?</a:t>
            </a:r>
          </a:p>
        </p:txBody>
      </p:sp>
      <p:sp>
        <p:nvSpPr>
          <p:cNvPr id="14" name="Subtitle 2">
            <a:extLst>
              <a:ext uri="{FF2B5EF4-FFF2-40B4-BE49-F238E27FC236}">
                <a16:creationId xmlns:a16="http://schemas.microsoft.com/office/drawing/2014/main" id="{3B70A515-820E-214D-AFA3-F695A09AAED2}"/>
              </a:ext>
            </a:extLst>
          </p:cNvPr>
          <p:cNvSpPr txBox="1">
            <a:spLocks/>
          </p:cNvSpPr>
          <p:nvPr/>
        </p:nvSpPr>
        <p:spPr>
          <a:xfrm>
            <a:off x="7836" y="71610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000" b="1" dirty="0">
                <a:solidFill>
                  <a:srgbClr val="DB2A6E"/>
                </a:solidFill>
                <a:latin typeface="Comic Sans MS" panose="030F0902030302020204" pitchFamily="66" charset="0"/>
                <a:cs typeface="Arial" panose="020B0604020202020204" pitchFamily="34" charset="0"/>
              </a:rPr>
              <a:t>Activity 3</a:t>
            </a:r>
          </a:p>
        </p:txBody>
      </p:sp>
      <p:pic>
        <p:nvPicPr>
          <p:cNvPr id="15" name="Picture 14">
            <a:extLst>
              <a:ext uri="{FF2B5EF4-FFF2-40B4-BE49-F238E27FC236}">
                <a16:creationId xmlns:a16="http://schemas.microsoft.com/office/drawing/2014/main" id="{1FCFF803-EA38-9447-A410-FA63C76774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030" r="-1876" b="26950"/>
          <a:stretch/>
        </p:blipFill>
        <p:spPr>
          <a:xfrm>
            <a:off x="8558864" y="787372"/>
            <a:ext cx="1419004" cy="3207112"/>
          </a:xfrm>
          <a:prstGeom prst="rect">
            <a:avLst/>
          </a:prstGeom>
        </p:spPr>
      </p:pic>
      <p:pic>
        <p:nvPicPr>
          <p:cNvPr id="1030" name="Picture 6">
            <a:extLst>
              <a:ext uri="{FF2B5EF4-FFF2-40B4-BE49-F238E27FC236}">
                <a16:creationId xmlns:a16="http://schemas.microsoft.com/office/drawing/2014/main" id="{B100938B-D37F-49A4-ACA6-4B59412546B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1328060" y="3038875"/>
            <a:ext cx="3152775" cy="12926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9A58F5-B4BB-4E3C-8538-2513F831ED8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7680530" y="3038875"/>
            <a:ext cx="3175673" cy="13020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20F71E2-7AC8-4CEA-A320-6630BD341911}"/>
              </a:ext>
            </a:extLst>
          </p:cNvPr>
          <p:cNvSpPr txBox="1"/>
          <p:nvPr/>
        </p:nvSpPr>
        <p:spPr>
          <a:xfrm>
            <a:off x="7450143" y="4537214"/>
            <a:ext cx="3636447" cy="707886"/>
          </a:xfrm>
          <a:prstGeom prst="rect">
            <a:avLst/>
          </a:prstGeom>
          <a:noFill/>
        </p:spPr>
        <p:txBody>
          <a:bodyPr wrap="square" rtlCol="0">
            <a:spAutoFit/>
          </a:bodyPr>
          <a:lstStyle/>
          <a:p>
            <a:pPr algn="ctr"/>
            <a:r>
              <a:rPr lang="en-GB" sz="2000" dirty="0">
                <a:latin typeface="Comic Sans MS" panose="030F0702030302020204" pitchFamily="66" charset="0"/>
              </a:rPr>
              <a:t>Sarah put five-tenths</a:t>
            </a:r>
          </a:p>
          <a:p>
            <a:pPr algn="ctr"/>
            <a:r>
              <a:rPr lang="en-GB" sz="2000" dirty="0">
                <a:latin typeface="Comic Sans MS" panose="030F0702030302020204" pitchFamily="66" charset="0"/>
              </a:rPr>
              <a:t>onto her plate. </a:t>
            </a:r>
          </a:p>
        </p:txBody>
      </p:sp>
      <p:sp>
        <p:nvSpPr>
          <p:cNvPr id="12" name="TextBox 11">
            <a:extLst>
              <a:ext uri="{FF2B5EF4-FFF2-40B4-BE49-F238E27FC236}">
                <a16:creationId xmlns:a16="http://schemas.microsoft.com/office/drawing/2014/main" id="{128E1E3C-785D-4CC8-B298-5210B86F1115}"/>
              </a:ext>
            </a:extLst>
          </p:cNvPr>
          <p:cNvSpPr txBox="1"/>
          <p:nvPr/>
        </p:nvSpPr>
        <p:spPr>
          <a:xfrm>
            <a:off x="1255382" y="4537214"/>
            <a:ext cx="3290972" cy="707886"/>
          </a:xfrm>
          <a:prstGeom prst="rect">
            <a:avLst/>
          </a:prstGeom>
          <a:noFill/>
        </p:spPr>
        <p:txBody>
          <a:bodyPr wrap="square" rtlCol="0">
            <a:spAutoFit/>
          </a:bodyPr>
          <a:lstStyle/>
          <a:p>
            <a:pPr algn="ctr"/>
            <a:r>
              <a:rPr lang="en-GB" sz="2000" dirty="0">
                <a:latin typeface="Comic Sans MS" panose="030F0702030302020204" pitchFamily="66" charset="0"/>
              </a:rPr>
              <a:t>Jay put three-tenths onto his plate. </a:t>
            </a:r>
          </a:p>
        </p:txBody>
      </p:sp>
      <p:pic>
        <p:nvPicPr>
          <p:cNvPr id="5" name="Picture 4" descr="A picture containing plate, food&#10;&#10;Description automatically generated">
            <a:extLst>
              <a:ext uri="{FF2B5EF4-FFF2-40B4-BE49-F238E27FC236}">
                <a16:creationId xmlns:a16="http://schemas.microsoft.com/office/drawing/2014/main" id="{C20F80D9-838E-974C-A0CE-A118D5BC8D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94376" y="3173386"/>
            <a:ext cx="2555921" cy="1047830"/>
          </a:xfrm>
          <a:prstGeom prst="rect">
            <a:avLst/>
          </a:prstGeom>
        </p:spPr>
      </p:pic>
      <p:pic>
        <p:nvPicPr>
          <p:cNvPr id="9" name="Picture 8">
            <a:extLst>
              <a:ext uri="{FF2B5EF4-FFF2-40B4-BE49-F238E27FC236}">
                <a16:creationId xmlns:a16="http://schemas.microsoft.com/office/drawing/2014/main" id="{7C6A0378-AB1F-9E4C-9061-742B424652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56260" y="3268496"/>
            <a:ext cx="2041798" cy="900938"/>
          </a:xfrm>
          <a:prstGeom prst="rect">
            <a:avLst/>
          </a:prstGeom>
        </p:spPr>
      </p:pic>
      <p:sp>
        <p:nvSpPr>
          <p:cNvPr id="19" name="TextBox 18">
            <a:extLst>
              <a:ext uri="{FF2B5EF4-FFF2-40B4-BE49-F238E27FC236}">
                <a16:creationId xmlns:a16="http://schemas.microsoft.com/office/drawing/2014/main" id="{6E159CEC-D728-D342-A0F8-FB34B7211BF5}"/>
              </a:ext>
            </a:extLst>
          </p:cNvPr>
          <p:cNvSpPr txBox="1"/>
          <p:nvPr/>
        </p:nvSpPr>
        <p:spPr>
          <a:xfrm>
            <a:off x="0" y="1550505"/>
            <a:ext cx="12192000" cy="830997"/>
          </a:xfrm>
          <a:prstGeom prst="rect">
            <a:avLst/>
          </a:prstGeom>
          <a:noFill/>
        </p:spPr>
        <p:txBody>
          <a:bodyPr wrap="square" rtlCol="0">
            <a:spAutoFit/>
          </a:bodyPr>
          <a:lstStyle/>
          <a:p>
            <a:pPr algn="ctr"/>
            <a:r>
              <a:rPr lang="en-GB" sz="2400" dirty="0">
                <a:latin typeface="Comic Sans MS" panose="030F0702030302020204" pitchFamily="66" charset="0"/>
              </a:rPr>
              <a:t>There were 10 biscuits in</a:t>
            </a:r>
          </a:p>
          <a:p>
            <a:pPr algn="ctr"/>
            <a:r>
              <a:rPr lang="en-GB" sz="2400" dirty="0">
                <a:latin typeface="Comic Sans MS" panose="030F0702030302020204" pitchFamily="66" charset="0"/>
              </a:rPr>
              <a:t>the biscuit jar.</a:t>
            </a:r>
          </a:p>
        </p:txBody>
      </p:sp>
      <p:pic>
        <p:nvPicPr>
          <p:cNvPr id="17" name="Picture 16">
            <a:extLst>
              <a:ext uri="{FF2B5EF4-FFF2-40B4-BE49-F238E27FC236}">
                <a16:creationId xmlns:a16="http://schemas.microsoft.com/office/drawing/2014/main" id="{D25A6D6C-DF07-3E4B-B221-4A2A778F7F20}"/>
              </a:ext>
            </a:extLst>
          </p:cNvPr>
          <p:cNvPicPr>
            <a:picLocks noChangeAspect="1"/>
          </p:cNvPicPr>
          <p:nvPr/>
        </p:nvPicPr>
        <p:blipFill>
          <a:blip r:embed="rId9"/>
          <a:srcRect/>
          <a:stretch/>
        </p:blipFill>
        <p:spPr>
          <a:xfrm>
            <a:off x="5330314" y="2927712"/>
            <a:ext cx="1548923" cy="2221200"/>
          </a:xfrm>
          <a:prstGeom prst="rect">
            <a:avLst/>
          </a:prstGeom>
        </p:spPr>
      </p:pic>
      <p:pic>
        <p:nvPicPr>
          <p:cNvPr id="4" name="Picture 3">
            <a:extLst>
              <a:ext uri="{FF2B5EF4-FFF2-40B4-BE49-F238E27FC236}">
                <a16:creationId xmlns:a16="http://schemas.microsoft.com/office/drawing/2014/main" id="{A161BAC5-B3C5-4FAB-8C9D-25810427A1DD}"/>
              </a:ext>
            </a:extLst>
          </p:cNvPr>
          <p:cNvPicPr>
            <a:picLocks noChangeAspect="1"/>
          </p:cNvPicPr>
          <p:nvPr/>
        </p:nvPicPr>
        <p:blipFill>
          <a:blip r:embed="rId10"/>
          <a:srcRect/>
          <a:stretch/>
        </p:blipFill>
        <p:spPr>
          <a:xfrm>
            <a:off x="5330314" y="2927712"/>
            <a:ext cx="1548924" cy="2221200"/>
          </a:xfrm>
          <a:prstGeom prst="rect">
            <a:avLst/>
          </a:prstGeom>
        </p:spPr>
      </p:pic>
    </p:spTree>
    <p:extLst>
      <p:ext uri="{BB962C8B-B14F-4D97-AF65-F5344CB8AC3E}">
        <p14:creationId xmlns:p14="http://schemas.microsoft.com/office/powerpoint/2010/main" val="250521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61BAC5-B3C5-4FAB-8C9D-25810427A1DD}"/>
              </a:ext>
            </a:extLst>
          </p:cNvPr>
          <p:cNvPicPr>
            <a:picLocks noChangeAspect="1"/>
          </p:cNvPicPr>
          <p:nvPr/>
        </p:nvPicPr>
        <p:blipFill>
          <a:blip r:embed="rId3"/>
          <a:srcRect/>
          <a:stretch/>
        </p:blipFill>
        <p:spPr>
          <a:xfrm>
            <a:off x="5330314" y="1933806"/>
            <a:ext cx="1551731" cy="2225226"/>
          </a:xfrm>
          <a:prstGeom prst="rect">
            <a:avLst/>
          </a:prstGeom>
        </p:spPr>
      </p:pic>
      <p:pic>
        <p:nvPicPr>
          <p:cNvPr id="6" name="Picture 5">
            <a:extLst>
              <a:ext uri="{FF2B5EF4-FFF2-40B4-BE49-F238E27FC236}">
                <a16:creationId xmlns:a16="http://schemas.microsoft.com/office/drawing/2014/main" id="{5E67A872-2AD0-408D-8625-ABD5A556D9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r="54133" b="34199"/>
          <a:stretch/>
        </p:blipFill>
        <p:spPr>
          <a:xfrm>
            <a:off x="2341107" y="1121726"/>
            <a:ext cx="1305744" cy="2888800"/>
          </a:xfrm>
          <a:prstGeom prst="rect">
            <a:avLst/>
          </a:prstGeom>
        </p:spPr>
      </p:pic>
      <p:pic>
        <p:nvPicPr>
          <p:cNvPr id="15" name="Picture 14">
            <a:extLst>
              <a:ext uri="{FF2B5EF4-FFF2-40B4-BE49-F238E27FC236}">
                <a16:creationId xmlns:a16="http://schemas.microsoft.com/office/drawing/2014/main" id="{1FCFF803-EA38-9447-A410-FA63C76774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030" r="-1876" b="26950"/>
          <a:stretch/>
        </p:blipFill>
        <p:spPr>
          <a:xfrm>
            <a:off x="8558864" y="787372"/>
            <a:ext cx="1419004" cy="3207112"/>
          </a:xfrm>
          <a:prstGeom prst="rect">
            <a:avLst/>
          </a:prstGeom>
        </p:spPr>
      </p:pic>
      <p:pic>
        <p:nvPicPr>
          <p:cNvPr id="1030" name="Picture 6">
            <a:extLst>
              <a:ext uri="{FF2B5EF4-FFF2-40B4-BE49-F238E27FC236}">
                <a16:creationId xmlns:a16="http://schemas.microsoft.com/office/drawing/2014/main" id="{B100938B-D37F-49A4-ACA6-4B59412546B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1328060" y="3038875"/>
            <a:ext cx="3152775" cy="12926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9A58F5-B4BB-4E3C-8538-2513F831ED8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7680530" y="3038875"/>
            <a:ext cx="3175673" cy="1302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plate, food&#10;&#10;Description automatically generated">
            <a:extLst>
              <a:ext uri="{FF2B5EF4-FFF2-40B4-BE49-F238E27FC236}">
                <a16:creationId xmlns:a16="http://schemas.microsoft.com/office/drawing/2014/main" id="{C20F80D9-838E-974C-A0CE-A118D5BC8D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94376" y="3173386"/>
            <a:ext cx="2555921" cy="1047830"/>
          </a:xfrm>
          <a:prstGeom prst="rect">
            <a:avLst/>
          </a:prstGeom>
        </p:spPr>
      </p:pic>
      <p:pic>
        <p:nvPicPr>
          <p:cNvPr id="9" name="Picture 8">
            <a:extLst>
              <a:ext uri="{FF2B5EF4-FFF2-40B4-BE49-F238E27FC236}">
                <a16:creationId xmlns:a16="http://schemas.microsoft.com/office/drawing/2014/main" id="{7C6A0378-AB1F-9E4C-9061-742B424652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56260" y="3268496"/>
            <a:ext cx="2041798" cy="900938"/>
          </a:xfrm>
          <a:prstGeom prst="rect">
            <a:avLst/>
          </a:prstGeom>
        </p:spPr>
      </p:pic>
      <p:grpSp>
        <p:nvGrpSpPr>
          <p:cNvPr id="16" name="Group 15">
            <a:extLst>
              <a:ext uri="{FF2B5EF4-FFF2-40B4-BE49-F238E27FC236}">
                <a16:creationId xmlns:a16="http://schemas.microsoft.com/office/drawing/2014/main" id="{78859389-7375-5248-88BB-7EDB4CDB2F28}"/>
              </a:ext>
            </a:extLst>
          </p:cNvPr>
          <p:cNvGrpSpPr/>
          <p:nvPr/>
        </p:nvGrpSpPr>
        <p:grpSpPr>
          <a:xfrm>
            <a:off x="4534714" y="4669093"/>
            <a:ext cx="3122571" cy="1436297"/>
            <a:chOff x="697678" y="3407735"/>
            <a:chExt cx="3122571" cy="1436297"/>
          </a:xfrm>
        </p:grpSpPr>
        <p:grpSp>
          <p:nvGrpSpPr>
            <p:cNvPr id="17" name="second fraction">
              <a:extLst>
                <a:ext uri="{FF2B5EF4-FFF2-40B4-BE49-F238E27FC236}">
                  <a16:creationId xmlns:a16="http://schemas.microsoft.com/office/drawing/2014/main" id="{14BF4BF5-5615-4245-8F32-60B11C64B6E3}"/>
                </a:ext>
              </a:extLst>
            </p:cNvPr>
            <p:cNvGrpSpPr/>
            <p:nvPr/>
          </p:nvGrpSpPr>
          <p:grpSpPr>
            <a:xfrm>
              <a:off x="697678" y="3407735"/>
              <a:ext cx="3122571" cy="1436297"/>
              <a:chOff x="4862505" y="3703281"/>
              <a:chExt cx="3434828" cy="1187023"/>
            </a:xfrm>
          </p:grpSpPr>
          <p:grpSp>
            <p:nvGrpSpPr>
              <p:cNvPr id="19" name="Group 18">
                <a:extLst>
                  <a:ext uri="{FF2B5EF4-FFF2-40B4-BE49-F238E27FC236}">
                    <a16:creationId xmlns:a16="http://schemas.microsoft.com/office/drawing/2014/main" id="{4CAA41AA-7E61-5F44-8E6D-982DF8839B3F}"/>
                  </a:ext>
                </a:extLst>
              </p:cNvPr>
              <p:cNvGrpSpPr/>
              <p:nvPr/>
            </p:nvGrpSpPr>
            <p:grpSpPr>
              <a:xfrm>
                <a:off x="5049795" y="3703281"/>
                <a:ext cx="3053818" cy="1187023"/>
                <a:chOff x="5730287" y="3030894"/>
                <a:chExt cx="3053818" cy="1187023"/>
              </a:xfrm>
            </p:grpSpPr>
            <p:sp>
              <p:nvSpPr>
                <p:cNvPr id="21" name="TextBox 20">
                  <a:extLst>
                    <a:ext uri="{FF2B5EF4-FFF2-40B4-BE49-F238E27FC236}">
                      <a16:creationId xmlns:a16="http://schemas.microsoft.com/office/drawing/2014/main" id="{65EEA9CB-E069-254E-92D3-67810C207D1F}"/>
                    </a:ext>
                  </a:extLst>
                </p:cNvPr>
                <p:cNvSpPr txBox="1"/>
                <p:nvPr/>
              </p:nvSpPr>
              <p:spPr>
                <a:xfrm>
                  <a:off x="7750419" y="3189240"/>
                  <a:ext cx="252420" cy="585030"/>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nvGrpSpPr>
                <p:cNvPr id="22" name="Group 21">
                  <a:extLst>
                    <a:ext uri="{FF2B5EF4-FFF2-40B4-BE49-F238E27FC236}">
                      <a16:creationId xmlns:a16="http://schemas.microsoft.com/office/drawing/2014/main" id="{EEA0C54C-9049-2443-A8B1-81B8562F7E76}"/>
                    </a:ext>
                  </a:extLst>
                </p:cNvPr>
                <p:cNvGrpSpPr/>
                <p:nvPr/>
              </p:nvGrpSpPr>
              <p:grpSpPr>
                <a:xfrm>
                  <a:off x="5730287" y="3030894"/>
                  <a:ext cx="804918" cy="1187023"/>
                  <a:chOff x="4495142" y="2615268"/>
                  <a:chExt cx="454356" cy="737045"/>
                </a:xfrm>
              </p:grpSpPr>
              <p:sp>
                <p:nvSpPr>
                  <p:cNvPr id="31" name="TextBox 30">
                    <a:extLst>
                      <a:ext uri="{FF2B5EF4-FFF2-40B4-BE49-F238E27FC236}">
                        <a16:creationId xmlns:a16="http://schemas.microsoft.com/office/drawing/2014/main" id="{3C65B1D8-C891-5C4B-A8E2-49F557060A10}"/>
                      </a:ext>
                    </a:extLst>
                  </p:cNvPr>
                  <p:cNvSpPr txBox="1"/>
                  <p:nvPr/>
                </p:nvSpPr>
                <p:spPr>
                  <a:xfrm>
                    <a:off x="4495142" y="2767944"/>
                    <a:ext cx="454356"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32" name="TextBox 31">
                    <a:extLst>
                      <a:ext uri="{FF2B5EF4-FFF2-40B4-BE49-F238E27FC236}">
                        <a16:creationId xmlns:a16="http://schemas.microsoft.com/office/drawing/2014/main" id="{396439AA-2BB2-E147-AE2D-106844DDFE18}"/>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33" name="Rounded Rectangle 32">
                    <a:extLst>
                      <a:ext uri="{FF2B5EF4-FFF2-40B4-BE49-F238E27FC236}">
                        <a16:creationId xmlns:a16="http://schemas.microsoft.com/office/drawing/2014/main" id="{F32D7E46-F244-5B40-9C13-EFA732D6B0AE}"/>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23" name="Group 22">
                  <a:extLst>
                    <a:ext uri="{FF2B5EF4-FFF2-40B4-BE49-F238E27FC236}">
                      <a16:creationId xmlns:a16="http://schemas.microsoft.com/office/drawing/2014/main" id="{CBA90555-ED31-624B-8FEA-8F94BCFA7408}"/>
                    </a:ext>
                  </a:extLst>
                </p:cNvPr>
                <p:cNvGrpSpPr/>
                <p:nvPr/>
              </p:nvGrpSpPr>
              <p:grpSpPr>
                <a:xfrm>
                  <a:off x="6918736" y="3030894"/>
                  <a:ext cx="731744" cy="1187023"/>
                  <a:chOff x="4515794" y="2615268"/>
                  <a:chExt cx="413051" cy="737045"/>
                </a:xfrm>
              </p:grpSpPr>
              <p:sp>
                <p:nvSpPr>
                  <p:cNvPr id="28" name="TextBox 27">
                    <a:extLst>
                      <a:ext uri="{FF2B5EF4-FFF2-40B4-BE49-F238E27FC236}">
                        <a16:creationId xmlns:a16="http://schemas.microsoft.com/office/drawing/2014/main" id="{F075333A-4213-2841-AAE7-779041AC6D56}"/>
                      </a:ext>
                    </a:extLst>
                  </p:cNvPr>
                  <p:cNvSpPr txBox="1"/>
                  <p:nvPr/>
                </p:nvSpPr>
                <p:spPr>
                  <a:xfrm>
                    <a:off x="4515794" y="2767944"/>
                    <a:ext cx="413051"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29" name="TextBox 28">
                    <a:extLst>
                      <a:ext uri="{FF2B5EF4-FFF2-40B4-BE49-F238E27FC236}">
                        <a16:creationId xmlns:a16="http://schemas.microsoft.com/office/drawing/2014/main" id="{CA7A990A-921D-2340-A4A3-29CAA117C9B3}"/>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30" name="Rounded Rectangle 29">
                    <a:extLst>
                      <a:ext uri="{FF2B5EF4-FFF2-40B4-BE49-F238E27FC236}">
                        <a16:creationId xmlns:a16="http://schemas.microsoft.com/office/drawing/2014/main" id="{B544BE05-6E81-E149-A1B8-D3BFDFC9C8A4}"/>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24" name="Group 23">
                  <a:extLst>
                    <a:ext uri="{FF2B5EF4-FFF2-40B4-BE49-F238E27FC236}">
                      <a16:creationId xmlns:a16="http://schemas.microsoft.com/office/drawing/2014/main" id="{99F4D751-3D19-6945-A6BF-36E92C477D19}"/>
                    </a:ext>
                  </a:extLst>
                </p:cNvPr>
                <p:cNvGrpSpPr/>
                <p:nvPr/>
              </p:nvGrpSpPr>
              <p:grpSpPr>
                <a:xfrm>
                  <a:off x="8052361" y="3030894"/>
                  <a:ext cx="731744" cy="1187023"/>
                  <a:chOff x="4515794" y="2615268"/>
                  <a:chExt cx="413051" cy="737045"/>
                </a:xfrm>
              </p:grpSpPr>
              <p:sp>
                <p:nvSpPr>
                  <p:cNvPr id="25" name="TextBox 24">
                    <a:extLst>
                      <a:ext uri="{FF2B5EF4-FFF2-40B4-BE49-F238E27FC236}">
                        <a16:creationId xmlns:a16="http://schemas.microsoft.com/office/drawing/2014/main" id="{50EF8D20-B83D-174E-9D95-ED477DAC10B5}"/>
                      </a:ext>
                    </a:extLst>
                  </p:cNvPr>
                  <p:cNvSpPr txBox="1"/>
                  <p:nvPr/>
                </p:nvSpPr>
                <p:spPr>
                  <a:xfrm>
                    <a:off x="4515794" y="2767944"/>
                    <a:ext cx="413051"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26" name="TextBox 25">
                    <a:extLst>
                      <a:ext uri="{FF2B5EF4-FFF2-40B4-BE49-F238E27FC236}">
                        <a16:creationId xmlns:a16="http://schemas.microsoft.com/office/drawing/2014/main" id="{76A7DA0B-082E-4049-9FD8-0F5C86501CED}"/>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27" name="Rounded Rectangle 26">
                    <a:extLst>
                      <a:ext uri="{FF2B5EF4-FFF2-40B4-BE49-F238E27FC236}">
                        <a16:creationId xmlns:a16="http://schemas.microsoft.com/office/drawing/2014/main" id="{32214C18-2671-8549-9655-C5386D174C73}"/>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20" name="Rectangle 19">
                <a:extLst>
                  <a:ext uri="{FF2B5EF4-FFF2-40B4-BE49-F238E27FC236}">
                    <a16:creationId xmlns:a16="http://schemas.microsoft.com/office/drawing/2014/main" id="{B7D815FF-CE10-B849-A002-EA06EBD5120C}"/>
                  </a:ext>
                </a:extLst>
              </p:cNvPr>
              <p:cNvSpPr/>
              <p:nvPr/>
            </p:nvSpPr>
            <p:spPr>
              <a:xfrm>
                <a:off x="4862505" y="3708173"/>
                <a:ext cx="3434828" cy="975207"/>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297F3F38-FDE5-FB40-A79D-B1BCD49981AA}"/>
                </a:ext>
              </a:extLst>
            </p:cNvPr>
            <p:cNvSpPr txBox="1"/>
            <p:nvPr/>
          </p:nvSpPr>
          <p:spPr>
            <a:xfrm>
              <a:off x="1649818" y="3581046"/>
              <a:ext cx="229473" cy="707886"/>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sp>
        <p:nvSpPr>
          <p:cNvPr id="34" name="TextBox 33">
            <a:extLst>
              <a:ext uri="{FF2B5EF4-FFF2-40B4-BE49-F238E27FC236}">
                <a16:creationId xmlns:a16="http://schemas.microsoft.com/office/drawing/2014/main" id="{2CC0CE85-12C0-45AC-B66D-8BCCB0A80EC0}"/>
              </a:ext>
            </a:extLst>
          </p:cNvPr>
          <p:cNvSpPr txBox="1"/>
          <p:nvPr/>
        </p:nvSpPr>
        <p:spPr>
          <a:xfrm>
            <a:off x="136738" y="742357"/>
            <a:ext cx="12192000" cy="830997"/>
          </a:xfrm>
          <a:prstGeom prst="rect">
            <a:avLst/>
          </a:prstGeom>
          <a:noFill/>
        </p:spPr>
        <p:txBody>
          <a:bodyPr wrap="square" rtlCol="0">
            <a:spAutoFit/>
          </a:bodyPr>
          <a:lstStyle/>
          <a:p>
            <a:pPr algn="ctr"/>
            <a:r>
              <a:rPr lang="en-GB" sz="2400" dirty="0">
                <a:latin typeface="Comic Sans MS" panose="030F0702030302020204" pitchFamily="66" charset="0"/>
              </a:rPr>
              <a:t>There were 10 biscuits in</a:t>
            </a:r>
          </a:p>
          <a:p>
            <a:pPr algn="ctr"/>
            <a:r>
              <a:rPr lang="en-GB" sz="2400" dirty="0">
                <a:latin typeface="Comic Sans MS" panose="030F0702030302020204" pitchFamily="66" charset="0"/>
              </a:rPr>
              <a:t>the biscuit jar.</a:t>
            </a:r>
          </a:p>
        </p:txBody>
      </p:sp>
    </p:spTree>
    <p:extLst>
      <p:ext uri="{BB962C8B-B14F-4D97-AF65-F5344CB8AC3E}">
        <p14:creationId xmlns:p14="http://schemas.microsoft.com/office/powerpoint/2010/main" val="377365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C542BA2-32BF-BA4D-BC6D-54A43A3F72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r="54133" b="34199"/>
          <a:stretch/>
        </p:blipFill>
        <p:spPr>
          <a:xfrm>
            <a:off x="2341107" y="1121726"/>
            <a:ext cx="1305744" cy="2888800"/>
          </a:xfrm>
          <a:prstGeom prst="rect">
            <a:avLst/>
          </a:prstGeom>
        </p:spPr>
      </p:pic>
      <p:pic>
        <p:nvPicPr>
          <p:cNvPr id="22" name="Picture 21">
            <a:extLst>
              <a:ext uri="{FF2B5EF4-FFF2-40B4-BE49-F238E27FC236}">
                <a16:creationId xmlns:a16="http://schemas.microsoft.com/office/drawing/2014/main" id="{F3C8C4D4-1A42-B242-AF3A-7ED0D0DA80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030" r="-1876" b="26950"/>
          <a:stretch/>
        </p:blipFill>
        <p:spPr>
          <a:xfrm>
            <a:off x="8558864" y="787372"/>
            <a:ext cx="1419004" cy="3207112"/>
          </a:xfrm>
          <a:prstGeom prst="rect">
            <a:avLst/>
          </a:prstGeom>
        </p:spPr>
      </p:pic>
      <p:pic>
        <p:nvPicPr>
          <p:cNvPr id="23" name="Picture 6">
            <a:extLst>
              <a:ext uri="{FF2B5EF4-FFF2-40B4-BE49-F238E27FC236}">
                <a16:creationId xmlns:a16="http://schemas.microsoft.com/office/drawing/2014/main" id="{E513EFBF-4577-EC4D-A89F-4BEFCFAA4D6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328060" y="3038875"/>
            <a:ext cx="3152775" cy="129268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294B1645-2D9E-4144-9005-158D2AFEDB6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7680530" y="3038875"/>
            <a:ext cx="3175673" cy="13020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161BAC5-B3C5-4FAB-8C9D-25810427A1DD}"/>
              </a:ext>
            </a:extLst>
          </p:cNvPr>
          <p:cNvPicPr>
            <a:picLocks noChangeAspect="1"/>
          </p:cNvPicPr>
          <p:nvPr/>
        </p:nvPicPr>
        <p:blipFill>
          <a:blip r:embed="rId6"/>
          <a:srcRect/>
          <a:stretch/>
        </p:blipFill>
        <p:spPr>
          <a:xfrm>
            <a:off x="5330314" y="1933806"/>
            <a:ext cx="1551731" cy="2225226"/>
          </a:xfrm>
          <a:prstGeom prst="rect">
            <a:avLst/>
          </a:prstGeom>
        </p:spPr>
      </p:pic>
      <p:pic>
        <p:nvPicPr>
          <p:cNvPr id="5" name="Picture 4" descr="A picture containing plate, food&#10;&#10;Description automatically generated">
            <a:extLst>
              <a:ext uri="{FF2B5EF4-FFF2-40B4-BE49-F238E27FC236}">
                <a16:creationId xmlns:a16="http://schemas.microsoft.com/office/drawing/2014/main" id="{C20F80D9-838E-974C-A0CE-A118D5BC8D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94376" y="3173386"/>
            <a:ext cx="2555921" cy="1047830"/>
          </a:xfrm>
          <a:prstGeom prst="rect">
            <a:avLst/>
          </a:prstGeom>
        </p:spPr>
      </p:pic>
      <p:pic>
        <p:nvPicPr>
          <p:cNvPr id="9" name="Picture 8">
            <a:extLst>
              <a:ext uri="{FF2B5EF4-FFF2-40B4-BE49-F238E27FC236}">
                <a16:creationId xmlns:a16="http://schemas.microsoft.com/office/drawing/2014/main" id="{7C6A0378-AB1F-9E4C-9061-742B424652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55116" y="3268496"/>
            <a:ext cx="2041798" cy="900938"/>
          </a:xfrm>
          <a:prstGeom prst="rect">
            <a:avLst/>
          </a:prstGeom>
        </p:spPr>
      </p:pic>
      <p:sp>
        <p:nvSpPr>
          <p:cNvPr id="16" name="TextBox 15">
            <a:extLst>
              <a:ext uri="{FF2B5EF4-FFF2-40B4-BE49-F238E27FC236}">
                <a16:creationId xmlns:a16="http://schemas.microsoft.com/office/drawing/2014/main" id="{05D71812-B48F-6C43-B6AA-512D15C0B04B}"/>
              </a:ext>
            </a:extLst>
          </p:cNvPr>
          <p:cNvSpPr txBox="1"/>
          <p:nvPr/>
        </p:nvSpPr>
        <p:spPr>
          <a:xfrm>
            <a:off x="3748111" y="806206"/>
            <a:ext cx="4695778" cy="830997"/>
          </a:xfrm>
          <a:prstGeom prst="rect">
            <a:avLst/>
          </a:prstGeom>
          <a:noFill/>
        </p:spPr>
        <p:txBody>
          <a:bodyPr wrap="square" rtlCol="0">
            <a:spAutoFit/>
          </a:bodyPr>
          <a:lstStyle/>
          <a:p>
            <a:pPr algn="ctr"/>
            <a:r>
              <a:rPr lang="en-GB" sz="2400" dirty="0">
                <a:latin typeface="Comic Sans MS" panose="030F0702030302020204" pitchFamily="66" charset="0"/>
              </a:rPr>
              <a:t>What happens if some of the biscuits are eaten?</a:t>
            </a:r>
          </a:p>
        </p:txBody>
      </p:sp>
      <p:sp>
        <p:nvSpPr>
          <p:cNvPr id="17" name="TextBox 16">
            <a:extLst>
              <a:ext uri="{FF2B5EF4-FFF2-40B4-BE49-F238E27FC236}">
                <a16:creationId xmlns:a16="http://schemas.microsoft.com/office/drawing/2014/main" id="{FE75BEA3-D6DB-544E-837C-BF340C52E87A}"/>
              </a:ext>
            </a:extLst>
          </p:cNvPr>
          <p:cNvSpPr txBox="1"/>
          <p:nvPr/>
        </p:nvSpPr>
        <p:spPr>
          <a:xfrm>
            <a:off x="3012175" y="5370093"/>
            <a:ext cx="6167651" cy="707886"/>
          </a:xfrm>
          <a:prstGeom prst="rect">
            <a:avLst/>
          </a:prstGeom>
          <a:noFill/>
        </p:spPr>
        <p:txBody>
          <a:bodyPr wrap="square" rtlCol="0">
            <a:spAutoFit/>
          </a:bodyPr>
          <a:lstStyle/>
          <a:p>
            <a:pPr algn="ctr"/>
            <a:r>
              <a:rPr lang="en-GB" sz="2000" dirty="0">
                <a:latin typeface="Comic Sans MS" panose="030F0702030302020204" pitchFamily="66" charset="0"/>
              </a:rPr>
              <a:t>If she ate two of her biscuits, what fraction of the biscuits would be left on her plate?</a:t>
            </a:r>
          </a:p>
        </p:txBody>
      </p:sp>
      <p:sp>
        <p:nvSpPr>
          <p:cNvPr id="18" name="TextBox 17">
            <a:extLst>
              <a:ext uri="{FF2B5EF4-FFF2-40B4-BE49-F238E27FC236}">
                <a16:creationId xmlns:a16="http://schemas.microsoft.com/office/drawing/2014/main" id="{84533B3A-A376-3949-9B6E-EDD2101039B6}"/>
              </a:ext>
            </a:extLst>
          </p:cNvPr>
          <p:cNvSpPr txBox="1"/>
          <p:nvPr/>
        </p:nvSpPr>
        <p:spPr>
          <a:xfrm>
            <a:off x="4081650" y="4567726"/>
            <a:ext cx="4028700" cy="707886"/>
          </a:xfrm>
          <a:prstGeom prst="rect">
            <a:avLst/>
          </a:prstGeom>
          <a:noFill/>
        </p:spPr>
        <p:txBody>
          <a:bodyPr wrap="square" rtlCol="0">
            <a:spAutoFit/>
          </a:bodyPr>
          <a:lstStyle/>
          <a:p>
            <a:pPr algn="ctr"/>
            <a:r>
              <a:rPr lang="en-GB" sz="2000" dirty="0">
                <a:latin typeface="Comic Sans MS" panose="030F0702030302020204" pitchFamily="66" charset="0"/>
              </a:rPr>
              <a:t>Sarah has       of the biscuits</a:t>
            </a:r>
          </a:p>
          <a:p>
            <a:pPr algn="ctr"/>
            <a:r>
              <a:rPr lang="en-GB" sz="2000" dirty="0">
                <a:latin typeface="Comic Sans MS" panose="030F0702030302020204" pitchFamily="66" charset="0"/>
              </a:rPr>
              <a:t>on her plate.</a:t>
            </a:r>
          </a:p>
        </p:txBody>
      </p:sp>
      <p:grpSp>
        <p:nvGrpSpPr>
          <p:cNvPr id="26" name="Group 25">
            <a:extLst>
              <a:ext uri="{FF2B5EF4-FFF2-40B4-BE49-F238E27FC236}">
                <a16:creationId xmlns:a16="http://schemas.microsoft.com/office/drawing/2014/main" id="{D2AF5735-42AA-DF41-A3A8-9E54D1ADACEA}"/>
              </a:ext>
            </a:extLst>
          </p:cNvPr>
          <p:cNvGrpSpPr/>
          <p:nvPr/>
        </p:nvGrpSpPr>
        <p:grpSpPr>
          <a:xfrm>
            <a:off x="5589333" y="4388006"/>
            <a:ext cx="499791" cy="492244"/>
            <a:chOff x="4515794" y="2670546"/>
            <a:chExt cx="413051" cy="492242"/>
          </a:xfrm>
        </p:grpSpPr>
        <p:sp>
          <p:nvSpPr>
            <p:cNvPr id="31" name="TextBox 30">
              <a:extLst>
                <a:ext uri="{FF2B5EF4-FFF2-40B4-BE49-F238E27FC236}">
                  <a16:creationId xmlns:a16="http://schemas.microsoft.com/office/drawing/2014/main" id="{51C911FD-7209-6C4A-9643-D309933948D3}"/>
                </a:ext>
              </a:extLst>
            </p:cNvPr>
            <p:cNvSpPr txBox="1"/>
            <p:nvPr/>
          </p:nvSpPr>
          <p:spPr>
            <a:xfrm>
              <a:off x="4515794" y="2957469"/>
              <a:ext cx="413051" cy="205319"/>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32" name="TextBox 31">
              <a:extLst>
                <a:ext uri="{FF2B5EF4-FFF2-40B4-BE49-F238E27FC236}">
                  <a16:creationId xmlns:a16="http://schemas.microsoft.com/office/drawing/2014/main" id="{5971169A-C056-5D4C-85AC-FADEF2251086}"/>
                </a:ext>
              </a:extLst>
            </p:cNvPr>
            <p:cNvSpPr txBox="1"/>
            <p:nvPr/>
          </p:nvSpPr>
          <p:spPr>
            <a:xfrm>
              <a:off x="4651080" y="2670546"/>
              <a:ext cx="142485" cy="205319"/>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sp>
          <p:nvSpPr>
            <p:cNvPr id="33" name="Rounded Rectangle 32">
              <a:extLst>
                <a:ext uri="{FF2B5EF4-FFF2-40B4-BE49-F238E27FC236}">
                  <a16:creationId xmlns:a16="http://schemas.microsoft.com/office/drawing/2014/main" id="{6C0701EC-96A7-5E42-8D13-64C7D435A3FF}"/>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spTree>
    <p:extLst>
      <p:ext uri="{BB962C8B-B14F-4D97-AF65-F5344CB8AC3E}">
        <p14:creationId xmlns:p14="http://schemas.microsoft.com/office/powerpoint/2010/main" val="1767181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70CCB12-5D16-1B4E-BA36-48521D1B50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r="54133" b="34199"/>
          <a:stretch/>
        </p:blipFill>
        <p:spPr>
          <a:xfrm>
            <a:off x="2341107" y="1121726"/>
            <a:ext cx="1305744" cy="2888800"/>
          </a:xfrm>
          <a:prstGeom prst="rect">
            <a:avLst/>
          </a:prstGeom>
        </p:spPr>
      </p:pic>
      <p:pic>
        <p:nvPicPr>
          <p:cNvPr id="12" name="Picture 11">
            <a:extLst>
              <a:ext uri="{FF2B5EF4-FFF2-40B4-BE49-F238E27FC236}">
                <a16:creationId xmlns:a16="http://schemas.microsoft.com/office/drawing/2014/main" id="{AE6849B9-9C99-144D-85A0-A620B09CD68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030" r="-1876" b="26950"/>
          <a:stretch/>
        </p:blipFill>
        <p:spPr>
          <a:xfrm>
            <a:off x="8558864" y="787372"/>
            <a:ext cx="1419004" cy="3207112"/>
          </a:xfrm>
          <a:prstGeom prst="rect">
            <a:avLst/>
          </a:prstGeom>
        </p:spPr>
      </p:pic>
      <p:pic>
        <p:nvPicPr>
          <p:cNvPr id="13" name="Picture 6">
            <a:extLst>
              <a:ext uri="{FF2B5EF4-FFF2-40B4-BE49-F238E27FC236}">
                <a16:creationId xmlns:a16="http://schemas.microsoft.com/office/drawing/2014/main" id="{A53A1BB4-9BA9-2C49-ADE5-6588A7F0562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328060" y="3038875"/>
            <a:ext cx="3152775" cy="12926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FAA54A47-F316-7B43-B33C-75CB052776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7680530" y="3038875"/>
            <a:ext cx="3175673" cy="13020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161BAC5-B3C5-4FAB-8C9D-25810427A1DD}"/>
              </a:ext>
            </a:extLst>
          </p:cNvPr>
          <p:cNvPicPr>
            <a:picLocks noChangeAspect="1"/>
          </p:cNvPicPr>
          <p:nvPr/>
        </p:nvPicPr>
        <p:blipFill>
          <a:blip r:embed="rId6"/>
          <a:srcRect/>
          <a:stretch/>
        </p:blipFill>
        <p:spPr>
          <a:xfrm>
            <a:off x="5330314" y="1933806"/>
            <a:ext cx="1551731" cy="2225226"/>
          </a:xfrm>
          <a:prstGeom prst="rect">
            <a:avLst/>
          </a:prstGeom>
        </p:spPr>
      </p:pic>
      <p:sp>
        <p:nvSpPr>
          <p:cNvPr id="10" name="TextBox 9">
            <a:extLst>
              <a:ext uri="{FF2B5EF4-FFF2-40B4-BE49-F238E27FC236}">
                <a16:creationId xmlns:a16="http://schemas.microsoft.com/office/drawing/2014/main" id="{1E33351C-730C-4769-8CF5-E7C8F8548482}"/>
              </a:ext>
            </a:extLst>
          </p:cNvPr>
          <p:cNvSpPr txBox="1"/>
          <p:nvPr/>
        </p:nvSpPr>
        <p:spPr>
          <a:xfrm>
            <a:off x="0" y="4928126"/>
            <a:ext cx="12192000" cy="830997"/>
          </a:xfrm>
          <a:prstGeom prst="rect">
            <a:avLst/>
          </a:prstGeom>
          <a:noFill/>
        </p:spPr>
        <p:txBody>
          <a:bodyPr wrap="square" rtlCol="0">
            <a:spAutoFit/>
          </a:bodyPr>
          <a:lstStyle/>
          <a:p>
            <a:pPr algn="ctr"/>
            <a:r>
              <a:rPr lang="en-GB" sz="2400" dirty="0">
                <a:latin typeface="Comic Sans MS" panose="030F0902030302020204" pitchFamily="66" charset="0"/>
              </a:rPr>
              <a:t>Five one-tenths minus two one-tenths is equal to three one-tenths.</a:t>
            </a:r>
          </a:p>
          <a:p>
            <a:pPr algn="ctr"/>
            <a:r>
              <a:rPr lang="en-GB" sz="2400" dirty="0">
                <a:latin typeface="Comic Sans MS" panose="030F0902030302020204" pitchFamily="66" charset="0"/>
              </a:rPr>
              <a:t>Five tenths minus two tenths is equal to three-tenths.</a:t>
            </a:r>
          </a:p>
        </p:txBody>
      </p:sp>
      <p:pic>
        <p:nvPicPr>
          <p:cNvPr id="18" name="Picture 17">
            <a:extLst>
              <a:ext uri="{FF2B5EF4-FFF2-40B4-BE49-F238E27FC236}">
                <a16:creationId xmlns:a16="http://schemas.microsoft.com/office/drawing/2014/main" id="{89851C54-503A-6141-AA75-3B7F5C068AF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970276" y="3284538"/>
            <a:ext cx="2555921" cy="925419"/>
          </a:xfrm>
          <a:prstGeom prst="rect">
            <a:avLst/>
          </a:prstGeom>
        </p:spPr>
      </p:pic>
      <p:pic>
        <p:nvPicPr>
          <p:cNvPr id="5" name="Picture 4" descr="A picture containing plate, food&#10;&#10;Description automatically generated">
            <a:extLst>
              <a:ext uri="{FF2B5EF4-FFF2-40B4-BE49-F238E27FC236}">
                <a16:creationId xmlns:a16="http://schemas.microsoft.com/office/drawing/2014/main" id="{C20F80D9-838E-974C-A0CE-A118D5BC8D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90092" y="3173386"/>
            <a:ext cx="2555921" cy="1047830"/>
          </a:xfrm>
          <a:prstGeom prst="rect">
            <a:avLst/>
          </a:prstGeom>
        </p:spPr>
      </p:pic>
      <p:pic>
        <p:nvPicPr>
          <p:cNvPr id="9" name="Picture 8">
            <a:extLst>
              <a:ext uri="{FF2B5EF4-FFF2-40B4-BE49-F238E27FC236}">
                <a16:creationId xmlns:a16="http://schemas.microsoft.com/office/drawing/2014/main" id="{7C6A0378-AB1F-9E4C-9061-742B424652A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868782" y="3268496"/>
            <a:ext cx="2041798" cy="900938"/>
          </a:xfrm>
          <a:prstGeom prst="rect">
            <a:avLst/>
          </a:prstGeom>
        </p:spPr>
      </p:pic>
    </p:spTree>
    <p:extLst>
      <p:ext uri="{BB962C8B-B14F-4D97-AF65-F5344CB8AC3E}">
        <p14:creationId xmlns:p14="http://schemas.microsoft.com/office/powerpoint/2010/main" val="238502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59DA94-9C75-0D43-8C4F-9113FDC7DB3A}"/>
              </a:ext>
            </a:extLst>
          </p:cNvPr>
          <p:cNvSpPr/>
          <p:nvPr/>
        </p:nvSpPr>
        <p:spPr>
          <a:xfrm>
            <a:off x="0" y="798293"/>
            <a:ext cx="12192000" cy="830997"/>
          </a:xfrm>
          <a:prstGeom prst="rect">
            <a:avLst/>
          </a:prstGeom>
        </p:spPr>
        <p:txBody>
          <a:bodyPr wrap="square">
            <a:spAutoFit/>
          </a:bodyPr>
          <a:lstStyle/>
          <a:p>
            <a:pPr algn="ctr"/>
            <a:r>
              <a:rPr lang="en-GB" sz="2400" dirty="0">
                <a:latin typeface="Comic Sans MS" panose="030F0902030302020204" pitchFamily="66" charset="0"/>
              </a:rPr>
              <a:t>Five one-tenths minus two one-tenths is equal to three one-tenths.</a:t>
            </a:r>
          </a:p>
          <a:p>
            <a:pPr algn="ctr"/>
            <a:r>
              <a:rPr lang="en-GB" sz="2400" dirty="0">
                <a:latin typeface="Comic Sans MS" panose="030F0902030302020204" pitchFamily="66" charset="0"/>
              </a:rPr>
              <a:t>Five tenths minus two tenths is equal to three tenths.</a:t>
            </a:r>
          </a:p>
        </p:txBody>
      </p:sp>
      <p:grpSp>
        <p:nvGrpSpPr>
          <p:cNvPr id="7" name="Group 6">
            <a:extLst>
              <a:ext uri="{FF2B5EF4-FFF2-40B4-BE49-F238E27FC236}">
                <a16:creationId xmlns:a16="http://schemas.microsoft.com/office/drawing/2014/main" id="{E5E248F1-ECC3-1247-AC1C-7C077299BC98}"/>
              </a:ext>
            </a:extLst>
          </p:cNvPr>
          <p:cNvGrpSpPr/>
          <p:nvPr/>
        </p:nvGrpSpPr>
        <p:grpSpPr>
          <a:xfrm>
            <a:off x="6822032" y="4428461"/>
            <a:ext cx="3122571" cy="1436297"/>
            <a:chOff x="697678" y="3407735"/>
            <a:chExt cx="3122571" cy="1436297"/>
          </a:xfrm>
        </p:grpSpPr>
        <p:grpSp>
          <p:nvGrpSpPr>
            <p:cNvPr id="46" name="second fraction">
              <a:extLst>
                <a:ext uri="{FF2B5EF4-FFF2-40B4-BE49-F238E27FC236}">
                  <a16:creationId xmlns:a16="http://schemas.microsoft.com/office/drawing/2014/main" id="{11B07014-038E-8448-9106-3C08D109D9E2}"/>
                </a:ext>
              </a:extLst>
            </p:cNvPr>
            <p:cNvGrpSpPr/>
            <p:nvPr/>
          </p:nvGrpSpPr>
          <p:grpSpPr>
            <a:xfrm>
              <a:off x="697678" y="3407735"/>
              <a:ext cx="3122571" cy="1436297"/>
              <a:chOff x="4862505" y="3703281"/>
              <a:chExt cx="3434828" cy="1187023"/>
            </a:xfrm>
          </p:grpSpPr>
          <p:grpSp>
            <p:nvGrpSpPr>
              <p:cNvPr id="48" name="Group 47">
                <a:extLst>
                  <a:ext uri="{FF2B5EF4-FFF2-40B4-BE49-F238E27FC236}">
                    <a16:creationId xmlns:a16="http://schemas.microsoft.com/office/drawing/2014/main" id="{C86CFC10-D5EE-7442-A516-5796C93DDB3F}"/>
                  </a:ext>
                </a:extLst>
              </p:cNvPr>
              <p:cNvGrpSpPr/>
              <p:nvPr/>
            </p:nvGrpSpPr>
            <p:grpSpPr>
              <a:xfrm>
                <a:off x="5049795" y="3703281"/>
                <a:ext cx="3053818" cy="1187023"/>
                <a:chOff x="5730287" y="3030894"/>
                <a:chExt cx="3053818" cy="1187023"/>
              </a:xfrm>
            </p:grpSpPr>
            <p:sp>
              <p:nvSpPr>
                <p:cNvPr id="53" name="TextBox 52">
                  <a:extLst>
                    <a:ext uri="{FF2B5EF4-FFF2-40B4-BE49-F238E27FC236}">
                      <a16:creationId xmlns:a16="http://schemas.microsoft.com/office/drawing/2014/main" id="{BC3FF486-CA78-1C4F-BFBB-4D6B0820F897}"/>
                    </a:ext>
                  </a:extLst>
                </p:cNvPr>
                <p:cNvSpPr txBox="1"/>
                <p:nvPr/>
              </p:nvSpPr>
              <p:spPr>
                <a:xfrm>
                  <a:off x="7750419" y="3189240"/>
                  <a:ext cx="252420" cy="585030"/>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nvGrpSpPr>
                <p:cNvPr id="56" name="Group 55">
                  <a:extLst>
                    <a:ext uri="{FF2B5EF4-FFF2-40B4-BE49-F238E27FC236}">
                      <a16:creationId xmlns:a16="http://schemas.microsoft.com/office/drawing/2014/main" id="{F1A4511C-7F9C-9A48-94AA-8386EA4D4904}"/>
                    </a:ext>
                  </a:extLst>
                </p:cNvPr>
                <p:cNvGrpSpPr/>
                <p:nvPr/>
              </p:nvGrpSpPr>
              <p:grpSpPr>
                <a:xfrm>
                  <a:off x="5730287" y="3030894"/>
                  <a:ext cx="804918" cy="1187023"/>
                  <a:chOff x="4495142" y="2615268"/>
                  <a:chExt cx="454356" cy="737045"/>
                </a:xfrm>
              </p:grpSpPr>
              <p:sp>
                <p:nvSpPr>
                  <p:cNvPr id="65" name="TextBox 64">
                    <a:extLst>
                      <a:ext uri="{FF2B5EF4-FFF2-40B4-BE49-F238E27FC236}">
                        <a16:creationId xmlns:a16="http://schemas.microsoft.com/office/drawing/2014/main" id="{69F13C7C-64D0-EE4D-9743-9FF2EDD25585}"/>
                      </a:ext>
                    </a:extLst>
                  </p:cNvPr>
                  <p:cNvSpPr txBox="1"/>
                  <p:nvPr/>
                </p:nvSpPr>
                <p:spPr>
                  <a:xfrm>
                    <a:off x="4495142" y="2767944"/>
                    <a:ext cx="454356"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66" name="TextBox 65">
                    <a:extLst>
                      <a:ext uri="{FF2B5EF4-FFF2-40B4-BE49-F238E27FC236}">
                        <a16:creationId xmlns:a16="http://schemas.microsoft.com/office/drawing/2014/main" id="{0C9137B4-EE91-6546-A967-7A8C414E4031}"/>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67" name="Rounded Rectangle 66">
                    <a:extLst>
                      <a:ext uri="{FF2B5EF4-FFF2-40B4-BE49-F238E27FC236}">
                        <a16:creationId xmlns:a16="http://schemas.microsoft.com/office/drawing/2014/main" id="{D70E1853-9229-F643-B373-73A0876810D4}"/>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57" name="Group 56">
                  <a:extLst>
                    <a:ext uri="{FF2B5EF4-FFF2-40B4-BE49-F238E27FC236}">
                      <a16:creationId xmlns:a16="http://schemas.microsoft.com/office/drawing/2014/main" id="{14F90692-9A9F-874C-9515-91202695E7ED}"/>
                    </a:ext>
                  </a:extLst>
                </p:cNvPr>
                <p:cNvGrpSpPr/>
                <p:nvPr/>
              </p:nvGrpSpPr>
              <p:grpSpPr>
                <a:xfrm>
                  <a:off x="6918736" y="3030894"/>
                  <a:ext cx="731744" cy="1187023"/>
                  <a:chOff x="4515794" y="2615268"/>
                  <a:chExt cx="413051" cy="737045"/>
                </a:xfrm>
              </p:grpSpPr>
              <p:sp>
                <p:nvSpPr>
                  <p:cNvPr id="62" name="TextBox 61">
                    <a:extLst>
                      <a:ext uri="{FF2B5EF4-FFF2-40B4-BE49-F238E27FC236}">
                        <a16:creationId xmlns:a16="http://schemas.microsoft.com/office/drawing/2014/main" id="{762CFAF3-4CC4-B045-9D93-FF142307B3B6}"/>
                      </a:ext>
                    </a:extLst>
                  </p:cNvPr>
                  <p:cNvSpPr txBox="1"/>
                  <p:nvPr/>
                </p:nvSpPr>
                <p:spPr>
                  <a:xfrm>
                    <a:off x="4515794" y="2767944"/>
                    <a:ext cx="413051"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63" name="TextBox 62">
                    <a:extLst>
                      <a:ext uri="{FF2B5EF4-FFF2-40B4-BE49-F238E27FC236}">
                        <a16:creationId xmlns:a16="http://schemas.microsoft.com/office/drawing/2014/main" id="{3FD5A05B-05BC-254C-B910-77F6FA3E337F}"/>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64" name="Rounded Rectangle 63">
                    <a:extLst>
                      <a:ext uri="{FF2B5EF4-FFF2-40B4-BE49-F238E27FC236}">
                        <a16:creationId xmlns:a16="http://schemas.microsoft.com/office/drawing/2014/main" id="{EC49443C-D727-E740-9CD7-CD0B01858C14}"/>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58" name="Group 57">
                  <a:extLst>
                    <a:ext uri="{FF2B5EF4-FFF2-40B4-BE49-F238E27FC236}">
                      <a16:creationId xmlns:a16="http://schemas.microsoft.com/office/drawing/2014/main" id="{65016971-15D4-2B40-A1B6-16A618C08B46}"/>
                    </a:ext>
                  </a:extLst>
                </p:cNvPr>
                <p:cNvGrpSpPr/>
                <p:nvPr/>
              </p:nvGrpSpPr>
              <p:grpSpPr>
                <a:xfrm>
                  <a:off x="8052361" y="3030894"/>
                  <a:ext cx="731744" cy="1187023"/>
                  <a:chOff x="4515794" y="2615268"/>
                  <a:chExt cx="413051" cy="737045"/>
                </a:xfrm>
              </p:grpSpPr>
              <p:sp>
                <p:nvSpPr>
                  <p:cNvPr id="59" name="TextBox 58">
                    <a:extLst>
                      <a:ext uri="{FF2B5EF4-FFF2-40B4-BE49-F238E27FC236}">
                        <a16:creationId xmlns:a16="http://schemas.microsoft.com/office/drawing/2014/main" id="{D38BD7B4-B6A2-EA4D-AC42-9DF0D1FF11FA}"/>
                      </a:ext>
                    </a:extLst>
                  </p:cNvPr>
                  <p:cNvSpPr txBox="1"/>
                  <p:nvPr/>
                </p:nvSpPr>
                <p:spPr>
                  <a:xfrm>
                    <a:off x="4515794" y="2767944"/>
                    <a:ext cx="413051" cy="584369"/>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10</a:t>
                    </a:r>
                  </a:p>
                </p:txBody>
              </p:sp>
              <p:sp>
                <p:nvSpPr>
                  <p:cNvPr id="60" name="TextBox 59">
                    <a:extLst>
                      <a:ext uri="{FF2B5EF4-FFF2-40B4-BE49-F238E27FC236}">
                        <a16:creationId xmlns:a16="http://schemas.microsoft.com/office/drawing/2014/main" id="{938263A8-165B-CC4C-8FAC-F1174C6691B2}"/>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61" name="Rounded Rectangle 60">
                    <a:extLst>
                      <a:ext uri="{FF2B5EF4-FFF2-40B4-BE49-F238E27FC236}">
                        <a16:creationId xmlns:a16="http://schemas.microsoft.com/office/drawing/2014/main" id="{ED962F7E-E124-A140-8F4A-E54CF226F068}"/>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49" name="Rectangle 48">
                <a:extLst>
                  <a:ext uri="{FF2B5EF4-FFF2-40B4-BE49-F238E27FC236}">
                    <a16:creationId xmlns:a16="http://schemas.microsoft.com/office/drawing/2014/main" id="{EF74B8D4-BCBC-8D48-8974-6CFB0AC21B60}"/>
                  </a:ext>
                </a:extLst>
              </p:cNvPr>
              <p:cNvSpPr/>
              <p:nvPr/>
            </p:nvSpPr>
            <p:spPr>
              <a:xfrm>
                <a:off x="4862505" y="3708173"/>
                <a:ext cx="3434828" cy="975207"/>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TextBox 67">
              <a:extLst>
                <a:ext uri="{FF2B5EF4-FFF2-40B4-BE49-F238E27FC236}">
                  <a16:creationId xmlns:a16="http://schemas.microsoft.com/office/drawing/2014/main" id="{B62F7D22-BDF9-FD4B-8643-52B7E5A36502}"/>
                </a:ext>
              </a:extLst>
            </p:cNvPr>
            <p:cNvSpPr txBox="1"/>
            <p:nvPr/>
          </p:nvSpPr>
          <p:spPr>
            <a:xfrm>
              <a:off x="1649818" y="3581046"/>
              <a:ext cx="229473" cy="707886"/>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sp>
        <p:nvSpPr>
          <p:cNvPr id="69" name="Rectangle 68">
            <a:extLst>
              <a:ext uri="{FF2B5EF4-FFF2-40B4-BE49-F238E27FC236}">
                <a16:creationId xmlns:a16="http://schemas.microsoft.com/office/drawing/2014/main" id="{96B4ABB2-A30E-B94C-92A0-D3D205DD802D}"/>
              </a:ext>
            </a:extLst>
          </p:cNvPr>
          <p:cNvSpPr/>
          <p:nvPr/>
        </p:nvSpPr>
        <p:spPr>
          <a:xfrm>
            <a:off x="6670039" y="4279189"/>
            <a:ext cx="3434828" cy="1427801"/>
          </a:xfrm>
          <a:prstGeom prst="rect">
            <a:avLst/>
          </a:prstGeom>
          <a:noFill/>
          <a:ln w="254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a:extLst>
              <a:ext uri="{FF2B5EF4-FFF2-40B4-BE49-F238E27FC236}">
                <a16:creationId xmlns:a16="http://schemas.microsoft.com/office/drawing/2014/main" id="{9943D4AB-628C-1443-836F-BA572EB6DCE3}"/>
              </a:ext>
            </a:extLst>
          </p:cNvPr>
          <p:cNvGrpSpPr/>
          <p:nvPr/>
        </p:nvGrpSpPr>
        <p:grpSpPr>
          <a:xfrm>
            <a:off x="3141618" y="2465382"/>
            <a:ext cx="6189258" cy="1187149"/>
            <a:chOff x="1348231" y="2443724"/>
            <a:chExt cx="4227346" cy="1187149"/>
          </a:xfrm>
        </p:grpSpPr>
        <p:grpSp>
          <p:nvGrpSpPr>
            <p:cNvPr id="72" name="Group 71">
              <a:extLst>
                <a:ext uri="{FF2B5EF4-FFF2-40B4-BE49-F238E27FC236}">
                  <a16:creationId xmlns:a16="http://schemas.microsoft.com/office/drawing/2014/main" id="{205DC419-ADBD-7C4E-AB52-5050E3E340D3}"/>
                </a:ext>
              </a:extLst>
            </p:cNvPr>
            <p:cNvGrpSpPr/>
            <p:nvPr/>
          </p:nvGrpSpPr>
          <p:grpSpPr>
            <a:xfrm>
              <a:off x="1817131" y="2898192"/>
              <a:ext cx="638341" cy="732676"/>
              <a:chOff x="1554512" y="2911846"/>
              <a:chExt cx="772393" cy="1179986"/>
            </a:xfrm>
          </p:grpSpPr>
          <p:grpSp>
            <p:nvGrpSpPr>
              <p:cNvPr id="119" name="Group 118">
                <a:extLst>
                  <a:ext uri="{FF2B5EF4-FFF2-40B4-BE49-F238E27FC236}">
                    <a16:creationId xmlns:a16="http://schemas.microsoft.com/office/drawing/2014/main" id="{A3F339D7-7A41-5245-B701-A41A6307B16B}"/>
                  </a:ext>
                </a:extLst>
              </p:cNvPr>
              <p:cNvGrpSpPr/>
              <p:nvPr/>
            </p:nvGrpSpPr>
            <p:grpSpPr>
              <a:xfrm>
                <a:off x="1554512" y="2911846"/>
                <a:ext cx="772393" cy="1179986"/>
                <a:chOff x="2774254" y="4396053"/>
                <a:chExt cx="834288" cy="1274544"/>
              </a:xfrm>
            </p:grpSpPr>
            <p:sp>
              <p:nvSpPr>
                <p:cNvPr id="121" name="TextBox 120">
                  <a:extLst>
                    <a:ext uri="{FF2B5EF4-FFF2-40B4-BE49-F238E27FC236}">
                      <a16:creationId xmlns:a16="http://schemas.microsoft.com/office/drawing/2014/main" id="{4CEBCFCF-DA1E-A246-A0B3-A28763C6684F}"/>
                    </a:ext>
                  </a:extLst>
                </p:cNvPr>
                <p:cNvSpPr txBox="1"/>
                <p:nvPr/>
              </p:nvSpPr>
              <p:spPr>
                <a:xfrm>
                  <a:off x="2774254" y="4974576"/>
                  <a:ext cx="834288"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122" name="TextBox 121">
                  <a:extLst>
                    <a:ext uri="{FF2B5EF4-FFF2-40B4-BE49-F238E27FC236}">
                      <a16:creationId xmlns:a16="http://schemas.microsoft.com/office/drawing/2014/main" id="{9482CFED-9BF5-0A4C-99E8-60E553C7EB79}"/>
                    </a:ext>
                  </a:extLst>
                </p:cNvPr>
                <p:cNvSpPr txBox="1"/>
                <p:nvPr/>
              </p:nvSpPr>
              <p:spPr>
                <a:xfrm>
                  <a:off x="2999879" y="4396053"/>
                  <a:ext cx="383046"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20" name="Rounded Rectangle 119">
                <a:extLst>
                  <a:ext uri="{FF2B5EF4-FFF2-40B4-BE49-F238E27FC236}">
                    <a16:creationId xmlns:a16="http://schemas.microsoft.com/office/drawing/2014/main" id="{95C73FFA-0654-024B-9FBF-F1A44B22ED80}"/>
                  </a:ext>
                </a:extLst>
              </p:cNvPr>
              <p:cNvSpPr/>
              <p:nvPr/>
            </p:nvSpPr>
            <p:spPr>
              <a:xfrm>
                <a:off x="1728672" y="3432456"/>
                <a:ext cx="424075"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73" name="Group 72">
              <a:extLst>
                <a:ext uri="{FF2B5EF4-FFF2-40B4-BE49-F238E27FC236}">
                  <a16:creationId xmlns:a16="http://schemas.microsoft.com/office/drawing/2014/main" id="{8D2C9329-C662-D149-A04C-1C0BA616DEFC}"/>
                </a:ext>
              </a:extLst>
            </p:cNvPr>
            <p:cNvGrpSpPr/>
            <p:nvPr/>
          </p:nvGrpSpPr>
          <p:grpSpPr>
            <a:xfrm>
              <a:off x="2597157" y="2898193"/>
              <a:ext cx="638341" cy="732676"/>
              <a:chOff x="1554512" y="2911846"/>
              <a:chExt cx="772393" cy="1179985"/>
            </a:xfrm>
          </p:grpSpPr>
          <p:grpSp>
            <p:nvGrpSpPr>
              <p:cNvPr id="115" name="Group 114">
                <a:extLst>
                  <a:ext uri="{FF2B5EF4-FFF2-40B4-BE49-F238E27FC236}">
                    <a16:creationId xmlns:a16="http://schemas.microsoft.com/office/drawing/2014/main" id="{52A92B4F-2D92-0B41-A6F6-E503D5362A0B}"/>
                  </a:ext>
                </a:extLst>
              </p:cNvPr>
              <p:cNvGrpSpPr/>
              <p:nvPr/>
            </p:nvGrpSpPr>
            <p:grpSpPr>
              <a:xfrm>
                <a:off x="1554512" y="2911846"/>
                <a:ext cx="772393" cy="1179985"/>
                <a:chOff x="2774254" y="4396053"/>
                <a:chExt cx="834288" cy="1274543"/>
              </a:xfrm>
            </p:grpSpPr>
            <p:sp>
              <p:nvSpPr>
                <p:cNvPr id="117" name="TextBox 116">
                  <a:extLst>
                    <a:ext uri="{FF2B5EF4-FFF2-40B4-BE49-F238E27FC236}">
                      <a16:creationId xmlns:a16="http://schemas.microsoft.com/office/drawing/2014/main" id="{D397BD5A-900D-4340-A0D7-79CEA5A29DCB}"/>
                    </a:ext>
                  </a:extLst>
                </p:cNvPr>
                <p:cNvSpPr txBox="1"/>
                <p:nvPr/>
              </p:nvSpPr>
              <p:spPr>
                <a:xfrm>
                  <a:off x="2774254" y="497457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118" name="TextBox 117">
                  <a:extLst>
                    <a:ext uri="{FF2B5EF4-FFF2-40B4-BE49-F238E27FC236}">
                      <a16:creationId xmlns:a16="http://schemas.microsoft.com/office/drawing/2014/main" id="{6383BCE9-AABF-C442-8C4F-1148836EB758}"/>
                    </a:ext>
                  </a:extLst>
                </p:cNvPr>
                <p:cNvSpPr txBox="1"/>
                <p:nvPr/>
              </p:nvSpPr>
              <p:spPr>
                <a:xfrm>
                  <a:off x="2999879" y="439605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2</a:t>
                  </a:r>
                </a:p>
              </p:txBody>
            </p:sp>
          </p:grpSp>
          <p:sp>
            <p:nvSpPr>
              <p:cNvPr id="116" name="Rounded Rectangle 115">
                <a:extLst>
                  <a:ext uri="{FF2B5EF4-FFF2-40B4-BE49-F238E27FC236}">
                    <a16:creationId xmlns:a16="http://schemas.microsoft.com/office/drawing/2014/main" id="{63458026-47C3-D343-B424-2A585DAB962B}"/>
                  </a:ext>
                </a:extLst>
              </p:cNvPr>
              <p:cNvSpPr/>
              <p:nvPr/>
            </p:nvSpPr>
            <p:spPr>
              <a:xfrm>
                <a:off x="1728672" y="3432456"/>
                <a:ext cx="424075"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74" name="Group 73">
              <a:extLst>
                <a:ext uri="{FF2B5EF4-FFF2-40B4-BE49-F238E27FC236}">
                  <a16:creationId xmlns:a16="http://schemas.microsoft.com/office/drawing/2014/main" id="{C5C35938-8E0F-A744-BDAE-1DB1F87D7922}"/>
                </a:ext>
              </a:extLst>
            </p:cNvPr>
            <p:cNvGrpSpPr/>
            <p:nvPr/>
          </p:nvGrpSpPr>
          <p:grpSpPr>
            <a:xfrm>
              <a:off x="3377184" y="2874580"/>
              <a:ext cx="638341" cy="756293"/>
              <a:chOff x="1554512" y="2873812"/>
              <a:chExt cx="772393" cy="1218018"/>
            </a:xfrm>
          </p:grpSpPr>
          <p:grpSp>
            <p:nvGrpSpPr>
              <p:cNvPr id="111" name="Group 110">
                <a:extLst>
                  <a:ext uri="{FF2B5EF4-FFF2-40B4-BE49-F238E27FC236}">
                    <a16:creationId xmlns:a16="http://schemas.microsoft.com/office/drawing/2014/main" id="{CA4DB136-25C0-4648-A9D1-23C2275AF385}"/>
                  </a:ext>
                </a:extLst>
              </p:cNvPr>
              <p:cNvGrpSpPr/>
              <p:nvPr/>
            </p:nvGrpSpPr>
            <p:grpSpPr>
              <a:xfrm>
                <a:off x="1554512" y="2873812"/>
                <a:ext cx="772393" cy="1218018"/>
                <a:chOff x="2774254" y="4354971"/>
                <a:chExt cx="834288" cy="1315624"/>
              </a:xfrm>
            </p:grpSpPr>
            <p:sp>
              <p:nvSpPr>
                <p:cNvPr id="113" name="TextBox 112">
                  <a:extLst>
                    <a:ext uri="{FF2B5EF4-FFF2-40B4-BE49-F238E27FC236}">
                      <a16:creationId xmlns:a16="http://schemas.microsoft.com/office/drawing/2014/main" id="{5E45C745-5A6B-6D4F-AD13-AC836C27B84B}"/>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114" name="TextBox 113">
                  <a:extLst>
                    <a:ext uri="{FF2B5EF4-FFF2-40B4-BE49-F238E27FC236}">
                      <a16:creationId xmlns:a16="http://schemas.microsoft.com/office/drawing/2014/main" id="{76B0AE37-560D-0A4E-ADB6-8D0AE0A140ED}"/>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grpSp>
          <p:sp>
            <p:nvSpPr>
              <p:cNvPr id="112" name="Rounded Rectangle 111">
                <a:extLst>
                  <a:ext uri="{FF2B5EF4-FFF2-40B4-BE49-F238E27FC236}">
                    <a16:creationId xmlns:a16="http://schemas.microsoft.com/office/drawing/2014/main" id="{C772F207-3B34-DB42-BC8C-9336FCA4D29B}"/>
                  </a:ext>
                </a:extLst>
              </p:cNvPr>
              <p:cNvSpPr/>
              <p:nvPr/>
            </p:nvSpPr>
            <p:spPr>
              <a:xfrm>
                <a:off x="1728672" y="3432456"/>
                <a:ext cx="424075"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75" name="Group 74">
              <a:extLst>
                <a:ext uri="{FF2B5EF4-FFF2-40B4-BE49-F238E27FC236}">
                  <a16:creationId xmlns:a16="http://schemas.microsoft.com/office/drawing/2014/main" id="{EAFC2F69-7DDF-AC47-86D3-77BD3E5D614C}"/>
                </a:ext>
              </a:extLst>
            </p:cNvPr>
            <p:cNvGrpSpPr/>
            <p:nvPr/>
          </p:nvGrpSpPr>
          <p:grpSpPr>
            <a:xfrm>
              <a:off x="4157210" y="2874580"/>
              <a:ext cx="638341" cy="756293"/>
              <a:chOff x="1554512" y="2873812"/>
              <a:chExt cx="772393" cy="1218018"/>
            </a:xfrm>
          </p:grpSpPr>
          <p:grpSp>
            <p:nvGrpSpPr>
              <p:cNvPr id="107" name="Group 106">
                <a:extLst>
                  <a:ext uri="{FF2B5EF4-FFF2-40B4-BE49-F238E27FC236}">
                    <a16:creationId xmlns:a16="http://schemas.microsoft.com/office/drawing/2014/main" id="{B7D6B7C0-4472-5541-87B9-420AB787FFDE}"/>
                  </a:ext>
                </a:extLst>
              </p:cNvPr>
              <p:cNvGrpSpPr/>
              <p:nvPr/>
            </p:nvGrpSpPr>
            <p:grpSpPr>
              <a:xfrm>
                <a:off x="1554512" y="2873812"/>
                <a:ext cx="772393" cy="1218018"/>
                <a:chOff x="2774254" y="4354971"/>
                <a:chExt cx="834288" cy="1315624"/>
              </a:xfrm>
            </p:grpSpPr>
            <p:sp>
              <p:nvSpPr>
                <p:cNvPr id="109" name="TextBox 108">
                  <a:extLst>
                    <a:ext uri="{FF2B5EF4-FFF2-40B4-BE49-F238E27FC236}">
                      <a16:creationId xmlns:a16="http://schemas.microsoft.com/office/drawing/2014/main" id="{A5968DAB-86B9-7547-B2C2-684BBCEFBA58}"/>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110" name="TextBox 109">
                  <a:extLst>
                    <a:ext uri="{FF2B5EF4-FFF2-40B4-BE49-F238E27FC236}">
                      <a16:creationId xmlns:a16="http://schemas.microsoft.com/office/drawing/2014/main" id="{3B8D27B7-1B6E-E544-B5B8-091130969F53}"/>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4</a:t>
                  </a:r>
                </a:p>
              </p:txBody>
            </p:sp>
          </p:grpSp>
          <p:sp>
            <p:nvSpPr>
              <p:cNvPr id="108" name="Rounded Rectangle 107">
                <a:extLst>
                  <a:ext uri="{FF2B5EF4-FFF2-40B4-BE49-F238E27FC236}">
                    <a16:creationId xmlns:a16="http://schemas.microsoft.com/office/drawing/2014/main" id="{24418A72-A0AE-8B4D-A9E9-FB07EDDA3883}"/>
                  </a:ext>
                </a:extLst>
              </p:cNvPr>
              <p:cNvSpPr/>
              <p:nvPr/>
            </p:nvSpPr>
            <p:spPr>
              <a:xfrm>
                <a:off x="1728672" y="3432456"/>
                <a:ext cx="424075"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76" name="Group 75">
              <a:extLst>
                <a:ext uri="{FF2B5EF4-FFF2-40B4-BE49-F238E27FC236}">
                  <a16:creationId xmlns:a16="http://schemas.microsoft.com/office/drawing/2014/main" id="{E85A9E30-7843-D942-8746-24AE663A2DE2}"/>
                </a:ext>
              </a:extLst>
            </p:cNvPr>
            <p:cNvGrpSpPr/>
            <p:nvPr/>
          </p:nvGrpSpPr>
          <p:grpSpPr>
            <a:xfrm>
              <a:off x="4937236" y="2874580"/>
              <a:ext cx="638341" cy="756293"/>
              <a:chOff x="1554512" y="2873812"/>
              <a:chExt cx="772393" cy="1218018"/>
            </a:xfrm>
          </p:grpSpPr>
          <p:grpSp>
            <p:nvGrpSpPr>
              <p:cNvPr id="103" name="Group 102">
                <a:extLst>
                  <a:ext uri="{FF2B5EF4-FFF2-40B4-BE49-F238E27FC236}">
                    <a16:creationId xmlns:a16="http://schemas.microsoft.com/office/drawing/2014/main" id="{4ACA3380-F2B7-734B-BCBD-A113642AAA7A}"/>
                  </a:ext>
                </a:extLst>
              </p:cNvPr>
              <p:cNvGrpSpPr/>
              <p:nvPr/>
            </p:nvGrpSpPr>
            <p:grpSpPr>
              <a:xfrm>
                <a:off x="1554512" y="2873812"/>
                <a:ext cx="772393" cy="1218018"/>
                <a:chOff x="2774254" y="4354971"/>
                <a:chExt cx="834288" cy="1315624"/>
              </a:xfrm>
            </p:grpSpPr>
            <p:sp>
              <p:nvSpPr>
                <p:cNvPr id="105" name="TextBox 104">
                  <a:extLst>
                    <a:ext uri="{FF2B5EF4-FFF2-40B4-BE49-F238E27FC236}">
                      <a16:creationId xmlns:a16="http://schemas.microsoft.com/office/drawing/2014/main" id="{5AD49A5D-B706-5640-BD48-3671FEA9B15D}"/>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10</a:t>
                  </a:r>
                </a:p>
              </p:txBody>
            </p:sp>
            <p:sp>
              <p:nvSpPr>
                <p:cNvPr id="106" name="TextBox 105">
                  <a:extLst>
                    <a:ext uri="{FF2B5EF4-FFF2-40B4-BE49-F238E27FC236}">
                      <a16:creationId xmlns:a16="http://schemas.microsoft.com/office/drawing/2014/main" id="{3B17D74B-9D48-6142-9F66-28A60C2084F5}"/>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grpSp>
          <p:sp>
            <p:nvSpPr>
              <p:cNvPr id="104" name="Rounded Rectangle 103">
                <a:extLst>
                  <a:ext uri="{FF2B5EF4-FFF2-40B4-BE49-F238E27FC236}">
                    <a16:creationId xmlns:a16="http://schemas.microsoft.com/office/drawing/2014/main" id="{9A19AB03-AB86-F541-8221-8D83A29B7C86}"/>
                  </a:ext>
                </a:extLst>
              </p:cNvPr>
              <p:cNvSpPr/>
              <p:nvPr/>
            </p:nvSpPr>
            <p:spPr>
              <a:xfrm>
                <a:off x="1728672" y="3432456"/>
                <a:ext cx="424075"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80" name="Group 79">
              <a:extLst>
                <a:ext uri="{FF2B5EF4-FFF2-40B4-BE49-F238E27FC236}">
                  <a16:creationId xmlns:a16="http://schemas.microsoft.com/office/drawing/2014/main" id="{E84FEF22-0939-6747-9E18-60D3E3C42C0B}"/>
                </a:ext>
              </a:extLst>
            </p:cNvPr>
            <p:cNvGrpSpPr/>
            <p:nvPr/>
          </p:nvGrpSpPr>
          <p:grpSpPr>
            <a:xfrm>
              <a:off x="1348231" y="2443724"/>
              <a:ext cx="3904668" cy="439675"/>
              <a:chOff x="1658112" y="2908952"/>
              <a:chExt cx="4724648" cy="708102"/>
            </a:xfrm>
          </p:grpSpPr>
          <p:cxnSp>
            <p:nvCxnSpPr>
              <p:cNvPr id="81" name="Straight Connector 80">
                <a:extLst>
                  <a:ext uri="{FF2B5EF4-FFF2-40B4-BE49-F238E27FC236}">
                    <a16:creationId xmlns:a16="http://schemas.microsoft.com/office/drawing/2014/main" id="{CFF5C645-71B1-2344-8A01-571FCA461AEE}"/>
                  </a:ext>
                </a:extLst>
              </p:cNvPr>
              <p:cNvCxnSpPr>
                <a:cxnSpLocks/>
              </p:cNvCxnSpPr>
              <p:nvPr/>
            </p:nvCxnSpPr>
            <p:spPr>
              <a:xfrm>
                <a:off x="1658112" y="3263004"/>
                <a:ext cx="4711674"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BC6DE7F-89AF-864D-8250-AED6FE84FFB8}"/>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78C43A0-F9DD-2348-8003-25CF94CDC0E2}"/>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80628FF1-2143-D54D-B781-5C90CEB408E9}"/>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C2DE47F-C58A-A444-BC10-85F6982C0576}"/>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2372658-8AE9-F14D-B24F-064D6FFF4403}"/>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D6E8262E-4302-2F41-847D-CCFB0342E1D7}"/>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sp>
        <p:nvSpPr>
          <p:cNvPr id="123" name="Arrow: Left 2">
            <a:extLst>
              <a:ext uri="{FF2B5EF4-FFF2-40B4-BE49-F238E27FC236}">
                <a16:creationId xmlns:a16="http://schemas.microsoft.com/office/drawing/2014/main" id="{E5EEBD78-9D72-6E4F-845C-8B655DE8EE1D}"/>
              </a:ext>
            </a:extLst>
          </p:cNvPr>
          <p:cNvSpPr/>
          <p:nvPr/>
        </p:nvSpPr>
        <p:spPr>
          <a:xfrm>
            <a:off x="6659143" y="1927670"/>
            <a:ext cx="2112380" cy="390231"/>
          </a:xfrm>
          <a:prstGeom prst="leftArrow">
            <a:avLst/>
          </a:prstGeom>
          <a:solidFill>
            <a:srgbClr val="0070C0"/>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2FE10360-09F3-354B-9749-14D795B019CE}"/>
              </a:ext>
            </a:extLst>
          </p:cNvPr>
          <p:cNvSpPr/>
          <p:nvPr/>
        </p:nvSpPr>
        <p:spPr>
          <a:xfrm>
            <a:off x="3871784" y="4069741"/>
            <a:ext cx="1634371" cy="938686"/>
          </a:xfrm>
          <a:prstGeom prst="rect">
            <a:avLst/>
          </a:prstGeom>
          <a:solidFill>
            <a:srgbClr val="FBC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Rectangle 50">
            <a:extLst>
              <a:ext uri="{FF2B5EF4-FFF2-40B4-BE49-F238E27FC236}">
                <a16:creationId xmlns:a16="http://schemas.microsoft.com/office/drawing/2014/main" id="{633132C1-BDAD-4B52-866D-C62DBA9148F5}"/>
              </a:ext>
            </a:extLst>
          </p:cNvPr>
          <p:cNvSpPr/>
          <p:nvPr/>
        </p:nvSpPr>
        <p:spPr>
          <a:xfrm>
            <a:off x="1632312" y="5008862"/>
            <a:ext cx="3873844" cy="92102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ectangle 53">
            <a:extLst>
              <a:ext uri="{FF2B5EF4-FFF2-40B4-BE49-F238E27FC236}">
                <a16:creationId xmlns:a16="http://schemas.microsoft.com/office/drawing/2014/main" id="{3D030E5D-B597-4BCB-A335-CFC339B571C1}"/>
              </a:ext>
            </a:extLst>
          </p:cNvPr>
          <p:cNvSpPr/>
          <p:nvPr/>
        </p:nvSpPr>
        <p:spPr>
          <a:xfrm>
            <a:off x="1632312" y="4069741"/>
            <a:ext cx="2236686" cy="938686"/>
          </a:xfrm>
          <a:prstGeom prst="rect">
            <a:avLst/>
          </a:prstGeom>
          <a:solidFill>
            <a:srgbClr val="DB2A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31" name="Group 130">
            <a:extLst>
              <a:ext uri="{FF2B5EF4-FFF2-40B4-BE49-F238E27FC236}">
                <a16:creationId xmlns:a16="http://schemas.microsoft.com/office/drawing/2014/main" id="{C3EB300D-BF92-FC4F-A0B5-3412533F6FBF}"/>
              </a:ext>
            </a:extLst>
          </p:cNvPr>
          <p:cNvGrpSpPr/>
          <p:nvPr/>
        </p:nvGrpSpPr>
        <p:grpSpPr>
          <a:xfrm>
            <a:off x="3203362" y="5061705"/>
            <a:ext cx="731744" cy="850974"/>
            <a:chOff x="4495142" y="2626055"/>
            <a:chExt cx="454356" cy="581223"/>
          </a:xfrm>
        </p:grpSpPr>
        <p:sp>
          <p:nvSpPr>
            <p:cNvPr id="140" name="TextBox 139">
              <a:extLst>
                <a:ext uri="{FF2B5EF4-FFF2-40B4-BE49-F238E27FC236}">
                  <a16:creationId xmlns:a16="http://schemas.microsoft.com/office/drawing/2014/main" id="{5A67F9CD-0081-704B-9A9C-2387B25E7CDD}"/>
                </a:ext>
              </a:extLst>
            </p:cNvPr>
            <p:cNvSpPr txBox="1"/>
            <p:nvPr/>
          </p:nvSpPr>
          <p:spPr>
            <a:xfrm>
              <a:off x="4495142" y="2912978"/>
              <a:ext cx="454356"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10</a:t>
              </a:r>
            </a:p>
          </p:txBody>
        </p:sp>
        <p:sp>
          <p:nvSpPr>
            <p:cNvPr id="141" name="TextBox 140">
              <a:extLst>
                <a:ext uri="{FF2B5EF4-FFF2-40B4-BE49-F238E27FC236}">
                  <a16:creationId xmlns:a16="http://schemas.microsoft.com/office/drawing/2014/main" id="{AB619821-D873-3E47-899C-2EC5F41C4478}"/>
                </a:ext>
              </a:extLst>
            </p:cNvPr>
            <p:cNvSpPr txBox="1"/>
            <p:nvPr/>
          </p:nvSpPr>
          <p:spPr>
            <a:xfrm>
              <a:off x="4651080" y="2626055"/>
              <a:ext cx="142485"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5</a:t>
              </a:r>
            </a:p>
          </p:txBody>
        </p:sp>
        <p:sp>
          <p:nvSpPr>
            <p:cNvPr id="142" name="Rounded Rectangle 141">
              <a:extLst>
                <a:ext uri="{FF2B5EF4-FFF2-40B4-BE49-F238E27FC236}">
                  <a16:creationId xmlns:a16="http://schemas.microsoft.com/office/drawing/2014/main" id="{B098F379-940C-5448-91D3-285AEF847A10}"/>
                </a:ext>
              </a:extLst>
            </p:cNvPr>
            <p:cNvSpPr/>
            <p:nvPr/>
          </p:nvSpPr>
          <p:spPr>
            <a:xfrm>
              <a:off x="4591902" y="2895287"/>
              <a:ext cx="260582" cy="31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bg1"/>
                </a:solidFill>
              </a:endParaRPr>
            </a:p>
          </p:txBody>
        </p:sp>
      </p:grpSp>
      <p:grpSp>
        <p:nvGrpSpPr>
          <p:cNvPr id="132" name="Group 131">
            <a:extLst>
              <a:ext uri="{FF2B5EF4-FFF2-40B4-BE49-F238E27FC236}">
                <a16:creationId xmlns:a16="http://schemas.microsoft.com/office/drawing/2014/main" id="{04053901-97D6-C045-B831-9BF0B2D16D5B}"/>
              </a:ext>
            </a:extLst>
          </p:cNvPr>
          <p:cNvGrpSpPr/>
          <p:nvPr/>
        </p:nvGrpSpPr>
        <p:grpSpPr>
          <a:xfrm>
            <a:off x="2419727" y="4104771"/>
            <a:ext cx="665222" cy="850973"/>
            <a:chOff x="4515794" y="2626055"/>
            <a:chExt cx="413051" cy="581223"/>
          </a:xfrm>
        </p:grpSpPr>
        <p:sp>
          <p:nvSpPr>
            <p:cNvPr id="137" name="TextBox 136">
              <a:extLst>
                <a:ext uri="{FF2B5EF4-FFF2-40B4-BE49-F238E27FC236}">
                  <a16:creationId xmlns:a16="http://schemas.microsoft.com/office/drawing/2014/main" id="{295E8A41-9FF7-AB42-94EF-3478C47630F8}"/>
                </a:ext>
              </a:extLst>
            </p:cNvPr>
            <p:cNvSpPr txBox="1"/>
            <p:nvPr/>
          </p:nvSpPr>
          <p:spPr>
            <a:xfrm>
              <a:off x="4515794" y="2912978"/>
              <a:ext cx="413051"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10</a:t>
              </a:r>
            </a:p>
          </p:txBody>
        </p:sp>
        <p:sp>
          <p:nvSpPr>
            <p:cNvPr id="138" name="TextBox 137">
              <a:extLst>
                <a:ext uri="{FF2B5EF4-FFF2-40B4-BE49-F238E27FC236}">
                  <a16:creationId xmlns:a16="http://schemas.microsoft.com/office/drawing/2014/main" id="{E3765A9F-E5A1-AB45-904B-8F59C1AA8097}"/>
                </a:ext>
              </a:extLst>
            </p:cNvPr>
            <p:cNvSpPr txBox="1"/>
            <p:nvPr/>
          </p:nvSpPr>
          <p:spPr>
            <a:xfrm>
              <a:off x="4651080" y="2626055"/>
              <a:ext cx="142485"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3</a:t>
              </a:r>
            </a:p>
          </p:txBody>
        </p:sp>
        <p:sp>
          <p:nvSpPr>
            <p:cNvPr id="139" name="Rounded Rectangle 138">
              <a:extLst>
                <a:ext uri="{FF2B5EF4-FFF2-40B4-BE49-F238E27FC236}">
                  <a16:creationId xmlns:a16="http://schemas.microsoft.com/office/drawing/2014/main" id="{EC4F9AF8-BD00-B441-B93C-907F649C5A57}"/>
                </a:ext>
              </a:extLst>
            </p:cNvPr>
            <p:cNvSpPr/>
            <p:nvPr/>
          </p:nvSpPr>
          <p:spPr>
            <a:xfrm>
              <a:off x="4591902" y="2895287"/>
              <a:ext cx="260582" cy="31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bg1"/>
                </a:solidFill>
              </a:endParaRPr>
            </a:p>
          </p:txBody>
        </p:sp>
      </p:grpSp>
      <p:grpSp>
        <p:nvGrpSpPr>
          <p:cNvPr id="133" name="Group 132">
            <a:extLst>
              <a:ext uri="{FF2B5EF4-FFF2-40B4-BE49-F238E27FC236}">
                <a16:creationId xmlns:a16="http://schemas.microsoft.com/office/drawing/2014/main" id="{445119C0-3466-A640-B46B-47B2C353FB7D}"/>
              </a:ext>
            </a:extLst>
          </p:cNvPr>
          <p:cNvGrpSpPr/>
          <p:nvPr/>
        </p:nvGrpSpPr>
        <p:grpSpPr>
          <a:xfrm>
            <a:off x="4364694" y="4104771"/>
            <a:ext cx="665222" cy="850972"/>
            <a:chOff x="4515794" y="2626055"/>
            <a:chExt cx="413051" cy="581222"/>
          </a:xfrm>
        </p:grpSpPr>
        <p:sp>
          <p:nvSpPr>
            <p:cNvPr id="134" name="TextBox 133">
              <a:extLst>
                <a:ext uri="{FF2B5EF4-FFF2-40B4-BE49-F238E27FC236}">
                  <a16:creationId xmlns:a16="http://schemas.microsoft.com/office/drawing/2014/main" id="{F63C346E-E13C-C745-94D5-487E1932CAC6}"/>
                </a:ext>
              </a:extLst>
            </p:cNvPr>
            <p:cNvSpPr txBox="1"/>
            <p:nvPr/>
          </p:nvSpPr>
          <p:spPr>
            <a:xfrm>
              <a:off x="4515794" y="2912977"/>
              <a:ext cx="413051"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10</a:t>
              </a:r>
            </a:p>
          </p:txBody>
        </p:sp>
        <p:sp>
          <p:nvSpPr>
            <p:cNvPr id="135" name="TextBox 134">
              <a:extLst>
                <a:ext uri="{FF2B5EF4-FFF2-40B4-BE49-F238E27FC236}">
                  <a16:creationId xmlns:a16="http://schemas.microsoft.com/office/drawing/2014/main" id="{76B4006C-8EC4-C64B-B948-E115504DACD0}"/>
                </a:ext>
              </a:extLst>
            </p:cNvPr>
            <p:cNvSpPr txBox="1"/>
            <p:nvPr/>
          </p:nvSpPr>
          <p:spPr>
            <a:xfrm>
              <a:off x="4651080" y="2626055"/>
              <a:ext cx="142485" cy="294300"/>
            </a:xfrm>
            <a:prstGeom prst="rect">
              <a:avLst/>
            </a:prstGeom>
            <a:noFill/>
            <a:ln>
              <a:noFill/>
            </a:ln>
          </p:spPr>
          <p:txBody>
            <a:bodyPr wrap="square" rtlCol="0" anchor="ctr" anchorCtr="0">
              <a:spAutoFit/>
            </a:bodyPr>
            <a:lstStyle/>
            <a:p>
              <a:pPr algn="ctr"/>
              <a:r>
                <a:rPr lang="en-GB" sz="2200" dirty="0">
                  <a:solidFill>
                    <a:schemeClr val="bg1"/>
                  </a:solidFill>
                  <a:latin typeface="Comic Sans MS" panose="030F0902030302020204" pitchFamily="66" charset="0"/>
                </a:rPr>
                <a:t>2</a:t>
              </a:r>
            </a:p>
          </p:txBody>
        </p:sp>
        <p:sp>
          <p:nvSpPr>
            <p:cNvPr id="136" name="Rounded Rectangle 135">
              <a:extLst>
                <a:ext uri="{FF2B5EF4-FFF2-40B4-BE49-F238E27FC236}">
                  <a16:creationId xmlns:a16="http://schemas.microsoft.com/office/drawing/2014/main" id="{B489FD30-A5CC-D346-ABAA-8DFA933C6F06}"/>
                </a:ext>
              </a:extLst>
            </p:cNvPr>
            <p:cNvSpPr/>
            <p:nvPr/>
          </p:nvSpPr>
          <p:spPr>
            <a:xfrm>
              <a:off x="4591902" y="2895287"/>
              <a:ext cx="260582" cy="312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bg1"/>
                </a:solidFill>
              </a:endParaRPr>
            </a:p>
          </p:txBody>
        </p:sp>
      </p:grpSp>
      <p:sp>
        <p:nvSpPr>
          <p:cNvPr id="129" name="Rectangle 128">
            <a:extLst>
              <a:ext uri="{FF2B5EF4-FFF2-40B4-BE49-F238E27FC236}">
                <a16:creationId xmlns:a16="http://schemas.microsoft.com/office/drawing/2014/main" id="{FAD673A9-18C0-8E4C-8ACF-6EA3105EFF5B}"/>
              </a:ext>
            </a:extLst>
          </p:cNvPr>
          <p:cNvSpPr/>
          <p:nvPr/>
        </p:nvSpPr>
        <p:spPr>
          <a:xfrm>
            <a:off x="1998394" y="4371999"/>
            <a:ext cx="3122571" cy="886551"/>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bg1"/>
              </a:solidFill>
            </a:endParaRPr>
          </a:p>
        </p:txBody>
      </p:sp>
    </p:spTree>
    <p:extLst>
      <p:ext uri="{BB962C8B-B14F-4D97-AF65-F5344CB8AC3E}">
        <p14:creationId xmlns:p14="http://schemas.microsoft.com/office/powerpoint/2010/main" val="162728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3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3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3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123" grpId="0" animBg="1"/>
      <p:bldP spid="70" grpId="0" animBg="1"/>
      <p:bldP spid="51" grpId="0"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peech Bubble: Rectangle with Corners Rounded 2">
            <a:extLst>
              <a:ext uri="{FF2B5EF4-FFF2-40B4-BE49-F238E27FC236}">
                <a16:creationId xmlns:a16="http://schemas.microsoft.com/office/drawing/2014/main" id="{96E9A980-B8FE-4963-8E2F-33B29F36006D}"/>
              </a:ext>
            </a:extLst>
          </p:cNvPr>
          <p:cNvSpPr/>
          <p:nvPr/>
        </p:nvSpPr>
        <p:spPr>
          <a:xfrm>
            <a:off x="3731045" y="1709405"/>
            <a:ext cx="3764126" cy="1971465"/>
          </a:xfrm>
          <a:prstGeom prst="wedgeRoundRectCallout">
            <a:avLst>
              <a:gd name="adj1" fmla="val -67257"/>
              <a:gd name="adj2" fmla="val -5204"/>
              <a:gd name="adj3" fmla="val 16667"/>
            </a:avLst>
          </a:prstGeom>
          <a:no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lumMod val="95000"/>
                    <a:lumOff val="5000"/>
                  </a:schemeClr>
                </a:solidFill>
                <a:latin typeface="Comic Sans MS" panose="030F0902030302020204" pitchFamily="66" charset="0"/>
              </a:rPr>
              <a:t>How many different fractions questions can you make which have the answer </a:t>
            </a:r>
          </a:p>
        </p:txBody>
      </p:sp>
      <p:grpSp>
        <p:nvGrpSpPr>
          <p:cNvPr id="4" name="Group 3">
            <a:extLst>
              <a:ext uri="{FF2B5EF4-FFF2-40B4-BE49-F238E27FC236}">
                <a16:creationId xmlns:a16="http://schemas.microsoft.com/office/drawing/2014/main" id="{47918779-BC59-6042-8DD3-12D817A077FF}"/>
              </a:ext>
            </a:extLst>
          </p:cNvPr>
          <p:cNvGrpSpPr/>
          <p:nvPr/>
        </p:nvGrpSpPr>
        <p:grpSpPr>
          <a:xfrm>
            <a:off x="1346684" y="4454455"/>
            <a:ext cx="9615368" cy="1324087"/>
            <a:chOff x="1453010" y="4603311"/>
            <a:chExt cx="9615368" cy="1324087"/>
          </a:xfrm>
        </p:grpSpPr>
        <p:grpSp>
          <p:nvGrpSpPr>
            <p:cNvPr id="43" name="Group 42">
              <a:extLst>
                <a:ext uri="{FF2B5EF4-FFF2-40B4-BE49-F238E27FC236}">
                  <a16:creationId xmlns:a16="http://schemas.microsoft.com/office/drawing/2014/main" id="{1477F712-ABD0-A440-B8BC-2B831BC390AF}"/>
                </a:ext>
              </a:extLst>
            </p:cNvPr>
            <p:cNvGrpSpPr/>
            <p:nvPr/>
          </p:nvGrpSpPr>
          <p:grpSpPr>
            <a:xfrm>
              <a:off x="1453010" y="4603311"/>
              <a:ext cx="9615368" cy="1187149"/>
              <a:chOff x="1348231" y="2443724"/>
              <a:chExt cx="6567425" cy="1187149"/>
            </a:xfrm>
          </p:grpSpPr>
          <p:grpSp>
            <p:nvGrpSpPr>
              <p:cNvPr id="44" name="Group 43">
                <a:extLst>
                  <a:ext uri="{FF2B5EF4-FFF2-40B4-BE49-F238E27FC236}">
                    <a16:creationId xmlns:a16="http://schemas.microsoft.com/office/drawing/2014/main" id="{2B95CBB9-63E1-2342-8DF1-75FFDF205C27}"/>
                  </a:ext>
                </a:extLst>
              </p:cNvPr>
              <p:cNvGrpSpPr/>
              <p:nvPr/>
            </p:nvGrpSpPr>
            <p:grpSpPr>
              <a:xfrm>
                <a:off x="1817131" y="2898192"/>
                <a:ext cx="638341" cy="732676"/>
                <a:chOff x="1554512" y="2911846"/>
                <a:chExt cx="772393" cy="1179986"/>
              </a:xfrm>
            </p:grpSpPr>
            <p:grpSp>
              <p:nvGrpSpPr>
                <p:cNvPr id="93" name="Group 92">
                  <a:extLst>
                    <a:ext uri="{FF2B5EF4-FFF2-40B4-BE49-F238E27FC236}">
                      <a16:creationId xmlns:a16="http://schemas.microsoft.com/office/drawing/2014/main" id="{E47D388A-F4D6-EF4B-A8CA-60CFC7E5C37F}"/>
                    </a:ext>
                  </a:extLst>
                </p:cNvPr>
                <p:cNvGrpSpPr/>
                <p:nvPr/>
              </p:nvGrpSpPr>
              <p:grpSpPr>
                <a:xfrm>
                  <a:off x="1554512" y="2911846"/>
                  <a:ext cx="772393" cy="1179986"/>
                  <a:chOff x="2774254" y="4396053"/>
                  <a:chExt cx="834288" cy="1274544"/>
                </a:xfrm>
              </p:grpSpPr>
              <p:sp>
                <p:nvSpPr>
                  <p:cNvPr id="95" name="TextBox 94">
                    <a:extLst>
                      <a:ext uri="{FF2B5EF4-FFF2-40B4-BE49-F238E27FC236}">
                        <a16:creationId xmlns:a16="http://schemas.microsoft.com/office/drawing/2014/main" id="{4E4198C6-AA61-ED4E-8F49-5290444C8225}"/>
                      </a:ext>
                    </a:extLst>
                  </p:cNvPr>
                  <p:cNvSpPr txBox="1"/>
                  <p:nvPr/>
                </p:nvSpPr>
                <p:spPr>
                  <a:xfrm>
                    <a:off x="2774254" y="4974576"/>
                    <a:ext cx="834288"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96" name="TextBox 95">
                    <a:extLst>
                      <a:ext uri="{FF2B5EF4-FFF2-40B4-BE49-F238E27FC236}">
                        <a16:creationId xmlns:a16="http://schemas.microsoft.com/office/drawing/2014/main" id="{236893D3-B9AE-464F-AECB-0CF290369939}"/>
                      </a:ext>
                    </a:extLst>
                  </p:cNvPr>
                  <p:cNvSpPr txBox="1"/>
                  <p:nvPr/>
                </p:nvSpPr>
                <p:spPr>
                  <a:xfrm>
                    <a:off x="2999879" y="4396053"/>
                    <a:ext cx="383046"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94" name="Rounded Rectangle 93">
                  <a:extLst>
                    <a:ext uri="{FF2B5EF4-FFF2-40B4-BE49-F238E27FC236}">
                      <a16:creationId xmlns:a16="http://schemas.microsoft.com/office/drawing/2014/main" id="{DBB06B3E-7987-694F-B785-491D8DA611F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45" name="Group 44">
                <a:extLst>
                  <a:ext uri="{FF2B5EF4-FFF2-40B4-BE49-F238E27FC236}">
                    <a16:creationId xmlns:a16="http://schemas.microsoft.com/office/drawing/2014/main" id="{AE99772C-5B41-F140-9BD1-5926B13BE145}"/>
                  </a:ext>
                </a:extLst>
              </p:cNvPr>
              <p:cNvGrpSpPr/>
              <p:nvPr/>
            </p:nvGrpSpPr>
            <p:grpSpPr>
              <a:xfrm>
                <a:off x="2597157" y="2898193"/>
                <a:ext cx="638341" cy="732676"/>
                <a:chOff x="1554512" y="2911846"/>
                <a:chExt cx="772393" cy="1179985"/>
              </a:xfrm>
            </p:grpSpPr>
            <p:grpSp>
              <p:nvGrpSpPr>
                <p:cNvPr id="89" name="Group 88">
                  <a:extLst>
                    <a:ext uri="{FF2B5EF4-FFF2-40B4-BE49-F238E27FC236}">
                      <a16:creationId xmlns:a16="http://schemas.microsoft.com/office/drawing/2014/main" id="{6F7C21D6-3D8B-1E4F-B372-D005DD7C53EF}"/>
                    </a:ext>
                  </a:extLst>
                </p:cNvPr>
                <p:cNvGrpSpPr/>
                <p:nvPr/>
              </p:nvGrpSpPr>
              <p:grpSpPr>
                <a:xfrm>
                  <a:off x="1554512" y="2911846"/>
                  <a:ext cx="772393" cy="1179985"/>
                  <a:chOff x="2774254" y="4396053"/>
                  <a:chExt cx="834288" cy="1274543"/>
                </a:xfrm>
              </p:grpSpPr>
              <p:sp>
                <p:nvSpPr>
                  <p:cNvPr id="91" name="TextBox 90">
                    <a:extLst>
                      <a:ext uri="{FF2B5EF4-FFF2-40B4-BE49-F238E27FC236}">
                        <a16:creationId xmlns:a16="http://schemas.microsoft.com/office/drawing/2014/main" id="{926D373E-D479-AC49-A289-BEDA423534DF}"/>
                      </a:ext>
                    </a:extLst>
                  </p:cNvPr>
                  <p:cNvSpPr txBox="1"/>
                  <p:nvPr/>
                </p:nvSpPr>
                <p:spPr>
                  <a:xfrm>
                    <a:off x="2774254" y="497457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92" name="TextBox 91">
                    <a:extLst>
                      <a:ext uri="{FF2B5EF4-FFF2-40B4-BE49-F238E27FC236}">
                        <a16:creationId xmlns:a16="http://schemas.microsoft.com/office/drawing/2014/main" id="{D57AD515-6761-4842-8432-46CB29117DEA}"/>
                      </a:ext>
                    </a:extLst>
                  </p:cNvPr>
                  <p:cNvSpPr txBox="1"/>
                  <p:nvPr/>
                </p:nvSpPr>
                <p:spPr>
                  <a:xfrm>
                    <a:off x="2999879" y="439605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2</a:t>
                    </a:r>
                  </a:p>
                </p:txBody>
              </p:sp>
            </p:grpSp>
            <p:sp>
              <p:nvSpPr>
                <p:cNvPr id="90" name="Rounded Rectangle 89">
                  <a:extLst>
                    <a:ext uri="{FF2B5EF4-FFF2-40B4-BE49-F238E27FC236}">
                      <a16:creationId xmlns:a16="http://schemas.microsoft.com/office/drawing/2014/main" id="{77170E51-8909-DA42-B0A8-AC5856FD9A6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46" name="Group 45">
                <a:extLst>
                  <a:ext uri="{FF2B5EF4-FFF2-40B4-BE49-F238E27FC236}">
                    <a16:creationId xmlns:a16="http://schemas.microsoft.com/office/drawing/2014/main" id="{06BDF670-AD7B-B642-A225-7C39D537E0A5}"/>
                  </a:ext>
                </a:extLst>
              </p:cNvPr>
              <p:cNvGrpSpPr/>
              <p:nvPr/>
            </p:nvGrpSpPr>
            <p:grpSpPr>
              <a:xfrm>
                <a:off x="3377184" y="2874580"/>
                <a:ext cx="638341" cy="756293"/>
                <a:chOff x="1554512" y="2873812"/>
                <a:chExt cx="772393" cy="1218018"/>
              </a:xfrm>
            </p:grpSpPr>
            <p:grpSp>
              <p:nvGrpSpPr>
                <p:cNvPr id="85" name="Group 84">
                  <a:extLst>
                    <a:ext uri="{FF2B5EF4-FFF2-40B4-BE49-F238E27FC236}">
                      <a16:creationId xmlns:a16="http://schemas.microsoft.com/office/drawing/2014/main" id="{56D56559-DA01-3149-95C0-8DD60AB28E12}"/>
                    </a:ext>
                  </a:extLst>
                </p:cNvPr>
                <p:cNvGrpSpPr/>
                <p:nvPr/>
              </p:nvGrpSpPr>
              <p:grpSpPr>
                <a:xfrm>
                  <a:off x="1554512" y="2873812"/>
                  <a:ext cx="772393" cy="1218018"/>
                  <a:chOff x="2774254" y="4354971"/>
                  <a:chExt cx="834288" cy="1315624"/>
                </a:xfrm>
              </p:grpSpPr>
              <p:sp>
                <p:nvSpPr>
                  <p:cNvPr id="87" name="TextBox 86">
                    <a:extLst>
                      <a:ext uri="{FF2B5EF4-FFF2-40B4-BE49-F238E27FC236}">
                        <a16:creationId xmlns:a16="http://schemas.microsoft.com/office/drawing/2014/main" id="{5BF3E343-E85A-6A4C-A3BB-FE9A3FBE7571}"/>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88" name="TextBox 87">
                    <a:extLst>
                      <a:ext uri="{FF2B5EF4-FFF2-40B4-BE49-F238E27FC236}">
                        <a16:creationId xmlns:a16="http://schemas.microsoft.com/office/drawing/2014/main" id="{798C5203-6562-8841-8E0F-EFC09073100D}"/>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grpSp>
            <p:sp>
              <p:nvSpPr>
                <p:cNvPr id="86" name="Rounded Rectangle 85">
                  <a:extLst>
                    <a:ext uri="{FF2B5EF4-FFF2-40B4-BE49-F238E27FC236}">
                      <a16:creationId xmlns:a16="http://schemas.microsoft.com/office/drawing/2014/main" id="{A629E478-BA05-9F41-975F-0518C24FE08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47" name="Group 46">
                <a:extLst>
                  <a:ext uri="{FF2B5EF4-FFF2-40B4-BE49-F238E27FC236}">
                    <a16:creationId xmlns:a16="http://schemas.microsoft.com/office/drawing/2014/main" id="{3ED1704F-1284-5C47-8F73-66F22D9DDBB5}"/>
                  </a:ext>
                </a:extLst>
              </p:cNvPr>
              <p:cNvGrpSpPr/>
              <p:nvPr/>
            </p:nvGrpSpPr>
            <p:grpSpPr>
              <a:xfrm>
                <a:off x="4157210" y="2874580"/>
                <a:ext cx="638341" cy="756293"/>
                <a:chOff x="1554512" y="2873812"/>
                <a:chExt cx="772393" cy="1218018"/>
              </a:xfrm>
            </p:grpSpPr>
            <p:grpSp>
              <p:nvGrpSpPr>
                <p:cNvPr id="81" name="Group 80">
                  <a:extLst>
                    <a:ext uri="{FF2B5EF4-FFF2-40B4-BE49-F238E27FC236}">
                      <a16:creationId xmlns:a16="http://schemas.microsoft.com/office/drawing/2014/main" id="{86F44816-BDC4-C545-8237-682172338DBF}"/>
                    </a:ext>
                  </a:extLst>
                </p:cNvPr>
                <p:cNvGrpSpPr/>
                <p:nvPr/>
              </p:nvGrpSpPr>
              <p:grpSpPr>
                <a:xfrm>
                  <a:off x="1554512" y="2873812"/>
                  <a:ext cx="772393" cy="1218018"/>
                  <a:chOff x="2774254" y="4354971"/>
                  <a:chExt cx="834288" cy="1315624"/>
                </a:xfrm>
              </p:grpSpPr>
              <p:sp>
                <p:nvSpPr>
                  <p:cNvPr id="83" name="TextBox 82">
                    <a:extLst>
                      <a:ext uri="{FF2B5EF4-FFF2-40B4-BE49-F238E27FC236}">
                        <a16:creationId xmlns:a16="http://schemas.microsoft.com/office/drawing/2014/main" id="{0CE4B7D7-74E6-4443-8F5C-A7D5D30810DD}"/>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84" name="TextBox 83">
                    <a:extLst>
                      <a:ext uri="{FF2B5EF4-FFF2-40B4-BE49-F238E27FC236}">
                        <a16:creationId xmlns:a16="http://schemas.microsoft.com/office/drawing/2014/main" id="{F5B5A07F-706E-5944-85FA-11C0BDDE91D4}"/>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4</a:t>
                    </a:r>
                  </a:p>
                </p:txBody>
              </p:sp>
            </p:grpSp>
            <p:sp>
              <p:nvSpPr>
                <p:cNvPr id="82" name="Rounded Rectangle 81">
                  <a:extLst>
                    <a:ext uri="{FF2B5EF4-FFF2-40B4-BE49-F238E27FC236}">
                      <a16:creationId xmlns:a16="http://schemas.microsoft.com/office/drawing/2014/main" id="{1C071452-C924-E64C-BC09-C79BEC7D68C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48" name="Group 47">
                <a:extLst>
                  <a:ext uri="{FF2B5EF4-FFF2-40B4-BE49-F238E27FC236}">
                    <a16:creationId xmlns:a16="http://schemas.microsoft.com/office/drawing/2014/main" id="{546DE551-FB82-BA49-BAB5-E2FF3741F311}"/>
                  </a:ext>
                </a:extLst>
              </p:cNvPr>
              <p:cNvGrpSpPr/>
              <p:nvPr/>
            </p:nvGrpSpPr>
            <p:grpSpPr>
              <a:xfrm>
                <a:off x="4937236" y="2874580"/>
                <a:ext cx="638341" cy="756293"/>
                <a:chOff x="1554512" y="2873812"/>
                <a:chExt cx="772393" cy="1218018"/>
              </a:xfrm>
            </p:grpSpPr>
            <p:grpSp>
              <p:nvGrpSpPr>
                <p:cNvPr id="77" name="Group 76">
                  <a:extLst>
                    <a:ext uri="{FF2B5EF4-FFF2-40B4-BE49-F238E27FC236}">
                      <a16:creationId xmlns:a16="http://schemas.microsoft.com/office/drawing/2014/main" id="{1F7FC185-EC51-FF4F-9B42-C8C0CA326D81}"/>
                    </a:ext>
                  </a:extLst>
                </p:cNvPr>
                <p:cNvGrpSpPr/>
                <p:nvPr/>
              </p:nvGrpSpPr>
              <p:grpSpPr>
                <a:xfrm>
                  <a:off x="1554512" y="2873812"/>
                  <a:ext cx="772393" cy="1218018"/>
                  <a:chOff x="2774254" y="4354971"/>
                  <a:chExt cx="834288" cy="1315624"/>
                </a:xfrm>
              </p:grpSpPr>
              <p:sp>
                <p:nvSpPr>
                  <p:cNvPr id="79" name="TextBox 78">
                    <a:extLst>
                      <a:ext uri="{FF2B5EF4-FFF2-40B4-BE49-F238E27FC236}">
                        <a16:creationId xmlns:a16="http://schemas.microsoft.com/office/drawing/2014/main" id="{62D06DC4-260F-0A4E-93FA-4814C0C03046}"/>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80" name="TextBox 79">
                    <a:extLst>
                      <a:ext uri="{FF2B5EF4-FFF2-40B4-BE49-F238E27FC236}">
                        <a16:creationId xmlns:a16="http://schemas.microsoft.com/office/drawing/2014/main" id="{F8B432B4-4CB6-5845-978D-EA8BD9911521}"/>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grpSp>
            <p:sp>
              <p:nvSpPr>
                <p:cNvPr id="78" name="Rounded Rectangle 77">
                  <a:extLst>
                    <a:ext uri="{FF2B5EF4-FFF2-40B4-BE49-F238E27FC236}">
                      <a16:creationId xmlns:a16="http://schemas.microsoft.com/office/drawing/2014/main" id="{E6F1862F-D9DE-1544-B5D1-FC70ED54B64E}"/>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50" name="Group 49">
                <a:extLst>
                  <a:ext uri="{FF2B5EF4-FFF2-40B4-BE49-F238E27FC236}">
                    <a16:creationId xmlns:a16="http://schemas.microsoft.com/office/drawing/2014/main" id="{417DDB71-B207-F742-AB43-C3CC46F26227}"/>
                  </a:ext>
                </a:extLst>
              </p:cNvPr>
              <p:cNvGrpSpPr/>
              <p:nvPr/>
            </p:nvGrpSpPr>
            <p:grpSpPr>
              <a:xfrm>
                <a:off x="5717263" y="2874580"/>
                <a:ext cx="638341" cy="756293"/>
                <a:chOff x="1554512" y="2873812"/>
                <a:chExt cx="772393" cy="1218018"/>
              </a:xfrm>
            </p:grpSpPr>
            <p:grpSp>
              <p:nvGrpSpPr>
                <p:cNvPr id="73" name="Group 72">
                  <a:extLst>
                    <a:ext uri="{FF2B5EF4-FFF2-40B4-BE49-F238E27FC236}">
                      <a16:creationId xmlns:a16="http://schemas.microsoft.com/office/drawing/2014/main" id="{21B604AC-1A07-3A44-9E9D-E96577C08961}"/>
                    </a:ext>
                  </a:extLst>
                </p:cNvPr>
                <p:cNvGrpSpPr/>
                <p:nvPr/>
              </p:nvGrpSpPr>
              <p:grpSpPr>
                <a:xfrm>
                  <a:off x="1554512" y="2873812"/>
                  <a:ext cx="772393" cy="1218018"/>
                  <a:chOff x="2774254" y="4354971"/>
                  <a:chExt cx="834288" cy="1315624"/>
                </a:xfrm>
              </p:grpSpPr>
              <p:sp>
                <p:nvSpPr>
                  <p:cNvPr id="75" name="TextBox 74">
                    <a:extLst>
                      <a:ext uri="{FF2B5EF4-FFF2-40B4-BE49-F238E27FC236}">
                        <a16:creationId xmlns:a16="http://schemas.microsoft.com/office/drawing/2014/main" id="{A2BE679E-84DB-6B4B-9E7D-0E73C623F98F}"/>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76" name="TextBox 75">
                    <a:extLst>
                      <a:ext uri="{FF2B5EF4-FFF2-40B4-BE49-F238E27FC236}">
                        <a16:creationId xmlns:a16="http://schemas.microsoft.com/office/drawing/2014/main" id="{AF9E12BF-39A3-B043-9369-DABA1F6886A4}"/>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6</a:t>
                    </a:r>
                  </a:p>
                </p:txBody>
              </p:sp>
            </p:grpSp>
            <p:sp>
              <p:nvSpPr>
                <p:cNvPr id="74" name="Rounded Rectangle 73">
                  <a:extLst>
                    <a:ext uri="{FF2B5EF4-FFF2-40B4-BE49-F238E27FC236}">
                      <a16:creationId xmlns:a16="http://schemas.microsoft.com/office/drawing/2014/main" id="{56680B45-6458-5A4E-A5F8-CAAC07990E0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52" name="Group 51">
                <a:extLst>
                  <a:ext uri="{FF2B5EF4-FFF2-40B4-BE49-F238E27FC236}">
                    <a16:creationId xmlns:a16="http://schemas.microsoft.com/office/drawing/2014/main" id="{584C3335-4CD2-B84C-9531-AC5E7A48D295}"/>
                  </a:ext>
                </a:extLst>
              </p:cNvPr>
              <p:cNvGrpSpPr/>
              <p:nvPr/>
            </p:nvGrpSpPr>
            <p:grpSpPr>
              <a:xfrm>
                <a:off x="6497289" y="2874580"/>
                <a:ext cx="638341" cy="756293"/>
                <a:chOff x="1554512" y="2873812"/>
                <a:chExt cx="772393" cy="1218018"/>
              </a:xfrm>
            </p:grpSpPr>
            <p:grpSp>
              <p:nvGrpSpPr>
                <p:cNvPr id="69" name="Group 68">
                  <a:extLst>
                    <a:ext uri="{FF2B5EF4-FFF2-40B4-BE49-F238E27FC236}">
                      <a16:creationId xmlns:a16="http://schemas.microsoft.com/office/drawing/2014/main" id="{62DB03FE-77A5-1B47-8FB2-657A67A6BECC}"/>
                    </a:ext>
                  </a:extLst>
                </p:cNvPr>
                <p:cNvGrpSpPr/>
                <p:nvPr/>
              </p:nvGrpSpPr>
              <p:grpSpPr>
                <a:xfrm>
                  <a:off x="1554512" y="2873812"/>
                  <a:ext cx="772393" cy="1218018"/>
                  <a:chOff x="2774254" y="4354971"/>
                  <a:chExt cx="834288" cy="1315624"/>
                </a:xfrm>
              </p:grpSpPr>
              <p:sp>
                <p:nvSpPr>
                  <p:cNvPr id="71" name="TextBox 70">
                    <a:extLst>
                      <a:ext uri="{FF2B5EF4-FFF2-40B4-BE49-F238E27FC236}">
                        <a16:creationId xmlns:a16="http://schemas.microsoft.com/office/drawing/2014/main" id="{0D0611AE-D2B7-9542-A076-5CF174E68505}"/>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72" name="TextBox 71">
                    <a:extLst>
                      <a:ext uri="{FF2B5EF4-FFF2-40B4-BE49-F238E27FC236}">
                        <a16:creationId xmlns:a16="http://schemas.microsoft.com/office/drawing/2014/main" id="{EF21140D-A825-A744-99A7-65DCCC85040F}"/>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7</a:t>
                    </a:r>
                  </a:p>
                </p:txBody>
              </p:sp>
            </p:grpSp>
            <p:sp>
              <p:nvSpPr>
                <p:cNvPr id="70" name="Rounded Rectangle 69">
                  <a:extLst>
                    <a:ext uri="{FF2B5EF4-FFF2-40B4-BE49-F238E27FC236}">
                      <a16:creationId xmlns:a16="http://schemas.microsoft.com/office/drawing/2014/main" id="{BF00CFC8-FFB4-9642-913F-105FB02C44E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53" name="Group 52">
                <a:extLst>
                  <a:ext uri="{FF2B5EF4-FFF2-40B4-BE49-F238E27FC236}">
                    <a16:creationId xmlns:a16="http://schemas.microsoft.com/office/drawing/2014/main" id="{E6702CFA-CE80-9741-B1D9-D1C91606B1E9}"/>
                  </a:ext>
                </a:extLst>
              </p:cNvPr>
              <p:cNvGrpSpPr/>
              <p:nvPr/>
            </p:nvGrpSpPr>
            <p:grpSpPr>
              <a:xfrm>
                <a:off x="7277315" y="2874580"/>
                <a:ext cx="638341" cy="756293"/>
                <a:chOff x="1554512" y="2873812"/>
                <a:chExt cx="772393" cy="1218018"/>
              </a:xfrm>
            </p:grpSpPr>
            <p:grpSp>
              <p:nvGrpSpPr>
                <p:cNvPr id="65" name="Group 64">
                  <a:extLst>
                    <a:ext uri="{FF2B5EF4-FFF2-40B4-BE49-F238E27FC236}">
                      <a16:creationId xmlns:a16="http://schemas.microsoft.com/office/drawing/2014/main" id="{EA135B03-F594-8247-AA22-70B911A78624}"/>
                    </a:ext>
                  </a:extLst>
                </p:cNvPr>
                <p:cNvGrpSpPr/>
                <p:nvPr/>
              </p:nvGrpSpPr>
              <p:grpSpPr>
                <a:xfrm>
                  <a:off x="1554512" y="2873812"/>
                  <a:ext cx="772393" cy="1218018"/>
                  <a:chOff x="2774254" y="4354971"/>
                  <a:chExt cx="834288" cy="1315624"/>
                </a:xfrm>
              </p:grpSpPr>
              <p:sp>
                <p:nvSpPr>
                  <p:cNvPr id="67" name="TextBox 66">
                    <a:extLst>
                      <a:ext uri="{FF2B5EF4-FFF2-40B4-BE49-F238E27FC236}">
                        <a16:creationId xmlns:a16="http://schemas.microsoft.com/office/drawing/2014/main" id="{D8B88031-7E57-7B40-886F-535EC42C96FA}"/>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68" name="TextBox 67">
                    <a:extLst>
                      <a:ext uri="{FF2B5EF4-FFF2-40B4-BE49-F238E27FC236}">
                        <a16:creationId xmlns:a16="http://schemas.microsoft.com/office/drawing/2014/main" id="{16E55656-3218-ED44-90D8-8AF48A6196B0}"/>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grpSp>
            <p:sp>
              <p:nvSpPr>
                <p:cNvPr id="66" name="Rounded Rectangle 65">
                  <a:extLst>
                    <a:ext uri="{FF2B5EF4-FFF2-40B4-BE49-F238E27FC236}">
                      <a16:creationId xmlns:a16="http://schemas.microsoft.com/office/drawing/2014/main" id="{66FF0215-8914-E74C-8DC7-6B34062E193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54" name="Group 53">
                <a:extLst>
                  <a:ext uri="{FF2B5EF4-FFF2-40B4-BE49-F238E27FC236}">
                    <a16:creationId xmlns:a16="http://schemas.microsoft.com/office/drawing/2014/main" id="{642AC669-3274-6248-B924-95D7A30F7D3A}"/>
                  </a:ext>
                </a:extLst>
              </p:cNvPr>
              <p:cNvGrpSpPr/>
              <p:nvPr/>
            </p:nvGrpSpPr>
            <p:grpSpPr>
              <a:xfrm>
                <a:off x="1348231" y="2443724"/>
                <a:ext cx="6244918" cy="439675"/>
                <a:chOff x="1658112" y="2908952"/>
                <a:chExt cx="7556351" cy="708102"/>
              </a:xfrm>
            </p:grpSpPr>
            <p:cxnSp>
              <p:nvCxnSpPr>
                <p:cNvPr id="55" name="Straight Connector 54">
                  <a:extLst>
                    <a:ext uri="{FF2B5EF4-FFF2-40B4-BE49-F238E27FC236}">
                      <a16:creationId xmlns:a16="http://schemas.microsoft.com/office/drawing/2014/main" id="{65049F03-0474-8E46-A28F-D9D0DD86BD55}"/>
                    </a:ext>
                  </a:extLst>
                </p:cNvPr>
                <p:cNvCxnSpPr>
                  <a:cxnSpLocks/>
                </p:cNvCxnSpPr>
                <p:nvPr/>
              </p:nvCxnSpPr>
              <p:spPr>
                <a:xfrm>
                  <a:off x="1658112" y="3263003"/>
                  <a:ext cx="755635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D51C3E5-1D3C-DA46-9F3D-8039D2EBCC0A}"/>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7AF15C2-A95E-564F-98DE-A6F99B3925D4}"/>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4F4121C3-AD25-964C-B599-F10F931E0C10}"/>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5C275F9-DBD1-044F-85AE-C8212F5647B8}"/>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28643D1-90D2-C64C-837E-091CDA4EFA74}"/>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4B02AFD-5E8D-8A4B-8A7A-61F22C6691DE}"/>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8E41F26-F24D-024A-8719-242CF6732786}"/>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38803D4-1F57-1940-8F1C-C494116DBFBF}"/>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3BF68BA-2259-A246-B0DA-7CA13DEA055E}"/>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p14="http://schemas.microsoft.com/office/powerpoint/2010/main">
          <mc:Choice Requires="p14">
            <p:contentPart p14:bwMode="auto" r:id="rId3">
              <p14:nvContentPartPr>
                <p14:cNvPr id="98" name="Ink 97">
                  <a:extLst>
                    <a:ext uri="{FF2B5EF4-FFF2-40B4-BE49-F238E27FC236}">
                      <a16:creationId xmlns:a16="http://schemas.microsoft.com/office/drawing/2014/main" id="{174B0F0A-AAE8-E645-8A1F-6EEF265709C4}"/>
                    </a:ext>
                  </a:extLst>
                </p14:cNvPr>
                <p14:cNvContentPartPr/>
                <p14:nvPr/>
              </p14:nvContentPartPr>
              <p14:xfrm>
                <a:off x="4399624" y="4987143"/>
                <a:ext cx="951984" cy="940255"/>
              </p14:xfrm>
            </p:contentPart>
          </mc:Choice>
          <mc:Fallback xmlns="">
            <p:pic>
              <p:nvPicPr>
                <p:cNvPr id="98" name="Ink 97">
                  <a:extLst>
                    <a:ext uri="{FF2B5EF4-FFF2-40B4-BE49-F238E27FC236}">
                      <a16:creationId xmlns:a16="http://schemas.microsoft.com/office/drawing/2014/main" id="{174B0F0A-AAE8-E645-8A1F-6EEF265709C4}"/>
                    </a:ext>
                  </a:extLst>
                </p:cNvPr>
                <p:cNvPicPr/>
                <p:nvPr/>
              </p:nvPicPr>
              <p:blipFill>
                <a:blip r:embed="rId4"/>
                <a:stretch>
                  <a:fillRect/>
                </a:stretch>
              </p:blipFill>
              <p:spPr>
                <a:xfrm>
                  <a:off x="4363619" y="4951145"/>
                  <a:ext cx="1023635" cy="1011890"/>
                </a:xfrm>
                <a:prstGeom prst="rect">
                  <a:avLst/>
                </a:prstGeom>
              </p:spPr>
            </p:pic>
          </mc:Fallback>
        </mc:AlternateContent>
      </p:grpSp>
      <p:grpSp>
        <p:nvGrpSpPr>
          <p:cNvPr id="99" name="Group 98">
            <a:extLst>
              <a:ext uri="{FF2B5EF4-FFF2-40B4-BE49-F238E27FC236}">
                <a16:creationId xmlns:a16="http://schemas.microsoft.com/office/drawing/2014/main" id="{80A1D76C-8868-CB4A-A818-70EF02848564}"/>
              </a:ext>
            </a:extLst>
          </p:cNvPr>
          <p:cNvGrpSpPr/>
          <p:nvPr/>
        </p:nvGrpSpPr>
        <p:grpSpPr>
          <a:xfrm flipH="1">
            <a:off x="1729723" y="2097805"/>
            <a:ext cx="2171206" cy="1834151"/>
            <a:chOff x="4540559" y="2378539"/>
            <a:chExt cx="4566620" cy="3733483"/>
          </a:xfrm>
        </p:grpSpPr>
        <p:pic>
          <p:nvPicPr>
            <p:cNvPr id="100" name="Picture 99" descr="A picture containing text&#10;&#10;Description automatically generated">
              <a:extLst>
                <a:ext uri="{FF2B5EF4-FFF2-40B4-BE49-F238E27FC236}">
                  <a16:creationId xmlns:a16="http://schemas.microsoft.com/office/drawing/2014/main" id="{67B58F0E-7262-FE4E-A7C0-74A6FAC9E8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01" name="Oval 100">
              <a:extLst>
                <a:ext uri="{FF2B5EF4-FFF2-40B4-BE49-F238E27FC236}">
                  <a16:creationId xmlns:a16="http://schemas.microsoft.com/office/drawing/2014/main" id="{8278C19A-22F4-DA48-832E-33B050B2C7A6}"/>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9" name="Group 108">
            <a:extLst>
              <a:ext uri="{FF2B5EF4-FFF2-40B4-BE49-F238E27FC236}">
                <a16:creationId xmlns:a16="http://schemas.microsoft.com/office/drawing/2014/main" id="{6A934E81-FD01-C548-90EF-B77CBC93DEFC}"/>
              </a:ext>
            </a:extLst>
          </p:cNvPr>
          <p:cNvGrpSpPr/>
          <p:nvPr/>
        </p:nvGrpSpPr>
        <p:grpSpPr>
          <a:xfrm>
            <a:off x="8370738" y="1716068"/>
            <a:ext cx="1897955" cy="2006202"/>
            <a:chOff x="4515794" y="2626105"/>
            <a:chExt cx="413051" cy="581123"/>
          </a:xfrm>
        </p:grpSpPr>
        <p:sp>
          <p:nvSpPr>
            <p:cNvPr id="114" name="TextBox 113">
              <a:extLst>
                <a:ext uri="{FF2B5EF4-FFF2-40B4-BE49-F238E27FC236}">
                  <a16:creationId xmlns:a16="http://schemas.microsoft.com/office/drawing/2014/main" id="{068C880D-678D-F14F-87BD-C2404E64F506}"/>
                </a:ext>
              </a:extLst>
            </p:cNvPr>
            <p:cNvSpPr txBox="1"/>
            <p:nvPr/>
          </p:nvSpPr>
          <p:spPr>
            <a:xfrm>
              <a:off x="4515794" y="2913028"/>
              <a:ext cx="413051" cy="294200"/>
            </a:xfrm>
            <a:prstGeom prst="rect">
              <a:avLst/>
            </a:prstGeom>
            <a:noFill/>
            <a:ln>
              <a:noFill/>
            </a:ln>
          </p:spPr>
          <p:txBody>
            <a:bodyPr wrap="square" rtlCol="0" anchor="ctr" anchorCtr="0">
              <a:spAutoFit/>
            </a:bodyPr>
            <a:lstStyle/>
            <a:p>
              <a:pPr algn="ctr"/>
              <a:r>
                <a:rPr lang="en-GB" sz="6000" b="1" dirty="0">
                  <a:solidFill>
                    <a:schemeClr val="tx1">
                      <a:lumMod val="95000"/>
                      <a:lumOff val="5000"/>
                    </a:schemeClr>
                  </a:solidFill>
                  <a:latin typeface="Comic Sans MS" panose="030F0902030302020204" pitchFamily="66" charset="0"/>
                </a:rPr>
                <a:t>8</a:t>
              </a:r>
            </a:p>
          </p:txBody>
        </p:sp>
        <p:sp>
          <p:nvSpPr>
            <p:cNvPr id="115" name="TextBox 114">
              <a:extLst>
                <a:ext uri="{FF2B5EF4-FFF2-40B4-BE49-F238E27FC236}">
                  <a16:creationId xmlns:a16="http://schemas.microsoft.com/office/drawing/2014/main" id="{D794AD93-FE1C-DC4E-B29C-0941D70CD26B}"/>
                </a:ext>
              </a:extLst>
            </p:cNvPr>
            <p:cNvSpPr txBox="1"/>
            <p:nvPr/>
          </p:nvSpPr>
          <p:spPr>
            <a:xfrm>
              <a:off x="4651080" y="2626105"/>
              <a:ext cx="142485" cy="294200"/>
            </a:xfrm>
            <a:prstGeom prst="rect">
              <a:avLst/>
            </a:prstGeom>
            <a:noFill/>
            <a:ln>
              <a:noFill/>
            </a:ln>
          </p:spPr>
          <p:txBody>
            <a:bodyPr wrap="square" rtlCol="0" anchor="ctr" anchorCtr="0">
              <a:spAutoFit/>
            </a:bodyPr>
            <a:lstStyle/>
            <a:p>
              <a:pPr algn="ctr"/>
              <a:r>
                <a:rPr lang="en-GB" sz="6000" b="1" dirty="0">
                  <a:solidFill>
                    <a:schemeClr val="tx1">
                      <a:lumMod val="95000"/>
                      <a:lumOff val="5000"/>
                    </a:schemeClr>
                  </a:solidFill>
                  <a:latin typeface="Comic Sans MS" panose="030F0902030302020204" pitchFamily="66" charset="0"/>
                </a:rPr>
                <a:t>3</a:t>
              </a:r>
            </a:p>
          </p:txBody>
        </p:sp>
        <p:sp>
          <p:nvSpPr>
            <p:cNvPr id="116" name="Rounded Rectangle 115">
              <a:extLst>
                <a:ext uri="{FF2B5EF4-FFF2-40B4-BE49-F238E27FC236}">
                  <a16:creationId xmlns:a16="http://schemas.microsoft.com/office/drawing/2014/main" id="{0D451AEA-490E-B24E-B5E9-261C9C8FA0B2}"/>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b="1">
                <a:solidFill>
                  <a:schemeClr val="tx1">
                    <a:lumMod val="95000"/>
                    <a:lumOff val="5000"/>
                  </a:schemeClr>
                </a:solidFill>
              </a:endParaRPr>
            </a:p>
          </p:txBody>
        </p:sp>
      </p:grpSp>
      <p:sp>
        <p:nvSpPr>
          <p:cNvPr id="120" name="Subtitle 2">
            <a:extLst>
              <a:ext uri="{FF2B5EF4-FFF2-40B4-BE49-F238E27FC236}">
                <a16:creationId xmlns:a16="http://schemas.microsoft.com/office/drawing/2014/main" id="{46A1E835-13DF-C644-9F17-6237DC2E9E8D}"/>
              </a:ext>
            </a:extLst>
          </p:cNvPr>
          <p:cNvSpPr txBox="1">
            <a:spLocks/>
          </p:cNvSpPr>
          <p:nvPr/>
        </p:nvSpPr>
        <p:spPr>
          <a:xfrm>
            <a:off x="-8789" y="71610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400"/>
              </a:spcBef>
              <a:buNone/>
            </a:pPr>
            <a:r>
              <a:rPr lang="en-US" sz="3000" b="1" dirty="0">
                <a:solidFill>
                  <a:srgbClr val="DB2A6E"/>
                </a:solidFill>
                <a:latin typeface="Comic Sans MS" panose="030F0902030302020204" pitchFamily="66" charset="0"/>
                <a:cs typeface="Arial" panose="020B0604020202020204" pitchFamily="34" charset="0"/>
              </a:rPr>
              <a:t>Challenge Question</a:t>
            </a:r>
          </a:p>
        </p:txBody>
      </p:sp>
    </p:spTree>
    <p:extLst>
      <p:ext uri="{BB962C8B-B14F-4D97-AF65-F5344CB8AC3E}">
        <p14:creationId xmlns:p14="http://schemas.microsoft.com/office/powerpoint/2010/main" val="994482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text, clipart&#10;&#10;Description automatically generated">
            <a:extLst>
              <a:ext uri="{FF2B5EF4-FFF2-40B4-BE49-F238E27FC236}">
                <a16:creationId xmlns:a16="http://schemas.microsoft.com/office/drawing/2014/main" id="{F05B37B2-C3B8-9B4F-8F2C-1C48A3C0A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28" name="Group 27">
            <a:extLst>
              <a:ext uri="{FF2B5EF4-FFF2-40B4-BE49-F238E27FC236}">
                <a16:creationId xmlns:a16="http://schemas.microsoft.com/office/drawing/2014/main" id="{BB112507-E710-A947-9CF4-654D55A595E4}"/>
              </a:ext>
            </a:extLst>
          </p:cNvPr>
          <p:cNvGrpSpPr/>
          <p:nvPr/>
        </p:nvGrpSpPr>
        <p:grpSpPr>
          <a:xfrm>
            <a:off x="9236309" y="4266846"/>
            <a:ext cx="2171206" cy="1834151"/>
            <a:chOff x="4540559" y="2378539"/>
            <a:chExt cx="4566620" cy="3733483"/>
          </a:xfrm>
        </p:grpSpPr>
        <p:pic>
          <p:nvPicPr>
            <p:cNvPr id="29" name="Picture 28" descr="A picture containing text&#10;&#10;Description automatically generated">
              <a:extLst>
                <a:ext uri="{FF2B5EF4-FFF2-40B4-BE49-F238E27FC236}">
                  <a16:creationId xmlns:a16="http://schemas.microsoft.com/office/drawing/2014/main" id="{0E3AC715-A1BB-A947-9333-908C74E7A9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30" name="Oval 29">
              <a:extLst>
                <a:ext uri="{FF2B5EF4-FFF2-40B4-BE49-F238E27FC236}">
                  <a16:creationId xmlns:a16="http://schemas.microsoft.com/office/drawing/2014/main" id="{115F03A0-3C78-2D4A-9391-3103D8269144}"/>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458C91BF-BFC9-46FD-AA2D-9ECB900D65D9}"/>
              </a:ext>
            </a:extLst>
          </p:cNvPr>
          <p:cNvSpPr txBox="1"/>
          <p:nvPr/>
        </p:nvSpPr>
        <p:spPr>
          <a:xfrm>
            <a:off x="1049311" y="1020782"/>
            <a:ext cx="8529405" cy="400110"/>
          </a:xfrm>
          <a:prstGeom prst="rect">
            <a:avLst/>
          </a:prstGeom>
          <a:noFill/>
        </p:spPr>
        <p:txBody>
          <a:bodyPr wrap="square" rtlCol="0">
            <a:spAutoFit/>
          </a:bodyPr>
          <a:lstStyle/>
          <a:p>
            <a:pPr algn="ctr"/>
            <a:r>
              <a:rPr lang="en-GB" sz="2000" b="1" dirty="0">
                <a:latin typeface="Comic Sans MS" panose="030F0702030302020204" pitchFamily="66" charset="0"/>
              </a:rPr>
              <a:t>Well done! </a:t>
            </a:r>
            <a:r>
              <a:rPr lang="en-GB" sz="2000" dirty="0">
                <a:latin typeface="Comic Sans MS" panose="030F0702030302020204" pitchFamily="66" charset="0"/>
              </a:rPr>
              <a:t>Today we have been learning about:</a:t>
            </a:r>
          </a:p>
        </p:txBody>
      </p:sp>
      <p:sp>
        <p:nvSpPr>
          <p:cNvPr id="4" name="Alternative Process 3">
            <a:extLst>
              <a:ext uri="{FF2B5EF4-FFF2-40B4-BE49-F238E27FC236}">
                <a16:creationId xmlns:a16="http://schemas.microsoft.com/office/drawing/2014/main" id="{329A0B74-F99B-664F-99E0-C1FBE1FB4522}"/>
              </a:ext>
            </a:extLst>
          </p:cNvPr>
          <p:cNvSpPr/>
          <p:nvPr/>
        </p:nvSpPr>
        <p:spPr>
          <a:xfrm>
            <a:off x="1049311" y="757003"/>
            <a:ext cx="9039069" cy="5179606"/>
          </a:xfrm>
          <a:custGeom>
            <a:avLst/>
            <a:gdLst>
              <a:gd name="connsiteX0" fmla="*/ 0 w 8124669"/>
              <a:gd name="connsiteY0" fmla="*/ 863268 h 5179606"/>
              <a:gd name="connsiteX1" fmla="*/ 863268 w 8124669"/>
              <a:gd name="connsiteY1" fmla="*/ 0 h 5179606"/>
              <a:gd name="connsiteX2" fmla="*/ 7261401 w 8124669"/>
              <a:gd name="connsiteY2" fmla="*/ 0 h 5179606"/>
              <a:gd name="connsiteX3" fmla="*/ 8124669 w 8124669"/>
              <a:gd name="connsiteY3" fmla="*/ 863268 h 5179606"/>
              <a:gd name="connsiteX4" fmla="*/ 8124669 w 8124669"/>
              <a:gd name="connsiteY4" fmla="*/ 4316338 h 5179606"/>
              <a:gd name="connsiteX5" fmla="*/ 7261401 w 8124669"/>
              <a:gd name="connsiteY5" fmla="*/ 5179606 h 5179606"/>
              <a:gd name="connsiteX6" fmla="*/ 863268 w 8124669"/>
              <a:gd name="connsiteY6" fmla="*/ 5179606 h 5179606"/>
              <a:gd name="connsiteX7" fmla="*/ 0 w 8124669"/>
              <a:gd name="connsiteY7" fmla="*/ 4316338 h 5179606"/>
              <a:gd name="connsiteX8" fmla="*/ 0 w 8124669"/>
              <a:gd name="connsiteY8" fmla="*/ 863268 h 5179606"/>
              <a:gd name="connsiteX0" fmla="*/ 0 w 8124669"/>
              <a:gd name="connsiteY0" fmla="*/ 863268 h 5179606"/>
              <a:gd name="connsiteX1" fmla="*/ 863268 w 8124669"/>
              <a:gd name="connsiteY1" fmla="*/ 0 h 5179606"/>
              <a:gd name="connsiteX2" fmla="*/ 7261401 w 8124669"/>
              <a:gd name="connsiteY2" fmla="*/ 0 h 5179606"/>
              <a:gd name="connsiteX3" fmla="*/ 8124669 w 8124669"/>
              <a:gd name="connsiteY3" fmla="*/ 863268 h 5179606"/>
              <a:gd name="connsiteX4" fmla="*/ 8124669 w 8124669"/>
              <a:gd name="connsiteY4" fmla="*/ 2151089 h 5179606"/>
              <a:gd name="connsiteX5" fmla="*/ 8124669 w 8124669"/>
              <a:gd name="connsiteY5" fmla="*/ 4316338 h 5179606"/>
              <a:gd name="connsiteX6" fmla="*/ 7261401 w 8124669"/>
              <a:gd name="connsiteY6" fmla="*/ 5179606 h 5179606"/>
              <a:gd name="connsiteX7" fmla="*/ 863268 w 8124669"/>
              <a:gd name="connsiteY7" fmla="*/ 5179606 h 5179606"/>
              <a:gd name="connsiteX8" fmla="*/ 0 w 8124669"/>
              <a:gd name="connsiteY8" fmla="*/ 4316338 h 5179606"/>
              <a:gd name="connsiteX9" fmla="*/ 0 w 8124669"/>
              <a:gd name="connsiteY9" fmla="*/ 863268 h 5179606"/>
              <a:gd name="connsiteX0" fmla="*/ 0 w 8139659"/>
              <a:gd name="connsiteY0" fmla="*/ 863268 h 5179606"/>
              <a:gd name="connsiteX1" fmla="*/ 863268 w 8139659"/>
              <a:gd name="connsiteY1" fmla="*/ 0 h 5179606"/>
              <a:gd name="connsiteX2" fmla="*/ 7261401 w 8139659"/>
              <a:gd name="connsiteY2" fmla="*/ 0 h 5179606"/>
              <a:gd name="connsiteX3" fmla="*/ 8124669 w 8139659"/>
              <a:gd name="connsiteY3" fmla="*/ 863268 h 5179606"/>
              <a:gd name="connsiteX4" fmla="*/ 8124669 w 8139659"/>
              <a:gd name="connsiteY4" fmla="*/ 2151089 h 5179606"/>
              <a:gd name="connsiteX5" fmla="*/ 8139659 w 8139659"/>
              <a:gd name="connsiteY5" fmla="*/ 3305331 h 5179606"/>
              <a:gd name="connsiteX6" fmla="*/ 8124669 w 8139659"/>
              <a:gd name="connsiteY6" fmla="*/ 4316338 h 5179606"/>
              <a:gd name="connsiteX7" fmla="*/ 7261401 w 8139659"/>
              <a:gd name="connsiteY7" fmla="*/ 5179606 h 5179606"/>
              <a:gd name="connsiteX8" fmla="*/ 863268 w 8139659"/>
              <a:gd name="connsiteY8" fmla="*/ 5179606 h 5179606"/>
              <a:gd name="connsiteX9" fmla="*/ 0 w 8139659"/>
              <a:gd name="connsiteY9" fmla="*/ 4316338 h 5179606"/>
              <a:gd name="connsiteX10" fmla="*/ 0 w 8139659"/>
              <a:gd name="connsiteY10" fmla="*/ 863268 h 5179606"/>
              <a:gd name="connsiteX0" fmla="*/ 0 w 8139659"/>
              <a:gd name="connsiteY0" fmla="*/ 863268 h 5179606"/>
              <a:gd name="connsiteX1" fmla="*/ 863268 w 8139659"/>
              <a:gd name="connsiteY1" fmla="*/ 0 h 5179606"/>
              <a:gd name="connsiteX2" fmla="*/ 7261401 w 8139659"/>
              <a:gd name="connsiteY2" fmla="*/ 0 h 5179606"/>
              <a:gd name="connsiteX3" fmla="*/ 8124669 w 8139659"/>
              <a:gd name="connsiteY3" fmla="*/ 863268 h 5179606"/>
              <a:gd name="connsiteX4" fmla="*/ 8124669 w 8139659"/>
              <a:gd name="connsiteY4" fmla="*/ 2151089 h 5179606"/>
              <a:gd name="connsiteX5" fmla="*/ 8139659 w 8139659"/>
              <a:gd name="connsiteY5" fmla="*/ 2615784 h 5179606"/>
              <a:gd name="connsiteX6" fmla="*/ 8139659 w 8139659"/>
              <a:gd name="connsiteY6" fmla="*/ 3305331 h 5179606"/>
              <a:gd name="connsiteX7" fmla="*/ 8124669 w 8139659"/>
              <a:gd name="connsiteY7" fmla="*/ 4316338 h 5179606"/>
              <a:gd name="connsiteX8" fmla="*/ 7261401 w 8139659"/>
              <a:gd name="connsiteY8" fmla="*/ 5179606 h 5179606"/>
              <a:gd name="connsiteX9" fmla="*/ 863268 w 8139659"/>
              <a:gd name="connsiteY9" fmla="*/ 5179606 h 5179606"/>
              <a:gd name="connsiteX10" fmla="*/ 0 w 8139659"/>
              <a:gd name="connsiteY10" fmla="*/ 4316338 h 5179606"/>
              <a:gd name="connsiteX11" fmla="*/ 0 w 8139659"/>
              <a:gd name="connsiteY11" fmla="*/ 863268 h 5179606"/>
              <a:gd name="connsiteX0" fmla="*/ 0 w 8581869"/>
              <a:gd name="connsiteY0" fmla="*/ 863268 h 5179606"/>
              <a:gd name="connsiteX1" fmla="*/ 863268 w 8581869"/>
              <a:gd name="connsiteY1" fmla="*/ 0 h 5179606"/>
              <a:gd name="connsiteX2" fmla="*/ 7261401 w 8581869"/>
              <a:gd name="connsiteY2" fmla="*/ 0 h 5179606"/>
              <a:gd name="connsiteX3" fmla="*/ 8124669 w 8581869"/>
              <a:gd name="connsiteY3" fmla="*/ 863268 h 5179606"/>
              <a:gd name="connsiteX4" fmla="*/ 8124669 w 8581869"/>
              <a:gd name="connsiteY4" fmla="*/ 2151089 h 5179606"/>
              <a:gd name="connsiteX5" fmla="*/ 8581869 w 8581869"/>
              <a:gd name="connsiteY5" fmla="*/ 3650105 h 5179606"/>
              <a:gd name="connsiteX6" fmla="*/ 8139659 w 8581869"/>
              <a:gd name="connsiteY6" fmla="*/ 3305331 h 5179606"/>
              <a:gd name="connsiteX7" fmla="*/ 8124669 w 8581869"/>
              <a:gd name="connsiteY7" fmla="*/ 4316338 h 5179606"/>
              <a:gd name="connsiteX8" fmla="*/ 7261401 w 8581869"/>
              <a:gd name="connsiteY8" fmla="*/ 5179606 h 5179606"/>
              <a:gd name="connsiteX9" fmla="*/ 863268 w 8581869"/>
              <a:gd name="connsiteY9" fmla="*/ 5179606 h 5179606"/>
              <a:gd name="connsiteX10" fmla="*/ 0 w 8581869"/>
              <a:gd name="connsiteY10" fmla="*/ 4316338 h 5179606"/>
              <a:gd name="connsiteX11" fmla="*/ 0 w 8581869"/>
              <a:gd name="connsiteY11" fmla="*/ 863268 h 5179606"/>
              <a:gd name="connsiteX0" fmla="*/ 0 w 8581869"/>
              <a:gd name="connsiteY0" fmla="*/ 863268 h 5179606"/>
              <a:gd name="connsiteX1" fmla="*/ 863268 w 8581869"/>
              <a:gd name="connsiteY1" fmla="*/ 0 h 5179606"/>
              <a:gd name="connsiteX2" fmla="*/ 7261401 w 8581869"/>
              <a:gd name="connsiteY2" fmla="*/ 0 h 5179606"/>
              <a:gd name="connsiteX3" fmla="*/ 8124669 w 8581869"/>
              <a:gd name="connsiteY3" fmla="*/ 863268 h 5179606"/>
              <a:gd name="connsiteX4" fmla="*/ 8124669 w 8581869"/>
              <a:gd name="connsiteY4" fmla="*/ 2151089 h 5179606"/>
              <a:gd name="connsiteX5" fmla="*/ 8581869 w 8581869"/>
              <a:gd name="connsiteY5" fmla="*/ 3650105 h 5179606"/>
              <a:gd name="connsiteX6" fmla="*/ 8139659 w 8581869"/>
              <a:gd name="connsiteY6" fmla="*/ 3642610 h 5179606"/>
              <a:gd name="connsiteX7" fmla="*/ 8124669 w 8581869"/>
              <a:gd name="connsiteY7" fmla="*/ 4316338 h 5179606"/>
              <a:gd name="connsiteX8" fmla="*/ 7261401 w 8581869"/>
              <a:gd name="connsiteY8" fmla="*/ 5179606 h 5179606"/>
              <a:gd name="connsiteX9" fmla="*/ 863268 w 8581869"/>
              <a:gd name="connsiteY9" fmla="*/ 5179606 h 5179606"/>
              <a:gd name="connsiteX10" fmla="*/ 0 w 8581869"/>
              <a:gd name="connsiteY10" fmla="*/ 4316338 h 5179606"/>
              <a:gd name="connsiteX11" fmla="*/ 0 w 8581869"/>
              <a:gd name="connsiteY11" fmla="*/ 863268 h 5179606"/>
              <a:gd name="connsiteX0" fmla="*/ 0 w 8566879"/>
              <a:gd name="connsiteY0" fmla="*/ 863268 h 5179606"/>
              <a:gd name="connsiteX1" fmla="*/ 863268 w 8566879"/>
              <a:gd name="connsiteY1" fmla="*/ 0 h 5179606"/>
              <a:gd name="connsiteX2" fmla="*/ 7261401 w 8566879"/>
              <a:gd name="connsiteY2" fmla="*/ 0 h 5179606"/>
              <a:gd name="connsiteX3" fmla="*/ 8124669 w 8566879"/>
              <a:gd name="connsiteY3" fmla="*/ 863268 h 5179606"/>
              <a:gd name="connsiteX4" fmla="*/ 8124669 w 8566879"/>
              <a:gd name="connsiteY4" fmla="*/ 2151089 h 5179606"/>
              <a:gd name="connsiteX5" fmla="*/ 8566879 w 8566879"/>
              <a:gd name="connsiteY5" fmla="*/ 3814997 h 5179606"/>
              <a:gd name="connsiteX6" fmla="*/ 8139659 w 8566879"/>
              <a:gd name="connsiteY6" fmla="*/ 3642610 h 5179606"/>
              <a:gd name="connsiteX7" fmla="*/ 8124669 w 8566879"/>
              <a:gd name="connsiteY7" fmla="*/ 4316338 h 5179606"/>
              <a:gd name="connsiteX8" fmla="*/ 7261401 w 8566879"/>
              <a:gd name="connsiteY8" fmla="*/ 5179606 h 5179606"/>
              <a:gd name="connsiteX9" fmla="*/ 863268 w 8566879"/>
              <a:gd name="connsiteY9" fmla="*/ 5179606 h 5179606"/>
              <a:gd name="connsiteX10" fmla="*/ 0 w 8566879"/>
              <a:gd name="connsiteY10" fmla="*/ 4316338 h 5179606"/>
              <a:gd name="connsiteX11" fmla="*/ 0 w 8566879"/>
              <a:gd name="connsiteY11" fmla="*/ 863268 h 5179606"/>
              <a:gd name="connsiteX0" fmla="*/ 0 w 8566879"/>
              <a:gd name="connsiteY0" fmla="*/ 863268 h 5179606"/>
              <a:gd name="connsiteX1" fmla="*/ 863268 w 8566879"/>
              <a:gd name="connsiteY1" fmla="*/ 0 h 5179606"/>
              <a:gd name="connsiteX2" fmla="*/ 7261401 w 8566879"/>
              <a:gd name="connsiteY2" fmla="*/ 0 h 5179606"/>
              <a:gd name="connsiteX3" fmla="*/ 8124669 w 8566879"/>
              <a:gd name="connsiteY3" fmla="*/ 863268 h 5179606"/>
              <a:gd name="connsiteX4" fmla="*/ 8139659 w 8566879"/>
              <a:gd name="connsiteY4" fmla="*/ 2968053 h 5179606"/>
              <a:gd name="connsiteX5" fmla="*/ 8566879 w 8566879"/>
              <a:gd name="connsiteY5" fmla="*/ 3814997 h 5179606"/>
              <a:gd name="connsiteX6" fmla="*/ 8139659 w 8566879"/>
              <a:gd name="connsiteY6" fmla="*/ 3642610 h 5179606"/>
              <a:gd name="connsiteX7" fmla="*/ 8124669 w 8566879"/>
              <a:gd name="connsiteY7" fmla="*/ 4316338 h 5179606"/>
              <a:gd name="connsiteX8" fmla="*/ 7261401 w 8566879"/>
              <a:gd name="connsiteY8" fmla="*/ 5179606 h 5179606"/>
              <a:gd name="connsiteX9" fmla="*/ 863268 w 8566879"/>
              <a:gd name="connsiteY9" fmla="*/ 5179606 h 5179606"/>
              <a:gd name="connsiteX10" fmla="*/ 0 w 8566879"/>
              <a:gd name="connsiteY10" fmla="*/ 4316338 h 5179606"/>
              <a:gd name="connsiteX11" fmla="*/ 0 w 8566879"/>
              <a:gd name="connsiteY11" fmla="*/ 863268 h 5179606"/>
              <a:gd name="connsiteX0" fmla="*/ 0 w 8626839"/>
              <a:gd name="connsiteY0" fmla="*/ 863268 h 5179606"/>
              <a:gd name="connsiteX1" fmla="*/ 863268 w 8626839"/>
              <a:gd name="connsiteY1" fmla="*/ 0 h 5179606"/>
              <a:gd name="connsiteX2" fmla="*/ 7261401 w 8626839"/>
              <a:gd name="connsiteY2" fmla="*/ 0 h 5179606"/>
              <a:gd name="connsiteX3" fmla="*/ 8124669 w 8626839"/>
              <a:gd name="connsiteY3" fmla="*/ 863268 h 5179606"/>
              <a:gd name="connsiteX4" fmla="*/ 8139659 w 8626839"/>
              <a:gd name="connsiteY4" fmla="*/ 2968053 h 5179606"/>
              <a:gd name="connsiteX5" fmla="*/ 8626839 w 8626839"/>
              <a:gd name="connsiteY5" fmla="*/ 3837482 h 5179606"/>
              <a:gd name="connsiteX6" fmla="*/ 8139659 w 8626839"/>
              <a:gd name="connsiteY6" fmla="*/ 3642610 h 5179606"/>
              <a:gd name="connsiteX7" fmla="*/ 8124669 w 8626839"/>
              <a:gd name="connsiteY7" fmla="*/ 4316338 h 5179606"/>
              <a:gd name="connsiteX8" fmla="*/ 7261401 w 8626839"/>
              <a:gd name="connsiteY8" fmla="*/ 5179606 h 5179606"/>
              <a:gd name="connsiteX9" fmla="*/ 863268 w 8626839"/>
              <a:gd name="connsiteY9" fmla="*/ 5179606 h 5179606"/>
              <a:gd name="connsiteX10" fmla="*/ 0 w 8626839"/>
              <a:gd name="connsiteY10" fmla="*/ 4316338 h 5179606"/>
              <a:gd name="connsiteX11" fmla="*/ 0 w 8626839"/>
              <a:gd name="connsiteY11" fmla="*/ 863268 h 517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26839" h="5179606">
                <a:moveTo>
                  <a:pt x="0" y="863268"/>
                </a:moveTo>
                <a:cubicBezTo>
                  <a:pt x="0" y="386498"/>
                  <a:pt x="386498" y="0"/>
                  <a:pt x="863268" y="0"/>
                </a:cubicBezTo>
                <a:lnTo>
                  <a:pt x="7261401" y="0"/>
                </a:lnTo>
                <a:cubicBezTo>
                  <a:pt x="7738171" y="0"/>
                  <a:pt x="8124669" y="386498"/>
                  <a:pt x="8124669" y="863268"/>
                </a:cubicBezTo>
                <a:lnTo>
                  <a:pt x="8139659" y="2968053"/>
                </a:lnTo>
                <a:lnTo>
                  <a:pt x="8626839" y="3837482"/>
                </a:lnTo>
                <a:lnTo>
                  <a:pt x="8139659" y="3642610"/>
                </a:lnTo>
                <a:lnTo>
                  <a:pt x="8124669" y="4316338"/>
                </a:lnTo>
                <a:cubicBezTo>
                  <a:pt x="8124669" y="4793108"/>
                  <a:pt x="7738171" y="5179606"/>
                  <a:pt x="7261401" y="5179606"/>
                </a:cubicBezTo>
                <a:lnTo>
                  <a:pt x="863268" y="5179606"/>
                </a:lnTo>
                <a:cubicBezTo>
                  <a:pt x="386498" y="5179606"/>
                  <a:pt x="0" y="4793108"/>
                  <a:pt x="0" y="4316338"/>
                </a:cubicBezTo>
                <a:lnTo>
                  <a:pt x="0" y="863268"/>
                </a:lnTo>
                <a:close/>
              </a:path>
            </a:pathLst>
          </a:custGeom>
          <a:no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937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2ED60DCD-9B3C-674B-A20D-B8482106FF0C}"/>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9" name="Picture 18" descr="A picture containing text, clipart&#10;&#10;Description automatically generated">
            <a:extLst>
              <a:ext uri="{FF2B5EF4-FFF2-40B4-BE49-F238E27FC236}">
                <a16:creationId xmlns:a16="http://schemas.microsoft.com/office/drawing/2014/main" id="{39364507-B014-3D4C-B712-2B99279EBD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6" name="Subtitle 2">
            <a:extLst>
              <a:ext uri="{FF2B5EF4-FFF2-40B4-BE49-F238E27FC236}">
                <a16:creationId xmlns:a16="http://schemas.microsoft.com/office/drawing/2014/main" id="{583E4A8E-758B-F846-8F30-ADEF8027DE6B}"/>
              </a:ext>
            </a:extLst>
          </p:cNvPr>
          <p:cNvSpPr txBox="1">
            <a:spLocks/>
          </p:cNvSpPr>
          <p:nvPr/>
        </p:nvSpPr>
        <p:spPr>
          <a:xfrm>
            <a:off x="0" y="42382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Understanding Fractions</a:t>
            </a:r>
            <a:br>
              <a:rPr lang="en-US" sz="3500" b="1" dirty="0">
                <a:solidFill>
                  <a:schemeClr val="bg1"/>
                </a:solidFill>
                <a:latin typeface="Comic Sans MS" panose="030F0902030302020204" pitchFamily="66" charset="0"/>
                <a:cs typeface="Arial" panose="020B0604020202020204" pitchFamily="34" charset="0"/>
              </a:rPr>
            </a:br>
            <a:r>
              <a:rPr lang="en-US" sz="2500" dirty="0">
                <a:solidFill>
                  <a:schemeClr val="bg1"/>
                </a:solidFill>
                <a:latin typeface="Comic Sans MS" panose="030F0902030302020204" pitchFamily="66" charset="0"/>
                <a:cs typeface="Arial" panose="020B0604020202020204" pitchFamily="34" charset="0"/>
              </a:rPr>
              <a:t>Lesson 5</a:t>
            </a:r>
          </a:p>
        </p:txBody>
      </p:sp>
      <p:sp>
        <p:nvSpPr>
          <p:cNvPr id="27" name="Subtitle 2">
            <a:extLst>
              <a:ext uri="{FF2B5EF4-FFF2-40B4-BE49-F238E27FC236}">
                <a16:creationId xmlns:a16="http://schemas.microsoft.com/office/drawing/2014/main" id="{8547B469-A4B2-F645-8179-18D1B3811C8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16" name="Picture 15">
            <a:extLst>
              <a:ext uri="{FF2B5EF4-FFF2-40B4-BE49-F238E27FC236}">
                <a16:creationId xmlns:a16="http://schemas.microsoft.com/office/drawing/2014/main" id="{461B6390-AD11-664F-BA22-FD4A36289B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701444" y="2128009"/>
            <a:ext cx="3437779" cy="1946040"/>
          </a:xfrm>
          <a:prstGeom prst="rect">
            <a:avLst/>
          </a:prstGeom>
        </p:spPr>
      </p:pic>
      <p:pic>
        <p:nvPicPr>
          <p:cNvPr id="18" name="Picture 17" descr="Calendar&#10;&#10;Description automatically generated">
            <a:extLst>
              <a:ext uri="{FF2B5EF4-FFF2-40B4-BE49-F238E27FC236}">
                <a16:creationId xmlns:a16="http://schemas.microsoft.com/office/drawing/2014/main" id="{E05D7AE3-D471-6F49-A3A5-34D7FD6084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6592185" y="1742441"/>
            <a:ext cx="2491074" cy="2491074"/>
          </a:xfrm>
          <a:prstGeom prst="rect">
            <a:avLst/>
          </a:prstGeom>
        </p:spPr>
      </p:pic>
      <p:grpSp>
        <p:nvGrpSpPr>
          <p:cNvPr id="28" name="Group 27">
            <a:extLst>
              <a:ext uri="{FF2B5EF4-FFF2-40B4-BE49-F238E27FC236}">
                <a16:creationId xmlns:a16="http://schemas.microsoft.com/office/drawing/2014/main" id="{7DE104EB-944B-1F4B-A35A-51AB1108025F}"/>
              </a:ext>
            </a:extLst>
          </p:cNvPr>
          <p:cNvGrpSpPr/>
          <p:nvPr/>
        </p:nvGrpSpPr>
        <p:grpSpPr>
          <a:xfrm>
            <a:off x="8182521" y="3086401"/>
            <a:ext cx="2846911" cy="2327519"/>
            <a:chOff x="4540559" y="2378539"/>
            <a:chExt cx="4566620" cy="3733483"/>
          </a:xfrm>
        </p:grpSpPr>
        <p:pic>
          <p:nvPicPr>
            <p:cNvPr id="29" name="Picture 28" descr="A picture containing text&#10;&#10;Description automatically generated">
              <a:extLst>
                <a:ext uri="{FF2B5EF4-FFF2-40B4-BE49-F238E27FC236}">
                  <a16:creationId xmlns:a16="http://schemas.microsoft.com/office/drawing/2014/main" id="{2A8DCDE2-988A-7A48-A306-5538131975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30" name="Oval 29">
              <a:extLst>
                <a:ext uri="{FF2B5EF4-FFF2-40B4-BE49-F238E27FC236}">
                  <a16:creationId xmlns:a16="http://schemas.microsoft.com/office/drawing/2014/main" id="{B8A0F9DF-61DC-434A-81B9-E59F034AEA15}"/>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itle 1">
            <a:extLst>
              <a:ext uri="{FF2B5EF4-FFF2-40B4-BE49-F238E27FC236}">
                <a16:creationId xmlns:a16="http://schemas.microsoft.com/office/drawing/2014/main" id="{48249873-44BE-EF41-BDB5-976A8C2E63D3}"/>
              </a:ext>
            </a:extLst>
          </p:cNvPr>
          <p:cNvSpPr txBox="1">
            <a:spLocks/>
          </p:cNvSpPr>
          <p:nvPr/>
        </p:nvSpPr>
        <p:spPr>
          <a:xfrm rot="612942">
            <a:off x="3919905" y="1541330"/>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3000" dirty="0">
                <a:solidFill>
                  <a:schemeClr val="bg1">
                    <a:alpha val="25000"/>
                  </a:schemeClr>
                </a:solidFill>
                <a:latin typeface="Comic Sans MS" panose="030F0902030302020204" pitchFamily="66" charset="0"/>
                <a:cs typeface="Arial" panose="020B0604020202020204" pitchFamily="34" charset="0"/>
              </a:rPr>
              <a:t>One sixth</a:t>
            </a:r>
          </a:p>
        </p:txBody>
      </p:sp>
      <p:sp>
        <p:nvSpPr>
          <p:cNvPr id="32" name="Title 1">
            <a:extLst>
              <a:ext uri="{FF2B5EF4-FFF2-40B4-BE49-F238E27FC236}">
                <a16:creationId xmlns:a16="http://schemas.microsoft.com/office/drawing/2014/main" id="{74B49A60-332E-9C41-AEA7-5DF310B3A916}"/>
              </a:ext>
            </a:extLst>
          </p:cNvPr>
          <p:cNvSpPr txBox="1">
            <a:spLocks/>
          </p:cNvSpPr>
          <p:nvPr/>
        </p:nvSpPr>
        <p:spPr>
          <a:xfrm rot="21292886">
            <a:off x="185703" y="1094442"/>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Numerator</a:t>
            </a:r>
          </a:p>
        </p:txBody>
      </p:sp>
      <p:sp>
        <p:nvSpPr>
          <p:cNvPr id="33" name="Title 1">
            <a:extLst>
              <a:ext uri="{FF2B5EF4-FFF2-40B4-BE49-F238E27FC236}">
                <a16:creationId xmlns:a16="http://schemas.microsoft.com/office/drawing/2014/main" id="{499EF84F-4819-AB47-9F9C-C230577FA3D4}"/>
              </a:ext>
            </a:extLst>
          </p:cNvPr>
          <p:cNvSpPr txBox="1">
            <a:spLocks/>
          </p:cNvSpPr>
          <p:nvPr/>
        </p:nvSpPr>
        <p:spPr>
          <a:xfrm rot="21084182">
            <a:off x="8965635" y="1279978"/>
            <a:ext cx="2566159" cy="101566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Dividing</a:t>
            </a:r>
          </a:p>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bar</a:t>
            </a:r>
            <a:endParaRPr lang="en-US" sz="3000" dirty="0">
              <a:solidFill>
                <a:schemeClr val="bg1">
                  <a:alpha val="25000"/>
                </a:schemeClr>
              </a:solidFill>
              <a:latin typeface="Comic Sans MS" panose="030F0902030302020204" pitchFamily="66" charset="0"/>
            </a:endParaRPr>
          </a:p>
        </p:txBody>
      </p:sp>
      <p:sp>
        <p:nvSpPr>
          <p:cNvPr id="34" name="Title 1">
            <a:extLst>
              <a:ext uri="{FF2B5EF4-FFF2-40B4-BE49-F238E27FC236}">
                <a16:creationId xmlns:a16="http://schemas.microsoft.com/office/drawing/2014/main" id="{72749F5E-5B4E-544E-B68C-2FB651165194}"/>
              </a:ext>
            </a:extLst>
          </p:cNvPr>
          <p:cNvSpPr txBox="1">
            <a:spLocks/>
          </p:cNvSpPr>
          <p:nvPr/>
        </p:nvSpPr>
        <p:spPr>
          <a:xfrm rot="571432">
            <a:off x="65851" y="4008111"/>
            <a:ext cx="2566159" cy="101566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One</a:t>
            </a:r>
          </a:p>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half</a:t>
            </a:r>
          </a:p>
        </p:txBody>
      </p:sp>
      <p:pic>
        <p:nvPicPr>
          <p:cNvPr id="35" name="Picture 34">
            <a:extLst>
              <a:ext uri="{FF2B5EF4-FFF2-40B4-BE49-F238E27FC236}">
                <a16:creationId xmlns:a16="http://schemas.microsoft.com/office/drawing/2014/main" id="{B9565F1D-CAD1-6A49-84B1-4003022B5E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2371" y="4596016"/>
            <a:ext cx="5153071" cy="381485"/>
          </a:xfrm>
          <a:prstGeom prst="rect">
            <a:avLst/>
          </a:prstGeom>
        </p:spPr>
      </p:pic>
    </p:spTree>
    <p:extLst>
      <p:ext uri="{BB962C8B-B14F-4D97-AF65-F5344CB8AC3E}">
        <p14:creationId xmlns:p14="http://schemas.microsoft.com/office/powerpoint/2010/main" val="13650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clipart&#10;&#10;Description automatically generated">
            <a:extLst>
              <a:ext uri="{FF2B5EF4-FFF2-40B4-BE49-F238E27FC236}">
                <a16:creationId xmlns:a16="http://schemas.microsoft.com/office/drawing/2014/main" id="{BC3FA227-B35B-234E-BC49-D90CB91E66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25" name="Picture 24">
            <a:extLst>
              <a:ext uri="{FF2B5EF4-FFF2-40B4-BE49-F238E27FC236}">
                <a16:creationId xmlns:a16="http://schemas.microsoft.com/office/drawing/2014/main" id="{D7B0D47D-BA18-F144-810F-09EEBADFFB8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49257" y="3933997"/>
            <a:ext cx="2465768" cy="1395810"/>
          </a:xfrm>
          <a:prstGeom prst="rect">
            <a:avLst/>
          </a:prstGeom>
        </p:spPr>
      </p:pic>
      <p:pic>
        <p:nvPicPr>
          <p:cNvPr id="26" name="Picture 25" descr="Calendar&#10;&#10;Description automatically generated">
            <a:extLst>
              <a:ext uri="{FF2B5EF4-FFF2-40B4-BE49-F238E27FC236}">
                <a16:creationId xmlns:a16="http://schemas.microsoft.com/office/drawing/2014/main" id="{2CF50972-47CD-8E4D-BDC7-48D2501F8F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966311" y="3504046"/>
            <a:ext cx="2103145" cy="2103145"/>
          </a:xfrm>
          <a:prstGeom prst="rect">
            <a:avLst/>
          </a:prstGeom>
        </p:spPr>
      </p:pic>
      <p:grpSp>
        <p:nvGrpSpPr>
          <p:cNvPr id="5" name="Group 4">
            <a:extLst>
              <a:ext uri="{FF2B5EF4-FFF2-40B4-BE49-F238E27FC236}">
                <a16:creationId xmlns:a16="http://schemas.microsoft.com/office/drawing/2014/main" id="{D9280F26-A8F7-B94A-87B4-3F31532C003B}"/>
              </a:ext>
            </a:extLst>
          </p:cNvPr>
          <p:cNvGrpSpPr/>
          <p:nvPr/>
        </p:nvGrpSpPr>
        <p:grpSpPr>
          <a:xfrm>
            <a:off x="6612227" y="4950058"/>
            <a:ext cx="4452074" cy="657133"/>
            <a:chOff x="3279913" y="1864720"/>
            <a:chExt cx="5387009" cy="795131"/>
          </a:xfrm>
        </p:grpSpPr>
        <p:sp>
          <p:nvSpPr>
            <p:cNvPr id="4" name="Rounded Rectangle 3">
              <a:extLst>
                <a:ext uri="{FF2B5EF4-FFF2-40B4-BE49-F238E27FC236}">
                  <a16:creationId xmlns:a16="http://schemas.microsoft.com/office/drawing/2014/main" id="{98395DA8-BF42-B74C-B4D2-E72DD8C596AA}"/>
                </a:ext>
              </a:extLst>
            </p:cNvPr>
            <p:cNvSpPr/>
            <p:nvPr/>
          </p:nvSpPr>
          <p:spPr>
            <a:xfrm>
              <a:off x="3279913" y="1864720"/>
              <a:ext cx="5387009" cy="795131"/>
            </a:xfrm>
            <a:prstGeom prst="roundRect">
              <a:avLst/>
            </a:prstGeom>
            <a:solidFill>
              <a:srgbClr val="DB2A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B2A6E"/>
                </a:solidFill>
              </a:endParaRPr>
            </a:p>
          </p:txBody>
        </p:sp>
        <p:pic>
          <p:nvPicPr>
            <p:cNvPr id="3" name="Picture 2">
              <a:extLst>
                <a:ext uri="{FF2B5EF4-FFF2-40B4-BE49-F238E27FC236}">
                  <a16:creationId xmlns:a16="http://schemas.microsoft.com/office/drawing/2014/main" id="{6FDD5F5F-2972-6541-9E85-3913033EFE9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78643" y="2104210"/>
              <a:ext cx="4982321" cy="368844"/>
            </a:xfrm>
            <a:prstGeom prst="rect">
              <a:avLst/>
            </a:prstGeom>
          </p:spPr>
        </p:pic>
      </p:grpSp>
      <p:sp>
        <p:nvSpPr>
          <p:cNvPr id="17" name="Subtitle 2">
            <a:extLst>
              <a:ext uri="{FF2B5EF4-FFF2-40B4-BE49-F238E27FC236}">
                <a16:creationId xmlns:a16="http://schemas.microsoft.com/office/drawing/2014/main" id="{76FB1F5C-EDE4-564F-B79A-50E1D91757E8}"/>
              </a:ext>
            </a:extLst>
          </p:cNvPr>
          <p:cNvSpPr txBox="1">
            <a:spLocks/>
          </p:cNvSpPr>
          <p:nvPr/>
        </p:nvSpPr>
        <p:spPr>
          <a:xfrm>
            <a:off x="0" y="630802"/>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1500"/>
              </a:spcBef>
              <a:buNone/>
              <a:defRPr/>
            </a:pPr>
            <a:r>
              <a:rPr lang="en-GB" sz="3000" dirty="0">
                <a:solidFill>
                  <a:srgbClr val="DB2A6E"/>
                </a:solidFill>
                <a:latin typeface="Comic Sans MS" panose="030F0702030302020204" pitchFamily="66" charset="0"/>
              </a:rPr>
              <a:t>Adding and subtracting fractions</a:t>
            </a:r>
          </a:p>
          <a:p>
            <a:pPr marL="0" indent="0" algn="ctr">
              <a:lnSpc>
                <a:spcPct val="100000"/>
              </a:lnSpc>
              <a:spcBef>
                <a:spcPts val="0"/>
              </a:spcBef>
              <a:buNone/>
            </a:pPr>
            <a:r>
              <a:rPr lang="en-US" sz="3000" b="1" dirty="0">
                <a:solidFill>
                  <a:srgbClr val="DB2A6E"/>
                </a:solidFill>
                <a:latin typeface="Comic Sans MS" panose="030F0902030302020204" pitchFamily="66" charset="0"/>
                <a:cs typeface="Arial" panose="020B0604020202020204" pitchFamily="34" charset="0"/>
              </a:rPr>
              <a:t>Lesson aims</a:t>
            </a:r>
          </a:p>
        </p:txBody>
      </p:sp>
      <p:sp>
        <p:nvSpPr>
          <p:cNvPr id="24" name="Content Placeholder 2">
            <a:extLst>
              <a:ext uri="{FF2B5EF4-FFF2-40B4-BE49-F238E27FC236}">
                <a16:creationId xmlns:a16="http://schemas.microsoft.com/office/drawing/2014/main" id="{B3D53808-0391-2248-84A6-2DF8AEE3A040}"/>
              </a:ext>
            </a:extLst>
          </p:cNvPr>
          <p:cNvSpPr txBox="1">
            <a:spLocks/>
          </p:cNvSpPr>
          <p:nvPr/>
        </p:nvSpPr>
        <p:spPr>
          <a:xfrm>
            <a:off x="1017163" y="2009242"/>
            <a:ext cx="4526387" cy="13087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chemeClr val="tx1">
                    <a:lumMod val="95000"/>
                    <a:lumOff val="5000"/>
                  </a:schemeClr>
                </a:solidFill>
                <a:latin typeface="Comic Sans MS" panose="030F0902030302020204" pitchFamily="66" charset="0"/>
              </a:rPr>
              <a:t>Learning how to add and subtract fractions using manipulatives</a:t>
            </a:r>
          </a:p>
          <a:p>
            <a:pPr marL="0" indent="0">
              <a:lnSpc>
                <a:spcPct val="100000"/>
              </a:lnSpc>
              <a:spcBef>
                <a:spcPts val="0"/>
              </a:spcBef>
              <a:buNone/>
            </a:pPr>
            <a:r>
              <a:rPr lang="en-GB" sz="2000" dirty="0">
                <a:solidFill>
                  <a:schemeClr val="tx1">
                    <a:lumMod val="95000"/>
                    <a:lumOff val="5000"/>
                  </a:schemeClr>
                </a:solidFill>
                <a:latin typeface="Comic Sans MS" panose="030F0902030302020204" pitchFamily="66" charset="0"/>
              </a:rPr>
              <a:t>and pictures to support our understanding.</a:t>
            </a:r>
          </a:p>
        </p:txBody>
      </p:sp>
      <p:pic>
        <p:nvPicPr>
          <p:cNvPr id="7" name="Picture 6">
            <a:extLst>
              <a:ext uri="{FF2B5EF4-FFF2-40B4-BE49-F238E27FC236}">
                <a16:creationId xmlns:a16="http://schemas.microsoft.com/office/drawing/2014/main" id="{A54178AC-E09B-8744-AB4C-E4382DD97E6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628" t="8759" r="3918" b="10771"/>
          <a:stretch/>
        </p:blipFill>
        <p:spPr>
          <a:xfrm>
            <a:off x="5915025" y="1943100"/>
            <a:ext cx="5310664" cy="2400300"/>
          </a:xfrm>
          <a:prstGeom prst="rect">
            <a:avLst/>
          </a:prstGeom>
        </p:spPr>
      </p:pic>
      <p:sp>
        <p:nvSpPr>
          <p:cNvPr id="12" name="TextBox 11">
            <a:extLst>
              <a:ext uri="{FF2B5EF4-FFF2-40B4-BE49-F238E27FC236}">
                <a16:creationId xmlns:a16="http://schemas.microsoft.com/office/drawing/2014/main" id="{F6CBA4B5-D717-1346-9111-541018E99C71}"/>
              </a:ext>
            </a:extLst>
          </p:cNvPr>
          <p:cNvSpPr txBox="1"/>
          <p:nvPr/>
        </p:nvSpPr>
        <p:spPr>
          <a:xfrm>
            <a:off x="564379" y="5970569"/>
            <a:ext cx="8335782" cy="425758"/>
          </a:xfrm>
          <a:prstGeom prst="rect">
            <a:avLst/>
          </a:prstGeom>
          <a:noFill/>
        </p:spPr>
        <p:txBody>
          <a:bodyPr wrap="square" rtlCol="0">
            <a:spAutoFit/>
          </a:bodyPr>
          <a:lstStyle/>
          <a:p>
            <a:pPr lvl="0">
              <a:lnSpc>
                <a:spcPts val="1250"/>
              </a:lnSpc>
              <a:spcBef>
                <a:spcPts val="200"/>
              </a:spcBef>
              <a:defRPr/>
            </a:pPr>
            <a:r>
              <a:rPr lang="en-GB" sz="1100" b="1" dirty="0">
                <a:solidFill>
                  <a:srgbClr val="DB2A6E"/>
                </a:solidFill>
                <a:latin typeface="Arial" panose="020B0604020202020204" pitchFamily="34" charset="0"/>
                <a:cs typeface="Arial" panose="020B0604020202020204" pitchFamily="34" charset="0"/>
              </a:rPr>
              <a:t>Curriculum Link</a:t>
            </a:r>
          </a:p>
          <a:p>
            <a:pPr marL="171450" lvl="0" indent="-171450">
              <a:lnSpc>
                <a:spcPts val="1250"/>
              </a:lnSpc>
              <a:buFont typeface="Arial" panose="020B0604020202020204" pitchFamily="34" charset="0"/>
              <a:buChar char="•"/>
              <a:defRPr/>
            </a:pPr>
            <a:r>
              <a:rPr lang="en-GB" sz="1100" dirty="0">
                <a:solidFill>
                  <a:srgbClr val="DB2A6E"/>
                </a:solidFill>
                <a:latin typeface="Arial" panose="020B0604020202020204" pitchFamily="34" charset="0"/>
                <a:cs typeface="Arial" panose="020B0604020202020204" pitchFamily="34" charset="0"/>
              </a:rPr>
              <a:t>To solve problems that involve fractions</a:t>
            </a:r>
          </a:p>
        </p:txBody>
      </p:sp>
    </p:spTree>
    <p:extLst>
      <p:ext uri="{BB962C8B-B14F-4D97-AF65-F5344CB8AC3E}">
        <p14:creationId xmlns:p14="http://schemas.microsoft.com/office/powerpoint/2010/main" val="3857876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588059D-49ED-4618-A0F8-BB23DD2B4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t="712" b="712"/>
          <a:stretch/>
        </p:blipFill>
        <p:spPr bwMode="auto">
          <a:xfrm>
            <a:off x="1400550" y="1424762"/>
            <a:ext cx="3878651" cy="407071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21A2D955-FD80-BD4A-976B-45ECBB8C1EE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116565" y="1267271"/>
            <a:ext cx="2677386" cy="4128981"/>
          </a:xfrm>
          <a:prstGeom prst="rect">
            <a:avLst/>
          </a:prstGeom>
        </p:spPr>
      </p:pic>
      <p:pic>
        <p:nvPicPr>
          <p:cNvPr id="40" name="Picture 39" descr="A picture containing text&#10;&#10;Description automatically generated">
            <a:extLst>
              <a:ext uri="{FF2B5EF4-FFF2-40B4-BE49-F238E27FC236}">
                <a16:creationId xmlns:a16="http://schemas.microsoft.com/office/drawing/2014/main" id="{6B8A1753-F9A7-2145-9F6A-57D9F7875E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50733" y="4304724"/>
            <a:ext cx="706969" cy="939186"/>
          </a:xfrm>
          <a:prstGeom prst="rect">
            <a:avLst/>
          </a:prstGeom>
        </p:spPr>
      </p:pic>
      <p:pic>
        <p:nvPicPr>
          <p:cNvPr id="41" name="Picture 40" descr="A picture containing text&#10;&#10;Description automatically generated">
            <a:extLst>
              <a:ext uri="{FF2B5EF4-FFF2-40B4-BE49-F238E27FC236}">
                <a16:creationId xmlns:a16="http://schemas.microsoft.com/office/drawing/2014/main" id="{35DA3EDD-53A2-8C46-8317-51287C48E5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6248" y="2921267"/>
            <a:ext cx="706969" cy="939186"/>
          </a:xfrm>
          <a:prstGeom prst="rect">
            <a:avLst/>
          </a:prstGeom>
        </p:spPr>
      </p:pic>
      <p:pic>
        <p:nvPicPr>
          <p:cNvPr id="42" name="Picture 41" descr="A picture containing text&#10;&#10;Description automatically generated">
            <a:extLst>
              <a:ext uri="{FF2B5EF4-FFF2-40B4-BE49-F238E27FC236}">
                <a16:creationId xmlns:a16="http://schemas.microsoft.com/office/drawing/2014/main" id="{4903B8A2-1EDE-A74A-AA09-06A0B21860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50733" y="3368448"/>
            <a:ext cx="706969" cy="939185"/>
          </a:xfrm>
          <a:prstGeom prst="rect">
            <a:avLst/>
          </a:prstGeom>
        </p:spPr>
      </p:pic>
      <p:pic>
        <p:nvPicPr>
          <p:cNvPr id="43" name="Picture 42" descr="A picture containing icon&#10;&#10;Description automatically generated">
            <a:extLst>
              <a:ext uri="{FF2B5EF4-FFF2-40B4-BE49-F238E27FC236}">
                <a16:creationId xmlns:a16="http://schemas.microsoft.com/office/drawing/2014/main" id="{FD9AB408-8030-E54D-BEE2-170F996708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50733" y="2432172"/>
            <a:ext cx="706969" cy="939185"/>
          </a:xfrm>
          <a:prstGeom prst="rect">
            <a:avLst/>
          </a:prstGeom>
        </p:spPr>
      </p:pic>
      <p:pic>
        <p:nvPicPr>
          <p:cNvPr id="44" name="Picture 43" descr="A picture containing icon&#10;&#10;Description automatically generated">
            <a:extLst>
              <a:ext uri="{FF2B5EF4-FFF2-40B4-BE49-F238E27FC236}">
                <a16:creationId xmlns:a16="http://schemas.microsoft.com/office/drawing/2014/main" id="{AEA70C7B-EF77-1348-B326-FA2883BE2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17886" y="3857543"/>
            <a:ext cx="706969" cy="939186"/>
          </a:xfrm>
          <a:prstGeom prst="rect">
            <a:avLst/>
          </a:prstGeom>
        </p:spPr>
      </p:pic>
    </p:spTree>
    <p:extLst>
      <p:ext uri="{BB962C8B-B14F-4D97-AF65-F5344CB8AC3E}">
        <p14:creationId xmlns:p14="http://schemas.microsoft.com/office/powerpoint/2010/main" val="234874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04C19EF-DB00-7340-A58F-C3C9C7FFE9D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7402" y="1628778"/>
            <a:ext cx="2677386" cy="4128981"/>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42BB63E0-6AF0-4A46-ABFF-265ACFCF25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7129" y="4672346"/>
            <a:ext cx="642699" cy="853805"/>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2FB48589-CA5B-974F-80F5-4153F7CFC6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70237" y="3282774"/>
            <a:ext cx="706969" cy="939186"/>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A80EBEDD-37B9-394B-B521-6BE81433FD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74994" y="3729955"/>
            <a:ext cx="706969" cy="939185"/>
          </a:xfrm>
          <a:prstGeom prst="rect">
            <a:avLst/>
          </a:prstGeom>
        </p:spPr>
      </p:pic>
      <p:pic>
        <p:nvPicPr>
          <p:cNvPr id="18" name="Picture 17" descr="A picture containing icon&#10;&#10;Description automatically generated">
            <a:extLst>
              <a:ext uri="{FF2B5EF4-FFF2-40B4-BE49-F238E27FC236}">
                <a16:creationId xmlns:a16="http://schemas.microsoft.com/office/drawing/2014/main" id="{EE0F3A74-A4E9-A140-A3B6-B067F9958AF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74994" y="2793679"/>
            <a:ext cx="706969" cy="939185"/>
          </a:xfrm>
          <a:prstGeom prst="rect">
            <a:avLst/>
          </a:prstGeom>
        </p:spPr>
      </p:pic>
      <p:pic>
        <p:nvPicPr>
          <p:cNvPr id="19" name="Picture 18" descr="A picture containing icon&#10;&#10;Description automatically generated">
            <a:extLst>
              <a:ext uri="{FF2B5EF4-FFF2-40B4-BE49-F238E27FC236}">
                <a16:creationId xmlns:a16="http://schemas.microsoft.com/office/drawing/2014/main" id="{FCFC565E-FFC1-DC44-A7F6-5B6F4648F6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51875" y="4219050"/>
            <a:ext cx="706969" cy="939186"/>
          </a:xfrm>
          <a:prstGeom prst="rect">
            <a:avLst/>
          </a:prstGeom>
        </p:spPr>
      </p:pic>
      <p:sp>
        <p:nvSpPr>
          <p:cNvPr id="21" name="Oval Callout 20">
            <a:extLst>
              <a:ext uri="{FF2B5EF4-FFF2-40B4-BE49-F238E27FC236}">
                <a16:creationId xmlns:a16="http://schemas.microsoft.com/office/drawing/2014/main" id="{6C3A66B7-8104-C246-B7FC-CD51D40320B3}"/>
              </a:ext>
            </a:extLst>
          </p:cNvPr>
          <p:cNvSpPr/>
          <p:nvPr/>
        </p:nvSpPr>
        <p:spPr>
          <a:xfrm>
            <a:off x="7921704" y="1204981"/>
            <a:ext cx="3340486" cy="2123440"/>
          </a:xfrm>
          <a:prstGeom prst="wedgeEllipseCallout">
            <a:avLst>
              <a:gd name="adj1" fmla="val -60096"/>
              <a:gd name="adj2" fmla="val 35865"/>
            </a:avLst>
          </a:prstGeom>
          <a:solidFill>
            <a:schemeClr val="bg1"/>
          </a:solid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108000" rtlCol="0" anchor="ctr"/>
          <a:lstStyle/>
          <a:p>
            <a:pPr algn="ctr">
              <a:spcBef>
                <a:spcPts val="1200"/>
              </a:spcBef>
            </a:pPr>
            <a:r>
              <a:rPr lang="en-GB" sz="2200" dirty="0">
                <a:solidFill>
                  <a:schemeClr val="tx1">
                    <a:lumMod val="95000"/>
                    <a:lumOff val="5000"/>
                  </a:schemeClr>
                </a:solidFill>
                <a:latin typeface="Comic Sans MS" panose="030F0902030302020204" pitchFamily="66" charset="0"/>
              </a:rPr>
              <a:t>I have two </a:t>
            </a:r>
            <a:br>
              <a:rPr lang="en-GB" sz="2200" dirty="0">
                <a:solidFill>
                  <a:schemeClr val="tx1">
                    <a:lumMod val="95000"/>
                    <a:lumOff val="5000"/>
                  </a:schemeClr>
                </a:solidFill>
                <a:latin typeface="Comic Sans MS" panose="030F0902030302020204" pitchFamily="66" charset="0"/>
              </a:rPr>
            </a:br>
            <a:r>
              <a:rPr lang="en-GB" sz="2200" dirty="0">
                <a:solidFill>
                  <a:schemeClr val="tx1">
                    <a:lumMod val="95000"/>
                    <a:lumOff val="5000"/>
                  </a:schemeClr>
                </a:solidFill>
                <a:latin typeface="Comic Sans MS" panose="030F0902030302020204" pitchFamily="66" charset="0"/>
              </a:rPr>
              <a:t>one-eighths of pizza.</a:t>
            </a:r>
          </a:p>
          <a:p>
            <a:pPr algn="ctr">
              <a:spcBef>
                <a:spcPts val="600"/>
              </a:spcBef>
            </a:pPr>
            <a:r>
              <a:rPr lang="en-GB" sz="2200" dirty="0">
                <a:solidFill>
                  <a:schemeClr val="tx1">
                    <a:lumMod val="95000"/>
                    <a:lumOff val="5000"/>
                  </a:schemeClr>
                </a:solidFill>
                <a:latin typeface="Comic Sans MS" panose="030F0902030302020204" pitchFamily="66" charset="0"/>
              </a:rPr>
              <a:t>I have two eighths.</a:t>
            </a:r>
          </a:p>
        </p:txBody>
      </p:sp>
      <p:sp>
        <p:nvSpPr>
          <p:cNvPr id="22" name="Oval Callout 21">
            <a:extLst>
              <a:ext uri="{FF2B5EF4-FFF2-40B4-BE49-F238E27FC236}">
                <a16:creationId xmlns:a16="http://schemas.microsoft.com/office/drawing/2014/main" id="{BE221295-FBFC-FD43-A536-C68AE79D1035}"/>
              </a:ext>
            </a:extLst>
          </p:cNvPr>
          <p:cNvSpPr/>
          <p:nvPr/>
        </p:nvSpPr>
        <p:spPr>
          <a:xfrm flipH="1">
            <a:off x="828000" y="707084"/>
            <a:ext cx="3340486" cy="2221772"/>
          </a:xfrm>
          <a:prstGeom prst="wedgeEllipseCallout">
            <a:avLst>
              <a:gd name="adj1" fmla="val -60096"/>
              <a:gd name="adj2" fmla="val 35865"/>
            </a:avLst>
          </a:prstGeom>
          <a:solidFill>
            <a:schemeClr val="bg1"/>
          </a:solid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lIns="72000" tIns="144000" rIns="0" rtlCol="0" anchor="ctr"/>
          <a:lstStyle/>
          <a:p>
            <a:pPr algn="ctr">
              <a:spcBef>
                <a:spcPts val="1200"/>
              </a:spcBef>
            </a:pPr>
            <a:r>
              <a:rPr lang="en-GB" sz="2200" dirty="0">
                <a:solidFill>
                  <a:schemeClr val="tx1">
                    <a:lumMod val="95000"/>
                    <a:lumOff val="5000"/>
                  </a:schemeClr>
                </a:solidFill>
                <a:latin typeface="Comic Sans MS" panose="030F0902030302020204" pitchFamily="66" charset="0"/>
              </a:rPr>
              <a:t>I have three one-eighths of pizza.</a:t>
            </a:r>
          </a:p>
          <a:p>
            <a:pPr algn="ctr">
              <a:spcBef>
                <a:spcPts val="600"/>
              </a:spcBef>
            </a:pPr>
            <a:r>
              <a:rPr lang="en-GB" sz="2200" dirty="0">
                <a:solidFill>
                  <a:schemeClr val="tx1">
                    <a:lumMod val="95000"/>
                    <a:lumOff val="5000"/>
                  </a:schemeClr>
                </a:solidFill>
                <a:latin typeface="Comic Sans MS" panose="030F0902030302020204" pitchFamily="66" charset="0"/>
              </a:rPr>
              <a:t>I have three eighths.</a:t>
            </a:r>
          </a:p>
        </p:txBody>
      </p:sp>
    </p:spTree>
    <p:extLst>
      <p:ext uri="{BB962C8B-B14F-4D97-AF65-F5344CB8AC3E}">
        <p14:creationId xmlns:p14="http://schemas.microsoft.com/office/powerpoint/2010/main" val="421072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 name="Group 309">
            <a:extLst>
              <a:ext uri="{FF2B5EF4-FFF2-40B4-BE49-F238E27FC236}">
                <a16:creationId xmlns:a16="http://schemas.microsoft.com/office/drawing/2014/main" id="{6A291264-A46A-FE48-B829-715ACF6F8B17}"/>
              </a:ext>
            </a:extLst>
          </p:cNvPr>
          <p:cNvGrpSpPr/>
          <p:nvPr/>
        </p:nvGrpSpPr>
        <p:grpSpPr>
          <a:xfrm>
            <a:off x="1355664" y="2324636"/>
            <a:ext cx="3903136" cy="782775"/>
            <a:chOff x="1358439" y="2335600"/>
            <a:chExt cx="4722795" cy="2233348"/>
          </a:xfrm>
        </p:grpSpPr>
        <p:sp>
          <p:nvSpPr>
            <p:cNvPr id="311" name="Rectangle 310">
              <a:extLst>
                <a:ext uri="{FF2B5EF4-FFF2-40B4-BE49-F238E27FC236}">
                  <a16:creationId xmlns:a16="http://schemas.microsoft.com/office/drawing/2014/main" id="{BBBEE846-8A98-0C41-86E2-75E9306C8176}"/>
                </a:ext>
              </a:extLst>
            </p:cNvPr>
            <p:cNvSpPr/>
            <p:nvPr/>
          </p:nvSpPr>
          <p:spPr>
            <a:xfrm>
              <a:off x="1358439"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312" name="Rectangle 311">
              <a:extLst>
                <a:ext uri="{FF2B5EF4-FFF2-40B4-BE49-F238E27FC236}">
                  <a16:creationId xmlns:a16="http://schemas.microsoft.com/office/drawing/2014/main" id="{B4574FEA-5E71-1544-B4A0-CB849D6CC976}"/>
                </a:ext>
              </a:extLst>
            </p:cNvPr>
            <p:cNvSpPr/>
            <p:nvPr/>
          </p:nvSpPr>
          <p:spPr>
            <a:xfrm>
              <a:off x="3247051"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313" name="Rectangle 312">
              <a:extLst>
                <a:ext uri="{FF2B5EF4-FFF2-40B4-BE49-F238E27FC236}">
                  <a16:creationId xmlns:a16="http://schemas.microsoft.com/office/drawing/2014/main" id="{6B4501FC-232C-7A46-AC28-03AEC05616E2}"/>
                </a:ext>
              </a:extLst>
            </p:cNvPr>
            <p:cNvSpPr/>
            <p:nvPr/>
          </p:nvSpPr>
          <p:spPr>
            <a:xfrm>
              <a:off x="4191357"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14" name="Rectangle 313">
              <a:extLst>
                <a:ext uri="{FF2B5EF4-FFF2-40B4-BE49-F238E27FC236}">
                  <a16:creationId xmlns:a16="http://schemas.microsoft.com/office/drawing/2014/main" id="{BC32F063-A4A6-D74A-8AF9-FC52441E548E}"/>
                </a:ext>
              </a:extLst>
            </p:cNvPr>
            <p:cNvSpPr/>
            <p:nvPr/>
          </p:nvSpPr>
          <p:spPr>
            <a:xfrm>
              <a:off x="5135663"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15" name="Rectangle 314">
              <a:extLst>
                <a:ext uri="{FF2B5EF4-FFF2-40B4-BE49-F238E27FC236}">
                  <a16:creationId xmlns:a16="http://schemas.microsoft.com/office/drawing/2014/main" id="{269A8ED7-5FFB-9C49-ABE7-851DA0AF56C6}"/>
                </a:ext>
              </a:extLst>
            </p:cNvPr>
            <p:cNvSpPr/>
            <p:nvPr/>
          </p:nvSpPr>
          <p:spPr>
            <a:xfrm>
              <a:off x="2302745"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grpSp>
      <p:sp>
        <p:nvSpPr>
          <p:cNvPr id="116" name="Rectangle 115">
            <a:extLst>
              <a:ext uri="{FF2B5EF4-FFF2-40B4-BE49-F238E27FC236}">
                <a16:creationId xmlns:a16="http://schemas.microsoft.com/office/drawing/2014/main" id="{D258D995-EDF7-7349-9A49-C8A0A8029CBB}"/>
              </a:ext>
            </a:extLst>
          </p:cNvPr>
          <p:cNvSpPr/>
          <p:nvPr/>
        </p:nvSpPr>
        <p:spPr>
          <a:xfrm>
            <a:off x="1" y="5307053"/>
            <a:ext cx="12192000" cy="830997"/>
          </a:xfrm>
          <a:prstGeom prst="rect">
            <a:avLst/>
          </a:prstGeom>
        </p:spPr>
        <p:txBody>
          <a:bodyPr wrap="square">
            <a:spAutoFit/>
          </a:bodyPr>
          <a:lstStyle/>
          <a:p>
            <a:pPr algn="ctr"/>
            <a:r>
              <a:rPr lang="en-GB" sz="2400" dirty="0">
                <a:latin typeface="Comic Sans MS" panose="030F0902030302020204" pitchFamily="66" charset="0"/>
              </a:rPr>
              <a:t>Altogether we have five one eighths.</a:t>
            </a:r>
          </a:p>
          <a:p>
            <a:pPr algn="ctr"/>
            <a:r>
              <a:rPr lang="en-GB" sz="2400" dirty="0">
                <a:latin typeface="Comic Sans MS" panose="030F0902030302020204" pitchFamily="66" charset="0"/>
              </a:rPr>
              <a:t>Altogether we have five eighths. </a:t>
            </a:r>
          </a:p>
        </p:txBody>
      </p:sp>
      <p:graphicFrame>
        <p:nvGraphicFramePr>
          <p:cNvPr id="22" name="Chart 21">
            <a:extLst>
              <a:ext uri="{FF2B5EF4-FFF2-40B4-BE49-F238E27FC236}">
                <a16:creationId xmlns:a16="http://schemas.microsoft.com/office/drawing/2014/main" id="{66E86CF2-A137-E24A-B1A4-713AF4110FB4}"/>
              </a:ext>
            </a:extLst>
          </p:cNvPr>
          <p:cNvGraphicFramePr/>
          <p:nvPr>
            <p:extLst>
              <p:ext uri="{D42A27DB-BD31-4B8C-83A1-F6EECF244321}">
                <p14:modId xmlns:p14="http://schemas.microsoft.com/office/powerpoint/2010/main" val="2232388292"/>
              </p:ext>
            </p:extLst>
          </p:nvPr>
        </p:nvGraphicFramePr>
        <p:xfrm>
          <a:off x="7497135" y="1549006"/>
          <a:ext cx="4279310" cy="2852873"/>
        </p:xfrm>
        <a:graphic>
          <a:graphicData uri="http://schemas.openxmlformats.org/drawingml/2006/chart">
            <c:chart xmlns:c="http://schemas.openxmlformats.org/drawingml/2006/chart" xmlns:r="http://schemas.openxmlformats.org/officeDocument/2006/relationships" r:id="rId3"/>
          </a:graphicData>
        </a:graphic>
      </p:graphicFrame>
      <p:grpSp>
        <p:nvGrpSpPr>
          <p:cNvPr id="33" name="Group 32">
            <a:extLst>
              <a:ext uri="{FF2B5EF4-FFF2-40B4-BE49-F238E27FC236}">
                <a16:creationId xmlns:a16="http://schemas.microsoft.com/office/drawing/2014/main" id="{49F1493E-8103-0646-AE04-DC964AA1D570}"/>
              </a:ext>
            </a:extLst>
          </p:cNvPr>
          <p:cNvGrpSpPr/>
          <p:nvPr/>
        </p:nvGrpSpPr>
        <p:grpSpPr>
          <a:xfrm>
            <a:off x="1348905" y="1049009"/>
            <a:ext cx="6244390" cy="782775"/>
            <a:chOff x="1348905" y="1219129"/>
            <a:chExt cx="6244390" cy="782775"/>
          </a:xfrm>
        </p:grpSpPr>
        <p:sp>
          <p:nvSpPr>
            <p:cNvPr id="121" name="Rectangle 120">
              <a:extLst>
                <a:ext uri="{FF2B5EF4-FFF2-40B4-BE49-F238E27FC236}">
                  <a16:creationId xmlns:a16="http://schemas.microsoft.com/office/drawing/2014/main" id="{CDDF0768-30C1-314D-8199-4136FD5447C8}"/>
                </a:ext>
              </a:extLst>
            </p:cNvPr>
            <p:cNvSpPr/>
            <p:nvPr/>
          </p:nvSpPr>
          <p:spPr>
            <a:xfrm>
              <a:off x="1348905" y="1219129"/>
              <a:ext cx="781464" cy="782775"/>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122" name="Rectangle 121">
              <a:extLst>
                <a:ext uri="{FF2B5EF4-FFF2-40B4-BE49-F238E27FC236}">
                  <a16:creationId xmlns:a16="http://schemas.microsoft.com/office/drawing/2014/main" id="{12785AE6-6641-C74B-9B4B-2E51F4013F51}"/>
                </a:ext>
              </a:extLst>
            </p:cNvPr>
            <p:cNvSpPr/>
            <p:nvPr/>
          </p:nvSpPr>
          <p:spPr>
            <a:xfrm>
              <a:off x="2909741" y="1219129"/>
              <a:ext cx="781464" cy="782775"/>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123" name="Rectangle 122">
              <a:extLst>
                <a:ext uri="{FF2B5EF4-FFF2-40B4-BE49-F238E27FC236}">
                  <a16:creationId xmlns:a16="http://schemas.microsoft.com/office/drawing/2014/main" id="{CD31EDAD-5E2C-F94D-B9BD-51C65995E734}"/>
                </a:ext>
              </a:extLst>
            </p:cNvPr>
            <p:cNvSpPr/>
            <p:nvPr/>
          </p:nvSpPr>
          <p:spPr>
            <a:xfrm>
              <a:off x="3690159" y="1219129"/>
              <a:ext cx="781464" cy="782775"/>
            </a:xfrm>
            <a:prstGeom prst="rect">
              <a:avLst/>
            </a:prstGeom>
            <a:solidFill>
              <a:srgbClr val="0070C0"/>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124" name="Rectangle 123">
              <a:extLst>
                <a:ext uri="{FF2B5EF4-FFF2-40B4-BE49-F238E27FC236}">
                  <a16:creationId xmlns:a16="http://schemas.microsoft.com/office/drawing/2014/main" id="{EBD53C96-A8A6-CC42-9184-B9AA56333D99}"/>
                </a:ext>
              </a:extLst>
            </p:cNvPr>
            <p:cNvSpPr/>
            <p:nvPr/>
          </p:nvSpPr>
          <p:spPr>
            <a:xfrm>
              <a:off x="4470577" y="1219129"/>
              <a:ext cx="781464" cy="782775"/>
            </a:xfrm>
            <a:prstGeom prst="rect">
              <a:avLst/>
            </a:prstGeom>
            <a:solidFill>
              <a:srgbClr val="0070C0"/>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125" name="Rectangle 124">
              <a:extLst>
                <a:ext uri="{FF2B5EF4-FFF2-40B4-BE49-F238E27FC236}">
                  <a16:creationId xmlns:a16="http://schemas.microsoft.com/office/drawing/2014/main" id="{1F4BBF64-EF74-6B42-9F43-253B0CC47B8A}"/>
                </a:ext>
              </a:extLst>
            </p:cNvPr>
            <p:cNvSpPr/>
            <p:nvPr/>
          </p:nvSpPr>
          <p:spPr>
            <a:xfrm>
              <a:off x="2129323" y="1219129"/>
              <a:ext cx="781464" cy="782775"/>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126" name="Rectangle 125">
              <a:extLst>
                <a:ext uri="{FF2B5EF4-FFF2-40B4-BE49-F238E27FC236}">
                  <a16:creationId xmlns:a16="http://schemas.microsoft.com/office/drawing/2014/main" id="{04E8CE42-7CE7-5443-B479-096E7624FEDE}"/>
                </a:ext>
              </a:extLst>
            </p:cNvPr>
            <p:cNvSpPr/>
            <p:nvPr/>
          </p:nvSpPr>
          <p:spPr>
            <a:xfrm>
              <a:off x="5250995" y="1219129"/>
              <a:ext cx="781464" cy="782775"/>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127" name="Rectangle 126">
              <a:extLst>
                <a:ext uri="{FF2B5EF4-FFF2-40B4-BE49-F238E27FC236}">
                  <a16:creationId xmlns:a16="http://schemas.microsoft.com/office/drawing/2014/main" id="{87D38DF1-94E4-0840-A16E-428C87A8184B}"/>
                </a:ext>
              </a:extLst>
            </p:cNvPr>
            <p:cNvSpPr/>
            <p:nvPr/>
          </p:nvSpPr>
          <p:spPr>
            <a:xfrm>
              <a:off x="6811831" y="1219129"/>
              <a:ext cx="781464" cy="782775"/>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130" name="Rectangle 129">
              <a:extLst>
                <a:ext uri="{FF2B5EF4-FFF2-40B4-BE49-F238E27FC236}">
                  <a16:creationId xmlns:a16="http://schemas.microsoft.com/office/drawing/2014/main" id="{E9E146FC-9CBD-2F4B-BC79-26DEFE2C87E6}"/>
                </a:ext>
              </a:extLst>
            </p:cNvPr>
            <p:cNvSpPr/>
            <p:nvPr/>
          </p:nvSpPr>
          <p:spPr>
            <a:xfrm>
              <a:off x="6031413" y="1219129"/>
              <a:ext cx="781464" cy="782775"/>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grpSp>
      <p:grpSp>
        <p:nvGrpSpPr>
          <p:cNvPr id="41" name="Group 40">
            <a:extLst>
              <a:ext uri="{FF2B5EF4-FFF2-40B4-BE49-F238E27FC236}">
                <a16:creationId xmlns:a16="http://schemas.microsoft.com/office/drawing/2014/main" id="{89EEDDA7-2816-C549-84D4-96D63B102D5C}"/>
              </a:ext>
            </a:extLst>
          </p:cNvPr>
          <p:cNvGrpSpPr/>
          <p:nvPr/>
        </p:nvGrpSpPr>
        <p:grpSpPr>
          <a:xfrm>
            <a:off x="1423298" y="1104555"/>
            <a:ext cx="6118061" cy="733232"/>
            <a:chOff x="1423298" y="1253410"/>
            <a:chExt cx="6118061" cy="733232"/>
          </a:xfrm>
        </p:grpSpPr>
        <p:grpSp>
          <p:nvGrpSpPr>
            <p:cNvPr id="131" name="Group 130">
              <a:extLst>
                <a:ext uri="{FF2B5EF4-FFF2-40B4-BE49-F238E27FC236}">
                  <a16:creationId xmlns:a16="http://schemas.microsoft.com/office/drawing/2014/main" id="{B40A9F01-4952-F341-BC7C-8F701C93EBFE}"/>
                </a:ext>
              </a:extLst>
            </p:cNvPr>
            <p:cNvGrpSpPr/>
            <p:nvPr/>
          </p:nvGrpSpPr>
          <p:grpSpPr>
            <a:xfrm>
              <a:off x="2988932" y="1253413"/>
              <a:ext cx="638341" cy="733229"/>
              <a:chOff x="1554512" y="2892378"/>
              <a:chExt cx="772393" cy="1180872"/>
            </a:xfrm>
          </p:grpSpPr>
          <p:grpSp>
            <p:nvGrpSpPr>
              <p:cNvPr id="132" name="Group 131">
                <a:extLst>
                  <a:ext uri="{FF2B5EF4-FFF2-40B4-BE49-F238E27FC236}">
                    <a16:creationId xmlns:a16="http://schemas.microsoft.com/office/drawing/2014/main" id="{D136E13C-E3D3-7842-BB28-5FF148D165B6}"/>
                  </a:ext>
                </a:extLst>
              </p:cNvPr>
              <p:cNvGrpSpPr/>
              <p:nvPr/>
            </p:nvGrpSpPr>
            <p:grpSpPr>
              <a:xfrm>
                <a:off x="1554512" y="2892378"/>
                <a:ext cx="772393" cy="1180872"/>
                <a:chOff x="2774254" y="4375033"/>
                <a:chExt cx="834288" cy="1275504"/>
              </a:xfrm>
            </p:grpSpPr>
            <p:sp>
              <p:nvSpPr>
                <p:cNvPr id="134" name="TextBox 133">
                  <a:extLst>
                    <a:ext uri="{FF2B5EF4-FFF2-40B4-BE49-F238E27FC236}">
                      <a16:creationId xmlns:a16="http://schemas.microsoft.com/office/drawing/2014/main" id="{31CD4FE6-E203-8A4C-931E-45650ABFF3C5}"/>
                    </a:ext>
                  </a:extLst>
                </p:cNvPr>
                <p:cNvSpPr txBox="1"/>
                <p:nvPr/>
              </p:nvSpPr>
              <p:spPr>
                <a:xfrm>
                  <a:off x="2774254" y="4954517"/>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35" name="TextBox 134">
                  <a:extLst>
                    <a:ext uri="{FF2B5EF4-FFF2-40B4-BE49-F238E27FC236}">
                      <a16:creationId xmlns:a16="http://schemas.microsoft.com/office/drawing/2014/main" id="{42E44BDD-09EE-FF42-99A7-9A36CB0B9EF8}"/>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33" name="Rounded Rectangle 132">
                <a:extLst>
                  <a:ext uri="{FF2B5EF4-FFF2-40B4-BE49-F238E27FC236}">
                    <a16:creationId xmlns:a16="http://schemas.microsoft.com/office/drawing/2014/main" id="{43B48B3B-C7BD-0941-B08C-DE12254FC8E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36" name="Group 135">
              <a:extLst>
                <a:ext uri="{FF2B5EF4-FFF2-40B4-BE49-F238E27FC236}">
                  <a16:creationId xmlns:a16="http://schemas.microsoft.com/office/drawing/2014/main" id="{55F2532B-5DE8-414C-9835-5D3257000AB6}"/>
                </a:ext>
              </a:extLst>
            </p:cNvPr>
            <p:cNvGrpSpPr/>
            <p:nvPr/>
          </p:nvGrpSpPr>
          <p:grpSpPr>
            <a:xfrm>
              <a:off x="1423298" y="1253411"/>
              <a:ext cx="638341" cy="733227"/>
              <a:chOff x="1554512" y="2892376"/>
              <a:chExt cx="772393" cy="1180869"/>
            </a:xfrm>
          </p:grpSpPr>
          <p:grpSp>
            <p:nvGrpSpPr>
              <p:cNvPr id="137" name="Group 136">
                <a:extLst>
                  <a:ext uri="{FF2B5EF4-FFF2-40B4-BE49-F238E27FC236}">
                    <a16:creationId xmlns:a16="http://schemas.microsoft.com/office/drawing/2014/main" id="{8AF2130A-1015-4846-8C72-9B71347B1E7C}"/>
                  </a:ext>
                </a:extLst>
              </p:cNvPr>
              <p:cNvGrpSpPr/>
              <p:nvPr/>
            </p:nvGrpSpPr>
            <p:grpSpPr>
              <a:xfrm>
                <a:off x="1554512" y="2892376"/>
                <a:ext cx="772393" cy="1180869"/>
                <a:chOff x="2774254" y="4375033"/>
                <a:chExt cx="834288" cy="1275501"/>
              </a:xfrm>
            </p:grpSpPr>
            <p:sp>
              <p:nvSpPr>
                <p:cNvPr id="139" name="TextBox 138">
                  <a:extLst>
                    <a:ext uri="{FF2B5EF4-FFF2-40B4-BE49-F238E27FC236}">
                      <a16:creationId xmlns:a16="http://schemas.microsoft.com/office/drawing/2014/main" id="{2C5BD836-B8C4-7343-AC76-36586A142B39}"/>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40" name="TextBox 139">
                  <a:extLst>
                    <a:ext uri="{FF2B5EF4-FFF2-40B4-BE49-F238E27FC236}">
                      <a16:creationId xmlns:a16="http://schemas.microsoft.com/office/drawing/2014/main" id="{ABD8CE4E-7305-E741-A1A2-BAEEC6C4DCCB}"/>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38" name="Rounded Rectangle 137">
                <a:extLst>
                  <a:ext uri="{FF2B5EF4-FFF2-40B4-BE49-F238E27FC236}">
                    <a16:creationId xmlns:a16="http://schemas.microsoft.com/office/drawing/2014/main" id="{A557D5C7-79AF-2149-935C-22FB603D4503}"/>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41" name="Group 140">
              <a:extLst>
                <a:ext uri="{FF2B5EF4-FFF2-40B4-BE49-F238E27FC236}">
                  <a16:creationId xmlns:a16="http://schemas.microsoft.com/office/drawing/2014/main" id="{86D30931-1B30-DE49-B584-3370E769B184}"/>
                </a:ext>
              </a:extLst>
            </p:cNvPr>
            <p:cNvGrpSpPr/>
            <p:nvPr/>
          </p:nvGrpSpPr>
          <p:grpSpPr>
            <a:xfrm>
              <a:off x="3771749" y="1253411"/>
              <a:ext cx="638341" cy="733227"/>
              <a:chOff x="1554512" y="2892376"/>
              <a:chExt cx="772393" cy="1180869"/>
            </a:xfrm>
          </p:grpSpPr>
          <p:grpSp>
            <p:nvGrpSpPr>
              <p:cNvPr id="142" name="Group 141">
                <a:extLst>
                  <a:ext uri="{FF2B5EF4-FFF2-40B4-BE49-F238E27FC236}">
                    <a16:creationId xmlns:a16="http://schemas.microsoft.com/office/drawing/2014/main" id="{8928654F-07EF-B54E-96AC-FCCE3820D2C6}"/>
                  </a:ext>
                </a:extLst>
              </p:cNvPr>
              <p:cNvGrpSpPr/>
              <p:nvPr/>
            </p:nvGrpSpPr>
            <p:grpSpPr>
              <a:xfrm>
                <a:off x="1554512" y="2892376"/>
                <a:ext cx="772393" cy="1180869"/>
                <a:chOff x="2774254" y="4375033"/>
                <a:chExt cx="834288" cy="1275501"/>
              </a:xfrm>
            </p:grpSpPr>
            <p:sp>
              <p:nvSpPr>
                <p:cNvPr id="144" name="TextBox 143">
                  <a:extLst>
                    <a:ext uri="{FF2B5EF4-FFF2-40B4-BE49-F238E27FC236}">
                      <a16:creationId xmlns:a16="http://schemas.microsoft.com/office/drawing/2014/main" id="{857A8455-D911-304C-BEE5-E5F1F6D3277C}"/>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45" name="TextBox 144">
                  <a:extLst>
                    <a:ext uri="{FF2B5EF4-FFF2-40B4-BE49-F238E27FC236}">
                      <a16:creationId xmlns:a16="http://schemas.microsoft.com/office/drawing/2014/main" id="{085D88BF-64A9-BE4F-8A88-5CC1EDB0AEBC}"/>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43" name="Rounded Rectangle 142">
                <a:extLst>
                  <a:ext uri="{FF2B5EF4-FFF2-40B4-BE49-F238E27FC236}">
                    <a16:creationId xmlns:a16="http://schemas.microsoft.com/office/drawing/2014/main" id="{11AD262B-4E1B-0B4D-ABF9-ECFB52B8FD2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46" name="Group 145">
              <a:extLst>
                <a:ext uri="{FF2B5EF4-FFF2-40B4-BE49-F238E27FC236}">
                  <a16:creationId xmlns:a16="http://schemas.microsoft.com/office/drawing/2014/main" id="{827DBD88-3401-B94E-9AE8-E132AA494EB1}"/>
                </a:ext>
              </a:extLst>
            </p:cNvPr>
            <p:cNvGrpSpPr/>
            <p:nvPr/>
          </p:nvGrpSpPr>
          <p:grpSpPr>
            <a:xfrm>
              <a:off x="5337384" y="1253411"/>
              <a:ext cx="638341" cy="733227"/>
              <a:chOff x="1554512" y="2892376"/>
              <a:chExt cx="772393" cy="1180869"/>
            </a:xfrm>
          </p:grpSpPr>
          <p:grpSp>
            <p:nvGrpSpPr>
              <p:cNvPr id="147" name="Group 146">
                <a:extLst>
                  <a:ext uri="{FF2B5EF4-FFF2-40B4-BE49-F238E27FC236}">
                    <a16:creationId xmlns:a16="http://schemas.microsoft.com/office/drawing/2014/main" id="{70C252EA-224C-7248-ACC0-0F2BEF9B55FE}"/>
                  </a:ext>
                </a:extLst>
              </p:cNvPr>
              <p:cNvGrpSpPr/>
              <p:nvPr/>
            </p:nvGrpSpPr>
            <p:grpSpPr>
              <a:xfrm>
                <a:off x="1554512" y="2892376"/>
                <a:ext cx="772393" cy="1180869"/>
                <a:chOff x="2774254" y="4375033"/>
                <a:chExt cx="834288" cy="1275501"/>
              </a:xfrm>
            </p:grpSpPr>
            <p:sp>
              <p:nvSpPr>
                <p:cNvPr id="149" name="TextBox 148">
                  <a:extLst>
                    <a:ext uri="{FF2B5EF4-FFF2-40B4-BE49-F238E27FC236}">
                      <a16:creationId xmlns:a16="http://schemas.microsoft.com/office/drawing/2014/main" id="{748B607F-7B20-F344-A912-FE81DFC4E02A}"/>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50" name="TextBox 149">
                  <a:extLst>
                    <a:ext uri="{FF2B5EF4-FFF2-40B4-BE49-F238E27FC236}">
                      <a16:creationId xmlns:a16="http://schemas.microsoft.com/office/drawing/2014/main" id="{C0ACFF41-E8CF-9F4C-90D4-00F613844A59}"/>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48" name="Rounded Rectangle 147">
                <a:extLst>
                  <a:ext uri="{FF2B5EF4-FFF2-40B4-BE49-F238E27FC236}">
                    <a16:creationId xmlns:a16="http://schemas.microsoft.com/office/drawing/2014/main" id="{445878B0-3702-0244-9615-4A79A2AC9F0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51" name="Group 150">
              <a:extLst>
                <a:ext uri="{FF2B5EF4-FFF2-40B4-BE49-F238E27FC236}">
                  <a16:creationId xmlns:a16="http://schemas.microsoft.com/office/drawing/2014/main" id="{E4A6680D-0603-2144-AC5A-A5D97FA66166}"/>
                </a:ext>
              </a:extLst>
            </p:cNvPr>
            <p:cNvGrpSpPr/>
            <p:nvPr/>
          </p:nvGrpSpPr>
          <p:grpSpPr>
            <a:xfrm>
              <a:off x="4554567" y="1253411"/>
              <a:ext cx="638341" cy="733227"/>
              <a:chOff x="1554512" y="2892376"/>
              <a:chExt cx="772393" cy="1180869"/>
            </a:xfrm>
          </p:grpSpPr>
          <p:grpSp>
            <p:nvGrpSpPr>
              <p:cNvPr id="152" name="Group 151">
                <a:extLst>
                  <a:ext uri="{FF2B5EF4-FFF2-40B4-BE49-F238E27FC236}">
                    <a16:creationId xmlns:a16="http://schemas.microsoft.com/office/drawing/2014/main" id="{F595B9B6-7A99-3448-AA93-7CA890C04148}"/>
                  </a:ext>
                </a:extLst>
              </p:cNvPr>
              <p:cNvGrpSpPr/>
              <p:nvPr/>
            </p:nvGrpSpPr>
            <p:grpSpPr>
              <a:xfrm>
                <a:off x="1554512" y="2892376"/>
                <a:ext cx="772393" cy="1180869"/>
                <a:chOff x="2774254" y="4375033"/>
                <a:chExt cx="834288" cy="1275501"/>
              </a:xfrm>
            </p:grpSpPr>
            <p:sp>
              <p:nvSpPr>
                <p:cNvPr id="154" name="TextBox 153">
                  <a:extLst>
                    <a:ext uri="{FF2B5EF4-FFF2-40B4-BE49-F238E27FC236}">
                      <a16:creationId xmlns:a16="http://schemas.microsoft.com/office/drawing/2014/main" id="{1D9229BE-9AEA-374E-BFE8-1D32DE290AAB}"/>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55" name="TextBox 154">
                  <a:extLst>
                    <a:ext uri="{FF2B5EF4-FFF2-40B4-BE49-F238E27FC236}">
                      <a16:creationId xmlns:a16="http://schemas.microsoft.com/office/drawing/2014/main" id="{E9A53F05-1C37-6A44-8CA2-97740C919404}"/>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53" name="Rounded Rectangle 152">
                <a:extLst>
                  <a:ext uri="{FF2B5EF4-FFF2-40B4-BE49-F238E27FC236}">
                    <a16:creationId xmlns:a16="http://schemas.microsoft.com/office/drawing/2014/main" id="{A00C1CC2-19EC-4A46-873A-A040EFC591F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56" name="Group 155">
              <a:extLst>
                <a:ext uri="{FF2B5EF4-FFF2-40B4-BE49-F238E27FC236}">
                  <a16:creationId xmlns:a16="http://schemas.microsoft.com/office/drawing/2014/main" id="{896775EB-6D29-8E43-B3A8-3A53672592E9}"/>
                </a:ext>
              </a:extLst>
            </p:cNvPr>
            <p:cNvGrpSpPr/>
            <p:nvPr/>
          </p:nvGrpSpPr>
          <p:grpSpPr>
            <a:xfrm>
              <a:off x="6120201" y="1253411"/>
              <a:ext cx="638341" cy="733227"/>
              <a:chOff x="1554512" y="2892376"/>
              <a:chExt cx="772393" cy="1180869"/>
            </a:xfrm>
          </p:grpSpPr>
          <p:grpSp>
            <p:nvGrpSpPr>
              <p:cNvPr id="157" name="Group 156">
                <a:extLst>
                  <a:ext uri="{FF2B5EF4-FFF2-40B4-BE49-F238E27FC236}">
                    <a16:creationId xmlns:a16="http://schemas.microsoft.com/office/drawing/2014/main" id="{657FB4EA-C572-7C49-8801-E80F98CFA789}"/>
                  </a:ext>
                </a:extLst>
              </p:cNvPr>
              <p:cNvGrpSpPr/>
              <p:nvPr/>
            </p:nvGrpSpPr>
            <p:grpSpPr>
              <a:xfrm>
                <a:off x="1554512" y="2892376"/>
                <a:ext cx="772393" cy="1180869"/>
                <a:chOff x="2774254" y="4375033"/>
                <a:chExt cx="834288" cy="1275501"/>
              </a:xfrm>
            </p:grpSpPr>
            <p:sp>
              <p:nvSpPr>
                <p:cNvPr id="159" name="TextBox 158">
                  <a:extLst>
                    <a:ext uri="{FF2B5EF4-FFF2-40B4-BE49-F238E27FC236}">
                      <a16:creationId xmlns:a16="http://schemas.microsoft.com/office/drawing/2014/main" id="{632BAD19-98AF-C64D-BBCB-F3FE7ECD4B7D}"/>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60" name="TextBox 159">
                  <a:extLst>
                    <a:ext uri="{FF2B5EF4-FFF2-40B4-BE49-F238E27FC236}">
                      <a16:creationId xmlns:a16="http://schemas.microsoft.com/office/drawing/2014/main" id="{82B1722D-C87F-D14F-9671-7D8F8613731D}"/>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58" name="Rounded Rectangle 157">
                <a:extLst>
                  <a:ext uri="{FF2B5EF4-FFF2-40B4-BE49-F238E27FC236}">
                    <a16:creationId xmlns:a16="http://schemas.microsoft.com/office/drawing/2014/main" id="{A8D006BD-785D-FC46-95AC-8A6ECED57B5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61" name="Group 160">
              <a:extLst>
                <a:ext uri="{FF2B5EF4-FFF2-40B4-BE49-F238E27FC236}">
                  <a16:creationId xmlns:a16="http://schemas.microsoft.com/office/drawing/2014/main" id="{25305E93-C2D8-B042-AD9C-A50DBB60BECF}"/>
                </a:ext>
              </a:extLst>
            </p:cNvPr>
            <p:cNvGrpSpPr/>
            <p:nvPr/>
          </p:nvGrpSpPr>
          <p:grpSpPr>
            <a:xfrm>
              <a:off x="6903018" y="1253410"/>
              <a:ext cx="638341" cy="733229"/>
              <a:chOff x="1554512" y="2892377"/>
              <a:chExt cx="772393" cy="1180873"/>
            </a:xfrm>
          </p:grpSpPr>
          <p:grpSp>
            <p:nvGrpSpPr>
              <p:cNvPr id="162" name="Group 161">
                <a:extLst>
                  <a:ext uri="{FF2B5EF4-FFF2-40B4-BE49-F238E27FC236}">
                    <a16:creationId xmlns:a16="http://schemas.microsoft.com/office/drawing/2014/main" id="{CEB65ADC-C109-8E47-8B62-3224010677A8}"/>
                  </a:ext>
                </a:extLst>
              </p:cNvPr>
              <p:cNvGrpSpPr/>
              <p:nvPr/>
            </p:nvGrpSpPr>
            <p:grpSpPr>
              <a:xfrm>
                <a:off x="1554512" y="2892377"/>
                <a:ext cx="772393" cy="1180873"/>
                <a:chOff x="2774254" y="4375031"/>
                <a:chExt cx="834288" cy="1275505"/>
              </a:xfrm>
            </p:grpSpPr>
            <p:sp>
              <p:nvSpPr>
                <p:cNvPr id="164" name="TextBox 163">
                  <a:extLst>
                    <a:ext uri="{FF2B5EF4-FFF2-40B4-BE49-F238E27FC236}">
                      <a16:creationId xmlns:a16="http://schemas.microsoft.com/office/drawing/2014/main" id="{233A4A25-EF19-E247-8FD8-109405C52C06}"/>
                    </a:ext>
                  </a:extLst>
                </p:cNvPr>
                <p:cNvSpPr txBox="1"/>
                <p:nvPr/>
              </p:nvSpPr>
              <p:spPr>
                <a:xfrm>
                  <a:off x="2774254" y="495451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65" name="TextBox 164">
                  <a:extLst>
                    <a:ext uri="{FF2B5EF4-FFF2-40B4-BE49-F238E27FC236}">
                      <a16:creationId xmlns:a16="http://schemas.microsoft.com/office/drawing/2014/main" id="{E26A0A96-4E86-4042-B565-D8A78E2402CE}"/>
                    </a:ext>
                  </a:extLst>
                </p:cNvPr>
                <p:cNvSpPr txBox="1"/>
                <p:nvPr/>
              </p:nvSpPr>
              <p:spPr>
                <a:xfrm>
                  <a:off x="2999879" y="4375031"/>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63" name="Rounded Rectangle 162">
                <a:extLst>
                  <a:ext uri="{FF2B5EF4-FFF2-40B4-BE49-F238E27FC236}">
                    <a16:creationId xmlns:a16="http://schemas.microsoft.com/office/drawing/2014/main" id="{87923E6B-F383-8B47-8175-4265E5A4D62C}"/>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176" name="Group 175">
              <a:extLst>
                <a:ext uri="{FF2B5EF4-FFF2-40B4-BE49-F238E27FC236}">
                  <a16:creationId xmlns:a16="http://schemas.microsoft.com/office/drawing/2014/main" id="{469CC72A-E482-374C-B2E4-781E6309DA1B}"/>
                </a:ext>
              </a:extLst>
            </p:cNvPr>
            <p:cNvGrpSpPr/>
            <p:nvPr/>
          </p:nvGrpSpPr>
          <p:grpSpPr>
            <a:xfrm>
              <a:off x="2206115" y="1253411"/>
              <a:ext cx="638341" cy="733227"/>
              <a:chOff x="1554512" y="2892376"/>
              <a:chExt cx="772393" cy="1180869"/>
            </a:xfrm>
          </p:grpSpPr>
          <p:grpSp>
            <p:nvGrpSpPr>
              <p:cNvPr id="177" name="Group 176">
                <a:extLst>
                  <a:ext uri="{FF2B5EF4-FFF2-40B4-BE49-F238E27FC236}">
                    <a16:creationId xmlns:a16="http://schemas.microsoft.com/office/drawing/2014/main" id="{9DAC8DA0-F2BE-2342-993E-E51F21DB0563}"/>
                  </a:ext>
                </a:extLst>
              </p:cNvPr>
              <p:cNvGrpSpPr/>
              <p:nvPr/>
            </p:nvGrpSpPr>
            <p:grpSpPr>
              <a:xfrm>
                <a:off x="1554512" y="2892376"/>
                <a:ext cx="772393" cy="1180869"/>
                <a:chOff x="2774254" y="4375033"/>
                <a:chExt cx="834288" cy="1275501"/>
              </a:xfrm>
            </p:grpSpPr>
            <p:sp>
              <p:nvSpPr>
                <p:cNvPr id="179" name="TextBox 178">
                  <a:extLst>
                    <a:ext uri="{FF2B5EF4-FFF2-40B4-BE49-F238E27FC236}">
                      <a16:creationId xmlns:a16="http://schemas.microsoft.com/office/drawing/2014/main" id="{57B4C824-BFC0-D64A-B8DD-182AAE46FE4B}"/>
                    </a:ext>
                  </a:extLst>
                </p:cNvPr>
                <p:cNvSpPr txBox="1"/>
                <p:nvPr/>
              </p:nvSpPr>
              <p:spPr>
                <a:xfrm>
                  <a:off x="2774254" y="4954514"/>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80" name="TextBox 179">
                  <a:extLst>
                    <a:ext uri="{FF2B5EF4-FFF2-40B4-BE49-F238E27FC236}">
                      <a16:creationId xmlns:a16="http://schemas.microsoft.com/office/drawing/2014/main" id="{E63E718B-A28E-8F48-9C4B-6E0B49CD9042}"/>
                    </a:ext>
                  </a:extLst>
                </p:cNvPr>
                <p:cNvSpPr txBox="1"/>
                <p:nvPr/>
              </p:nvSpPr>
              <p:spPr>
                <a:xfrm>
                  <a:off x="2999879" y="437503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78" name="Rounded Rectangle 177">
                <a:extLst>
                  <a:ext uri="{FF2B5EF4-FFF2-40B4-BE49-F238E27FC236}">
                    <a16:creationId xmlns:a16="http://schemas.microsoft.com/office/drawing/2014/main" id="{121FAA03-E164-074B-B418-85FA15D7439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grpSp>
        <p:nvGrpSpPr>
          <p:cNvPr id="32" name="Group 31">
            <a:extLst>
              <a:ext uri="{FF2B5EF4-FFF2-40B4-BE49-F238E27FC236}">
                <a16:creationId xmlns:a16="http://schemas.microsoft.com/office/drawing/2014/main" id="{957D1491-7718-BE49-83F5-03D984E58643}"/>
              </a:ext>
            </a:extLst>
          </p:cNvPr>
          <p:cNvGrpSpPr/>
          <p:nvPr/>
        </p:nvGrpSpPr>
        <p:grpSpPr>
          <a:xfrm>
            <a:off x="1348231" y="2911949"/>
            <a:ext cx="6567425" cy="1187149"/>
            <a:chOff x="1348231" y="2443724"/>
            <a:chExt cx="6567425" cy="1187149"/>
          </a:xfrm>
        </p:grpSpPr>
        <p:grpSp>
          <p:nvGrpSpPr>
            <p:cNvPr id="171" name="Group 170">
              <a:extLst>
                <a:ext uri="{FF2B5EF4-FFF2-40B4-BE49-F238E27FC236}">
                  <a16:creationId xmlns:a16="http://schemas.microsoft.com/office/drawing/2014/main" id="{A0CC31FB-5D8E-CD48-9475-6C661CB69365}"/>
                </a:ext>
              </a:extLst>
            </p:cNvPr>
            <p:cNvGrpSpPr/>
            <p:nvPr/>
          </p:nvGrpSpPr>
          <p:grpSpPr>
            <a:xfrm>
              <a:off x="1817131" y="2898192"/>
              <a:ext cx="638341" cy="732676"/>
              <a:chOff x="1554512" y="2911846"/>
              <a:chExt cx="772393" cy="1179986"/>
            </a:xfrm>
          </p:grpSpPr>
          <p:grpSp>
            <p:nvGrpSpPr>
              <p:cNvPr id="172" name="Group 171">
                <a:extLst>
                  <a:ext uri="{FF2B5EF4-FFF2-40B4-BE49-F238E27FC236}">
                    <a16:creationId xmlns:a16="http://schemas.microsoft.com/office/drawing/2014/main" id="{64470083-E853-CF4C-809D-A419E53CC667}"/>
                  </a:ext>
                </a:extLst>
              </p:cNvPr>
              <p:cNvGrpSpPr/>
              <p:nvPr/>
            </p:nvGrpSpPr>
            <p:grpSpPr>
              <a:xfrm>
                <a:off x="1554512" y="2911846"/>
                <a:ext cx="772393" cy="1179986"/>
                <a:chOff x="2774254" y="4396053"/>
                <a:chExt cx="834288" cy="1274544"/>
              </a:xfrm>
            </p:grpSpPr>
            <p:sp>
              <p:nvSpPr>
                <p:cNvPr id="174" name="TextBox 173">
                  <a:extLst>
                    <a:ext uri="{FF2B5EF4-FFF2-40B4-BE49-F238E27FC236}">
                      <a16:creationId xmlns:a16="http://schemas.microsoft.com/office/drawing/2014/main" id="{9186008A-8FB5-804F-9DCF-D7E796FD8F0D}"/>
                    </a:ext>
                  </a:extLst>
                </p:cNvPr>
                <p:cNvSpPr txBox="1"/>
                <p:nvPr/>
              </p:nvSpPr>
              <p:spPr>
                <a:xfrm>
                  <a:off x="2774254" y="4974576"/>
                  <a:ext cx="834288"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75" name="TextBox 174">
                  <a:extLst>
                    <a:ext uri="{FF2B5EF4-FFF2-40B4-BE49-F238E27FC236}">
                      <a16:creationId xmlns:a16="http://schemas.microsoft.com/office/drawing/2014/main" id="{30DD28E9-0B75-2D4C-9422-EEE4EC9052EF}"/>
                    </a:ext>
                  </a:extLst>
                </p:cNvPr>
                <p:cNvSpPr txBox="1"/>
                <p:nvPr/>
              </p:nvSpPr>
              <p:spPr>
                <a:xfrm>
                  <a:off x="2999879" y="4396053"/>
                  <a:ext cx="383046"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73" name="Rounded Rectangle 172">
                <a:extLst>
                  <a:ext uri="{FF2B5EF4-FFF2-40B4-BE49-F238E27FC236}">
                    <a16:creationId xmlns:a16="http://schemas.microsoft.com/office/drawing/2014/main" id="{52530DC9-C5CC-8147-9E2C-8F874B47C5B4}"/>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17" name="Group 216">
              <a:extLst>
                <a:ext uri="{FF2B5EF4-FFF2-40B4-BE49-F238E27FC236}">
                  <a16:creationId xmlns:a16="http://schemas.microsoft.com/office/drawing/2014/main" id="{57696BD2-3D2B-7D4C-B522-9DC5C9E623AF}"/>
                </a:ext>
              </a:extLst>
            </p:cNvPr>
            <p:cNvGrpSpPr/>
            <p:nvPr/>
          </p:nvGrpSpPr>
          <p:grpSpPr>
            <a:xfrm>
              <a:off x="2597157" y="2898193"/>
              <a:ext cx="638341" cy="732676"/>
              <a:chOff x="1554512" y="2911846"/>
              <a:chExt cx="772393" cy="1179985"/>
            </a:xfrm>
          </p:grpSpPr>
          <p:grpSp>
            <p:nvGrpSpPr>
              <p:cNvPr id="218" name="Group 217">
                <a:extLst>
                  <a:ext uri="{FF2B5EF4-FFF2-40B4-BE49-F238E27FC236}">
                    <a16:creationId xmlns:a16="http://schemas.microsoft.com/office/drawing/2014/main" id="{297FABD6-7226-C646-9059-3F7A7F29E9A7}"/>
                  </a:ext>
                </a:extLst>
              </p:cNvPr>
              <p:cNvGrpSpPr/>
              <p:nvPr/>
            </p:nvGrpSpPr>
            <p:grpSpPr>
              <a:xfrm>
                <a:off x="1554512" y="2911846"/>
                <a:ext cx="772393" cy="1179985"/>
                <a:chOff x="2774254" y="4396053"/>
                <a:chExt cx="834288" cy="1274543"/>
              </a:xfrm>
            </p:grpSpPr>
            <p:sp>
              <p:nvSpPr>
                <p:cNvPr id="220" name="TextBox 219">
                  <a:extLst>
                    <a:ext uri="{FF2B5EF4-FFF2-40B4-BE49-F238E27FC236}">
                      <a16:creationId xmlns:a16="http://schemas.microsoft.com/office/drawing/2014/main" id="{D3EC2AE5-BAB8-1948-82F0-CE3286739D13}"/>
                    </a:ext>
                  </a:extLst>
                </p:cNvPr>
                <p:cNvSpPr txBox="1"/>
                <p:nvPr/>
              </p:nvSpPr>
              <p:spPr>
                <a:xfrm>
                  <a:off x="2774254" y="497457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21" name="TextBox 220">
                  <a:extLst>
                    <a:ext uri="{FF2B5EF4-FFF2-40B4-BE49-F238E27FC236}">
                      <a16:creationId xmlns:a16="http://schemas.microsoft.com/office/drawing/2014/main" id="{D54CEFB3-15F3-BB48-8C2E-FAC5EC9799EC}"/>
                    </a:ext>
                  </a:extLst>
                </p:cNvPr>
                <p:cNvSpPr txBox="1"/>
                <p:nvPr/>
              </p:nvSpPr>
              <p:spPr>
                <a:xfrm>
                  <a:off x="2999879" y="439605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2</a:t>
                  </a:r>
                </a:p>
              </p:txBody>
            </p:sp>
          </p:grpSp>
          <p:sp>
            <p:nvSpPr>
              <p:cNvPr id="219" name="Rounded Rectangle 218">
                <a:extLst>
                  <a:ext uri="{FF2B5EF4-FFF2-40B4-BE49-F238E27FC236}">
                    <a16:creationId xmlns:a16="http://schemas.microsoft.com/office/drawing/2014/main" id="{BEB08C26-DCE4-E94A-94F7-DD2E7918E9C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22" name="Group 221">
              <a:extLst>
                <a:ext uri="{FF2B5EF4-FFF2-40B4-BE49-F238E27FC236}">
                  <a16:creationId xmlns:a16="http://schemas.microsoft.com/office/drawing/2014/main" id="{8FFA5FE5-232E-CA45-A693-BB51483A990C}"/>
                </a:ext>
              </a:extLst>
            </p:cNvPr>
            <p:cNvGrpSpPr/>
            <p:nvPr/>
          </p:nvGrpSpPr>
          <p:grpSpPr>
            <a:xfrm>
              <a:off x="3377184" y="2874580"/>
              <a:ext cx="638341" cy="756293"/>
              <a:chOff x="1554512" y="2873812"/>
              <a:chExt cx="772393" cy="1218018"/>
            </a:xfrm>
          </p:grpSpPr>
          <p:grpSp>
            <p:nvGrpSpPr>
              <p:cNvPr id="223" name="Group 222">
                <a:extLst>
                  <a:ext uri="{FF2B5EF4-FFF2-40B4-BE49-F238E27FC236}">
                    <a16:creationId xmlns:a16="http://schemas.microsoft.com/office/drawing/2014/main" id="{AC456CF7-8734-6C41-9E8A-933790F5E4D5}"/>
                  </a:ext>
                </a:extLst>
              </p:cNvPr>
              <p:cNvGrpSpPr/>
              <p:nvPr/>
            </p:nvGrpSpPr>
            <p:grpSpPr>
              <a:xfrm>
                <a:off x="1554512" y="2873812"/>
                <a:ext cx="772393" cy="1218018"/>
                <a:chOff x="2774254" y="4354971"/>
                <a:chExt cx="834288" cy="1315624"/>
              </a:xfrm>
            </p:grpSpPr>
            <p:sp>
              <p:nvSpPr>
                <p:cNvPr id="225" name="TextBox 224">
                  <a:extLst>
                    <a:ext uri="{FF2B5EF4-FFF2-40B4-BE49-F238E27FC236}">
                      <a16:creationId xmlns:a16="http://schemas.microsoft.com/office/drawing/2014/main" id="{CE7C5A70-1C54-E84B-9A40-0939205D175C}"/>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26" name="TextBox 225">
                  <a:extLst>
                    <a:ext uri="{FF2B5EF4-FFF2-40B4-BE49-F238E27FC236}">
                      <a16:creationId xmlns:a16="http://schemas.microsoft.com/office/drawing/2014/main" id="{93BA9D33-02B3-C94C-B182-7AECE5FD79FA}"/>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grpSp>
          <p:sp>
            <p:nvSpPr>
              <p:cNvPr id="224" name="Rounded Rectangle 223">
                <a:extLst>
                  <a:ext uri="{FF2B5EF4-FFF2-40B4-BE49-F238E27FC236}">
                    <a16:creationId xmlns:a16="http://schemas.microsoft.com/office/drawing/2014/main" id="{F8CCE517-322F-5249-A399-7D72F216D9D7}"/>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27" name="Group 226">
              <a:extLst>
                <a:ext uri="{FF2B5EF4-FFF2-40B4-BE49-F238E27FC236}">
                  <a16:creationId xmlns:a16="http://schemas.microsoft.com/office/drawing/2014/main" id="{D8662A1C-0DD1-3448-9FCB-25CC2DB74D94}"/>
                </a:ext>
              </a:extLst>
            </p:cNvPr>
            <p:cNvGrpSpPr/>
            <p:nvPr/>
          </p:nvGrpSpPr>
          <p:grpSpPr>
            <a:xfrm>
              <a:off x="4157210" y="2874580"/>
              <a:ext cx="638341" cy="756293"/>
              <a:chOff x="1554512" y="2873812"/>
              <a:chExt cx="772393" cy="1218018"/>
            </a:xfrm>
          </p:grpSpPr>
          <p:grpSp>
            <p:nvGrpSpPr>
              <p:cNvPr id="228" name="Group 227">
                <a:extLst>
                  <a:ext uri="{FF2B5EF4-FFF2-40B4-BE49-F238E27FC236}">
                    <a16:creationId xmlns:a16="http://schemas.microsoft.com/office/drawing/2014/main" id="{5267B33C-7FD5-7443-B8EA-639A16F2B36A}"/>
                  </a:ext>
                </a:extLst>
              </p:cNvPr>
              <p:cNvGrpSpPr/>
              <p:nvPr/>
            </p:nvGrpSpPr>
            <p:grpSpPr>
              <a:xfrm>
                <a:off x="1554512" y="2873812"/>
                <a:ext cx="772393" cy="1218018"/>
                <a:chOff x="2774254" y="4354971"/>
                <a:chExt cx="834288" cy="1315624"/>
              </a:xfrm>
            </p:grpSpPr>
            <p:sp>
              <p:nvSpPr>
                <p:cNvPr id="230" name="TextBox 229">
                  <a:extLst>
                    <a:ext uri="{FF2B5EF4-FFF2-40B4-BE49-F238E27FC236}">
                      <a16:creationId xmlns:a16="http://schemas.microsoft.com/office/drawing/2014/main" id="{A455E88F-7649-0945-B027-B29AED782C2D}"/>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31" name="TextBox 230">
                  <a:extLst>
                    <a:ext uri="{FF2B5EF4-FFF2-40B4-BE49-F238E27FC236}">
                      <a16:creationId xmlns:a16="http://schemas.microsoft.com/office/drawing/2014/main" id="{CB3DBBB0-39E3-6845-B7C8-266A734D09D7}"/>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4</a:t>
                  </a:r>
                </a:p>
              </p:txBody>
            </p:sp>
          </p:grpSp>
          <p:sp>
            <p:nvSpPr>
              <p:cNvPr id="229" name="Rounded Rectangle 228">
                <a:extLst>
                  <a:ext uri="{FF2B5EF4-FFF2-40B4-BE49-F238E27FC236}">
                    <a16:creationId xmlns:a16="http://schemas.microsoft.com/office/drawing/2014/main" id="{8CA8B622-054B-604B-A052-581DBC6B8D62}"/>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32" name="Group 231">
              <a:extLst>
                <a:ext uri="{FF2B5EF4-FFF2-40B4-BE49-F238E27FC236}">
                  <a16:creationId xmlns:a16="http://schemas.microsoft.com/office/drawing/2014/main" id="{06B08C2F-4998-5C49-9C64-5BD665D21516}"/>
                </a:ext>
              </a:extLst>
            </p:cNvPr>
            <p:cNvGrpSpPr/>
            <p:nvPr/>
          </p:nvGrpSpPr>
          <p:grpSpPr>
            <a:xfrm>
              <a:off x="4937236" y="2874580"/>
              <a:ext cx="638341" cy="756293"/>
              <a:chOff x="1554512" y="2873812"/>
              <a:chExt cx="772393" cy="1218018"/>
            </a:xfrm>
          </p:grpSpPr>
          <p:grpSp>
            <p:nvGrpSpPr>
              <p:cNvPr id="233" name="Group 232">
                <a:extLst>
                  <a:ext uri="{FF2B5EF4-FFF2-40B4-BE49-F238E27FC236}">
                    <a16:creationId xmlns:a16="http://schemas.microsoft.com/office/drawing/2014/main" id="{63936CD6-58B4-F244-A446-696BCABACA94}"/>
                  </a:ext>
                </a:extLst>
              </p:cNvPr>
              <p:cNvGrpSpPr/>
              <p:nvPr/>
            </p:nvGrpSpPr>
            <p:grpSpPr>
              <a:xfrm>
                <a:off x="1554512" y="2873812"/>
                <a:ext cx="772393" cy="1218018"/>
                <a:chOff x="2774254" y="4354971"/>
                <a:chExt cx="834288" cy="1315624"/>
              </a:xfrm>
            </p:grpSpPr>
            <p:sp>
              <p:nvSpPr>
                <p:cNvPr id="235" name="TextBox 234">
                  <a:extLst>
                    <a:ext uri="{FF2B5EF4-FFF2-40B4-BE49-F238E27FC236}">
                      <a16:creationId xmlns:a16="http://schemas.microsoft.com/office/drawing/2014/main" id="{029233C4-0212-CD40-BD3B-8C53F6C5654B}"/>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36" name="TextBox 235">
                  <a:extLst>
                    <a:ext uri="{FF2B5EF4-FFF2-40B4-BE49-F238E27FC236}">
                      <a16:creationId xmlns:a16="http://schemas.microsoft.com/office/drawing/2014/main" id="{70EB1D43-CDAE-EE45-B22F-1E74C7F33DF6}"/>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grpSp>
          <p:sp>
            <p:nvSpPr>
              <p:cNvPr id="234" name="Rounded Rectangle 233">
                <a:extLst>
                  <a:ext uri="{FF2B5EF4-FFF2-40B4-BE49-F238E27FC236}">
                    <a16:creationId xmlns:a16="http://schemas.microsoft.com/office/drawing/2014/main" id="{E812AD72-F797-FF43-BB51-F6DBE595CE1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37" name="Group 236">
              <a:extLst>
                <a:ext uri="{FF2B5EF4-FFF2-40B4-BE49-F238E27FC236}">
                  <a16:creationId xmlns:a16="http://schemas.microsoft.com/office/drawing/2014/main" id="{A17F6C8B-D8A8-1A4B-8525-DBD4149BAB9D}"/>
                </a:ext>
              </a:extLst>
            </p:cNvPr>
            <p:cNvGrpSpPr/>
            <p:nvPr/>
          </p:nvGrpSpPr>
          <p:grpSpPr>
            <a:xfrm>
              <a:off x="5717263" y="2874580"/>
              <a:ext cx="638341" cy="756293"/>
              <a:chOff x="1554512" y="2873812"/>
              <a:chExt cx="772393" cy="1218018"/>
            </a:xfrm>
          </p:grpSpPr>
          <p:grpSp>
            <p:nvGrpSpPr>
              <p:cNvPr id="238" name="Group 237">
                <a:extLst>
                  <a:ext uri="{FF2B5EF4-FFF2-40B4-BE49-F238E27FC236}">
                    <a16:creationId xmlns:a16="http://schemas.microsoft.com/office/drawing/2014/main" id="{DDA2A35F-6198-1543-97F3-554E4CB6ADAC}"/>
                  </a:ext>
                </a:extLst>
              </p:cNvPr>
              <p:cNvGrpSpPr/>
              <p:nvPr/>
            </p:nvGrpSpPr>
            <p:grpSpPr>
              <a:xfrm>
                <a:off x="1554512" y="2873812"/>
                <a:ext cx="772393" cy="1218018"/>
                <a:chOff x="2774254" y="4354971"/>
                <a:chExt cx="834288" cy="1315624"/>
              </a:xfrm>
            </p:grpSpPr>
            <p:sp>
              <p:nvSpPr>
                <p:cNvPr id="240" name="TextBox 239">
                  <a:extLst>
                    <a:ext uri="{FF2B5EF4-FFF2-40B4-BE49-F238E27FC236}">
                      <a16:creationId xmlns:a16="http://schemas.microsoft.com/office/drawing/2014/main" id="{69FD0886-ECC8-C74B-843E-C3C0525F8CAD}"/>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41" name="TextBox 240">
                  <a:extLst>
                    <a:ext uri="{FF2B5EF4-FFF2-40B4-BE49-F238E27FC236}">
                      <a16:creationId xmlns:a16="http://schemas.microsoft.com/office/drawing/2014/main" id="{652A0444-C4BA-2845-8E46-B04284C16ED9}"/>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6</a:t>
                  </a:r>
                </a:p>
              </p:txBody>
            </p:sp>
          </p:grpSp>
          <p:sp>
            <p:nvSpPr>
              <p:cNvPr id="239" name="Rounded Rectangle 238">
                <a:extLst>
                  <a:ext uri="{FF2B5EF4-FFF2-40B4-BE49-F238E27FC236}">
                    <a16:creationId xmlns:a16="http://schemas.microsoft.com/office/drawing/2014/main" id="{8FDBEAE8-0914-694E-AB24-1D6872CCFAC7}"/>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42" name="Group 241">
              <a:extLst>
                <a:ext uri="{FF2B5EF4-FFF2-40B4-BE49-F238E27FC236}">
                  <a16:creationId xmlns:a16="http://schemas.microsoft.com/office/drawing/2014/main" id="{BBA2E105-A722-7240-924F-FFFDC5F21F7C}"/>
                </a:ext>
              </a:extLst>
            </p:cNvPr>
            <p:cNvGrpSpPr/>
            <p:nvPr/>
          </p:nvGrpSpPr>
          <p:grpSpPr>
            <a:xfrm>
              <a:off x="6497289" y="2874580"/>
              <a:ext cx="638341" cy="756293"/>
              <a:chOff x="1554512" y="2873812"/>
              <a:chExt cx="772393" cy="1218018"/>
            </a:xfrm>
          </p:grpSpPr>
          <p:grpSp>
            <p:nvGrpSpPr>
              <p:cNvPr id="243" name="Group 242">
                <a:extLst>
                  <a:ext uri="{FF2B5EF4-FFF2-40B4-BE49-F238E27FC236}">
                    <a16:creationId xmlns:a16="http://schemas.microsoft.com/office/drawing/2014/main" id="{FC1528F9-93FF-7440-8342-9FA3912B0C54}"/>
                  </a:ext>
                </a:extLst>
              </p:cNvPr>
              <p:cNvGrpSpPr/>
              <p:nvPr/>
            </p:nvGrpSpPr>
            <p:grpSpPr>
              <a:xfrm>
                <a:off x="1554512" y="2873812"/>
                <a:ext cx="772393" cy="1218018"/>
                <a:chOff x="2774254" y="4354971"/>
                <a:chExt cx="834288" cy="1315624"/>
              </a:xfrm>
            </p:grpSpPr>
            <p:sp>
              <p:nvSpPr>
                <p:cNvPr id="245" name="TextBox 244">
                  <a:extLst>
                    <a:ext uri="{FF2B5EF4-FFF2-40B4-BE49-F238E27FC236}">
                      <a16:creationId xmlns:a16="http://schemas.microsoft.com/office/drawing/2014/main" id="{A3BC673C-A11D-8645-89A9-67B5329C0FC0}"/>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46" name="TextBox 245">
                  <a:extLst>
                    <a:ext uri="{FF2B5EF4-FFF2-40B4-BE49-F238E27FC236}">
                      <a16:creationId xmlns:a16="http://schemas.microsoft.com/office/drawing/2014/main" id="{C138AE19-15A0-4646-8C50-658D41E5E943}"/>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7</a:t>
                  </a:r>
                </a:p>
              </p:txBody>
            </p:sp>
          </p:grpSp>
          <p:sp>
            <p:nvSpPr>
              <p:cNvPr id="244" name="Rounded Rectangle 243">
                <a:extLst>
                  <a:ext uri="{FF2B5EF4-FFF2-40B4-BE49-F238E27FC236}">
                    <a16:creationId xmlns:a16="http://schemas.microsoft.com/office/drawing/2014/main" id="{B9F04B96-5DB1-AE48-BB19-D15A8F4558B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247" name="Group 246">
              <a:extLst>
                <a:ext uri="{FF2B5EF4-FFF2-40B4-BE49-F238E27FC236}">
                  <a16:creationId xmlns:a16="http://schemas.microsoft.com/office/drawing/2014/main" id="{1DDB5F7B-B729-3244-B82E-20F8495CD0EF}"/>
                </a:ext>
              </a:extLst>
            </p:cNvPr>
            <p:cNvGrpSpPr/>
            <p:nvPr/>
          </p:nvGrpSpPr>
          <p:grpSpPr>
            <a:xfrm>
              <a:off x="7277315" y="2874580"/>
              <a:ext cx="638341" cy="756293"/>
              <a:chOff x="1554512" y="2873812"/>
              <a:chExt cx="772393" cy="1218018"/>
            </a:xfrm>
          </p:grpSpPr>
          <p:grpSp>
            <p:nvGrpSpPr>
              <p:cNvPr id="248" name="Group 247">
                <a:extLst>
                  <a:ext uri="{FF2B5EF4-FFF2-40B4-BE49-F238E27FC236}">
                    <a16:creationId xmlns:a16="http://schemas.microsoft.com/office/drawing/2014/main" id="{C7E2CCDC-8418-5C4E-895E-D45515B48FAC}"/>
                  </a:ext>
                </a:extLst>
              </p:cNvPr>
              <p:cNvGrpSpPr/>
              <p:nvPr/>
            </p:nvGrpSpPr>
            <p:grpSpPr>
              <a:xfrm>
                <a:off x="1554512" y="2873812"/>
                <a:ext cx="772393" cy="1218018"/>
                <a:chOff x="2774254" y="4354971"/>
                <a:chExt cx="834288" cy="1315624"/>
              </a:xfrm>
            </p:grpSpPr>
            <p:sp>
              <p:nvSpPr>
                <p:cNvPr id="250" name="TextBox 249">
                  <a:extLst>
                    <a:ext uri="{FF2B5EF4-FFF2-40B4-BE49-F238E27FC236}">
                      <a16:creationId xmlns:a16="http://schemas.microsoft.com/office/drawing/2014/main" id="{E30B6758-7937-4A45-90C8-1400EC84DF3D}"/>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251" name="TextBox 250">
                  <a:extLst>
                    <a:ext uri="{FF2B5EF4-FFF2-40B4-BE49-F238E27FC236}">
                      <a16:creationId xmlns:a16="http://schemas.microsoft.com/office/drawing/2014/main" id="{2725DAEB-429C-9540-91B6-F5F35EC48C38}"/>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grpSp>
          <p:sp>
            <p:nvSpPr>
              <p:cNvPr id="249" name="Rounded Rectangle 248">
                <a:extLst>
                  <a:ext uri="{FF2B5EF4-FFF2-40B4-BE49-F238E27FC236}">
                    <a16:creationId xmlns:a16="http://schemas.microsoft.com/office/drawing/2014/main" id="{305ACA52-47F1-D44E-BF04-1D412F5A8D03}"/>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0" name="Group 29">
              <a:extLst>
                <a:ext uri="{FF2B5EF4-FFF2-40B4-BE49-F238E27FC236}">
                  <a16:creationId xmlns:a16="http://schemas.microsoft.com/office/drawing/2014/main" id="{EECA24F2-DA13-994B-BE96-032E63E0ECFE}"/>
                </a:ext>
              </a:extLst>
            </p:cNvPr>
            <p:cNvGrpSpPr/>
            <p:nvPr/>
          </p:nvGrpSpPr>
          <p:grpSpPr>
            <a:xfrm>
              <a:off x="1348231" y="2443724"/>
              <a:ext cx="6244918" cy="439675"/>
              <a:chOff x="1658112" y="2908952"/>
              <a:chExt cx="7556351" cy="708102"/>
            </a:xfrm>
          </p:grpSpPr>
          <p:cxnSp>
            <p:nvCxnSpPr>
              <p:cNvPr id="201" name="Straight Connector 200">
                <a:extLst>
                  <a:ext uri="{FF2B5EF4-FFF2-40B4-BE49-F238E27FC236}">
                    <a16:creationId xmlns:a16="http://schemas.microsoft.com/office/drawing/2014/main" id="{4839758D-D0B7-2048-89B2-5521DDBCE126}"/>
                  </a:ext>
                </a:extLst>
              </p:cNvPr>
              <p:cNvCxnSpPr>
                <a:cxnSpLocks/>
              </p:cNvCxnSpPr>
              <p:nvPr/>
            </p:nvCxnSpPr>
            <p:spPr>
              <a:xfrm>
                <a:off x="1658112" y="3263003"/>
                <a:ext cx="755635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22325BDD-35A5-BD49-BA2B-33809B0421E9}"/>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BE69CB62-A435-5E43-AC9E-F023DE7008C0}"/>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72A4430C-76A2-564B-AF57-157BBC924A51}"/>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6E2A3368-AC7F-454C-833D-4955E371C574}"/>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65E2FD8D-E1E8-F146-B5CB-7EFF21F82EEB}"/>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8A69B853-928E-2F47-9F55-5540396BE071}"/>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85587628-9E58-DC49-BE04-172BED1A518F}"/>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B23F343E-722F-DE45-A53A-82D660217C84}"/>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CE47EA41-73F5-1C4C-92E5-AD3A5289F6C2}"/>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grpSp>
        <p:nvGrpSpPr>
          <p:cNvPr id="261" name="Group 260">
            <a:extLst>
              <a:ext uri="{FF2B5EF4-FFF2-40B4-BE49-F238E27FC236}">
                <a16:creationId xmlns:a16="http://schemas.microsoft.com/office/drawing/2014/main" id="{CFB35E47-1CC5-1047-A061-FA0C002BDEC0}"/>
              </a:ext>
            </a:extLst>
          </p:cNvPr>
          <p:cNvGrpSpPr/>
          <p:nvPr/>
        </p:nvGrpSpPr>
        <p:grpSpPr>
          <a:xfrm>
            <a:off x="1348905" y="4256037"/>
            <a:ext cx="6244390" cy="782775"/>
            <a:chOff x="1358439" y="2335600"/>
            <a:chExt cx="7555713" cy="2233348"/>
          </a:xfrm>
        </p:grpSpPr>
        <p:sp>
          <p:nvSpPr>
            <p:cNvPr id="302" name="Rectangle 301">
              <a:extLst>
                <a:ext uri="{FF2B5EF4-FFF2-40B4-BE49-F238E27FC236}">
                  <a16:creationId xmlns:a16="http://schemas.microsoft.com/office/drawing/2014/main" id="{D967D9E5-90F7-A748-8641-4083B06ADB99}"/>
                </a:ext>
              </a:extLst>
            </p:cNvPr>
            <p:cNvSpPr/>
            <p:nvPr/>
          </p:nvSpPr>
          <p:spPr>
            <a:xfrm>
              <a:off x="1358439" y="2335600"/>
              <a:ext cx="945571" cy="2233348"/>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303" name="Rectangle 302">
              <a:extLst>
                <a:ext uri="{FF2B5EF4-FFF2-40B4-BE49-F238E27FC236}">
                  <a16:creationId xmlns:a16="http://schemas.microsoft.com/office/drawing/2014/main" id="{E13EF4C3-9CB1-EB4E-B4C9-E8FB183CBFFB}"/>
                </a:ext>
              </a:extLst>
            </p:cNvPr>
            <p:cNvSpPr/>
            <p:nvPr/>
          </p:nvSpPr>
          <p:spPr>
            <a:xfrm>
              <a:off x="3247051" y="2335600"/>
              <a:ext cx="945571" cy="2233348"/>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304" name="Rectangle 303">
              <a:extLst>
                <a:ext uri="{FF2B5EF4-FFF2-40B4-BE49-F238E27FC236}">
                  <a16:creationId xmlns:a16="http://schemas.microsoft.com/office/drawing/2014/main" id="{5E750F6F-0F09-F441-ABC8-E4A38A50FA17}"/>
                </a:ext>
              </a:extLst>
            </p:cNvPr>
            <p:cNvSpPr/>
            <p:nvPr/>
          </p:nvSpPr>
          <p:spPr>
            <a:xfrm>
              <a:off x="4191357" y="2335600"/>
              <a:ext cx="945571" cy="2233348"/>
            </a:xfrm>
            <a:prstGeom prst="rect">
              <a:avLst/>
            </a:prstGeom>
            <a:solidFill>
              <a:srgbClr val="0070C0"/>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305" name="Rectangle 304">
              <a:extLst>
                <a:ext uri="{FF2B5EF4-FFF2-40B4-BE49-F238E27FC236}">
                  <a16:creationId xmlns:a16="http://schemas.microsoft.com/office/drawing/2014/main" id="{DA1D5499-DE46-0C49-A845-DDBF8339C982}"/>
                </a:ext>
              </a:extLst>
            </p:cNvPr>
            <p:cNvSpPr/>
            <p:nvPr/>
          </p:nvSpPr>
          <p:spPr>
            <a:xfrm>
              <a:off x="5135663" y="2335600"/>
              <a:ext cx="945571" cy="2233348"/>
            </a:xfrm>
            <a:prstGeom prst="rect">
              <a:avLst/>
            </a:prstGeom>
            <a:solidFill>
              <a:srgbClr val="0070C0"/>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306" name="Rectangle 305">
              <a:extLst>
                <a:ext uri="{FF2B5EF4-FFF2-40B4-BE49-F238E27FC236}">
                  <a16:creationId xmlns:a16="http://schemas.microsoft.com/office/drawing/2014/main" id="{8FFDC678-71C4-E446-8184-CC9E19A9B166}"/>
                </a:ext>
              </a:extLst>
            </p:cNvPr>
            <p:cNvSpPr/>
            <p:nvPr/>
          </p:nvSpPr>
          <p:spPr>
            <a:xfrm>
              <a:off x="2302745" y="2335600"/>
              <a:ext cx="945571" cy="2233348"/>
            </a:xfrm>
            <a:prstGeom prst="rect">
              <a:avLst/>
            </a:prstGeom>
            <a:solidFill>
              <a:srgbClr val="DB2A6E"/>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sp>
          <p:nvSpPr>
            <p:cNvPr id="307" name="Rectangle 306">
              <a:extLst>
                <a:ext uri="{FF2B5EF4-FFF2-40B4-BE49-F238E27FC236}">
                  <a16:creationId xmlns:a16="http://schemas.microsoft.com/office/drawing/2014/main" id="{7F1ECCBD-417B-2947-9788-D477EDE5BA71}"/>
                </a:ext>
              </a:extLst>
            </p:cNvPr>
            <p:cNvSpPr/>
            <p:nvPr/>
          </p:nvSpPr>
          <p:spPr>
            <a:xfrm>
              <a:off x="6079969" y="2335600"/>
              <a:ext cx="945571" cy="2233348"/>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308" name="Rectangle 307">
              <a:extLst>
                <a:ext uri="{FF2B5EF4-FFF2-40B4-BE49-F238E27FC236}">
                  <a16:creationId xmlns:a16="http://schemas.microsoft.com/office/drawing/2014/main" id="{88A46FAE-19AD-744A-82BC-23BCC4C576E0}"/>
                </a:ext>
              </a:extLst>
            </p:cNvPr>
            <p:cNvSpPr/>
            <p:nvPr/>
          </p:nvSpPr>
          <p:spPr>
            <a:xfrm>
              <a:off x="7968580" y="2335600"/>
              <a:ext cx="945572" cy="2233348"/>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309" name="Rectangle 308">
              <a:extLst>
                <a:ext uri="{FF2B5EF4-FFF2-40B4-BE49-F238E27FC236}">
                  <a16:creationId xmlns:a16="http://schemas.microsoft.com/office/drawing/2014/main" id="{AA35AC9D-1F82-D241-8F70-454FBB489504}"/>
                </a:ext>
              </a:extLst>
            </p:cNvPr>
            <p:cNvSpPr/>
            <p:nvPr/>
          </p:nvSpPr>
          <p:spPr>
            <a:xfrm>
              <a:off x="7024275" y="2335600"/>
              <a:ext cx="945571" cy="2233348"/>
            </a:xfrm>
            <a:prstGeom prst="rect">
              <a:avLst/>
            </a:prstGeom>
            <a:solidFill>
              <a:schemeClr val="bg1"/>
            </a:solidFill>
            <a:ln w="317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grpSp>
    </p:spTree>
    <p:extLst>
      <p:ext uri="{BB962C8B-B14F-4D97-AF65-F5344CB8AC3E}">
        <p14:creationId xmlns:p14="http://schemas.microsoft.com/office/powerpoint/2010/main" val="71496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04C19EF-DB00-7340-A58F-C3C9C7FFE9D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31369" y="1497483"/>
            <a:ext cx="2433987" cy="3753619"/>
          </a:xfrm>
          <a:prstGeom prst="rect">
            <a:avLst/>
          </a:prstGeom>
        </p:spPr>
      </p:pic>
      <p:sp>
        <p:nvSpPr>
          <p:cNvPr id="10" name="Subtitle 2">
            <a:extLst>
              <a:ext uri="{FF2B5EF4-FFF2-40B4-BE49-F238E27FC236}">
                <a16:creationId xmlns:a16="http://schemas.microsoft.com/office/drawing/2014/main" id="{7E70E386-AF1E-8748-9E92-C00365743FCF}"/>
              </a:ext>
            </a:extLst>
          </p:cNvPr>
          <p:cNvSpPr txBox="1">
            <a:spLocks/>
          </p:cNvSpPr>
          <p:nvPr/>
        </p:nvSpPr>
        <p:spPr>
          <a:xfrm>
            <a:off x="-8789" y="71610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DB2A6E"/>
                </a:solidFill>
                <a:latin typeface="Comic Sans MS" panose="030F0902030302020204" pitchFamily="66" charset="0"/>
                <a:cs typeface="Arial" panose="020B0604020202020204" pitchFamily="34" charset="0"/>
              </a:rPr>
              <a:t>Activity 1</a:t>
            </a:r>
          </a:p>
        </p:txBody>
      </p:sp>
      <p:grpSp>
        <p:nvGrpSpPr>
          <p:cNvPr id="2" name="Group 1">
            <a:extLst>
              <a:ext uri="{FF2B5EF4-FFF2-40B4-BE49-F238E27FC236}">
                <a16:creationId xmlns:a16="http://schemas.microsoft.com/office/drawing/2014/main" id="{356E30A4-73BB-E145-84B8-3FC16B6BA3AF}"/>
              </a:ext>
            </a:extLst>
          </p:cNvPr>
          <p:cNvGrpSpPr/>
          <p:nvPr/>
        </p:nvGrpSpPr>
        <p:grpSpPr>
          <a:xfrm>
            <a:off x="10260120" y="514828"/>
            <a:ext cx="1310986" cy="1305259"/>
            <a:chOff x="9052601" y="4461118"/>
            <a:chExt cx="1191805" cy="1186599"/>
          </a:xfrm>
        </p:grpSpPr>
        <p:pic>
          <p:nvPicPr>
            <p:cNvPr id="20" name="Picture 19" descr="Logo&#10;&#10;Description automatically generated">
              <a:extLst>
                <a:ext uri="{FF2B5EF4-FFF2-40B4-BE49-F238E27FC236}">
                  <a16:creationId xmlns:a16="http://schemas.microsoft.com/office/drawing/2014/main" id="{D7785F9D-3644-2745-A9D4-082AFA584A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2601" y="4461118"/>
              <a:ext cx="1191805" cy="1186599"/>
            </a:xfrm>
            <a:prstGeom prst="rect">
              <a:avLst/>
            </a:prstGeom>
            <a:ln>
              <a:noFill/>
            </a:ln>
            <a:effectLst>
              <a:outerShdw blurRad="50800" dist="38100" dir="2700000" algn="tl" rotWithShape="0">
                <a:prstClr val="black">
                  <a:alpha val="26758"/>
                </a:prstClr>
              </a:outerShdw>
            </a:effectLst>
          </p:spPr>
        </p:pic>
        <p:sp>
          <p:nvSpPr>
            <p:cNvPr id="21" name="Arrow: Up 3">
              <a:extLst>
                <a:ext uri="{FF2B5EF4-FFF2-40B4-BE49-F238E27FC236}">
                  <a16:creationId xmlns:a16="http://schemas.microsoft.com/office/drawing/2014/main" id="{22175358-BAF3-014E-9A85-A7161CE697EF}"/>
                </a:ext>
              </a:extLst>
            </p:cNvPr>
            <p:cNvSpPr/>
            <p:nvPr/>
          </p:nvSpPr>
          <p:spPr>
            <a:xfrm rot="13500000">
              <a:off x="9542483" y="4922155"/>
              <a:ext cx="212059" cy="259115"/>
            </a:xfrm>
            <a:prstGeom prst="upArrow">
              <a:avLst/>
            </a:prstGeom>
            <a:solidFill>
              <a:srgbClr val="DB2A6E"/>
            </a:solidFill>
            <a:ln w="12700">
              <a:solidFill>
                <a:schemeClr val="tx1">
                  <a:lumMod val="95000"/>
                  <a:lumOff val="5000"/>
                </a:schemeClr>
              </a:solidFill>
            </a:ln>
            <a:effectLst>
              <a:outerShdw blurRad="127000" dir="5400000" sx="38000" sy="38000" algn="ctr" rotWithShape="0">
                <a:srgbClr val="000000">
                  <a:alpha val="8000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grpSp>
      <p:sp>
        <p:nvSpPr>
          <p:cNvPr id="3" name="Rectangle 2">
            <a:extLst>
              <a:ext uri="{FF2B5EF4-FFF2-40B4-BE49-F238E27FC236}">
                <a16:creationId xmlns:a16="http://schemas.microsoft.com/office/drawing/2014/main" id="{A54FFA2C-0621-6D43-ACCE-C268568B794D}"/>
              </a:ext>
            </a:extLst>
          </p:cNvPr>
          <p:cNvSpPr/>
          <p:nvPr/>
        </p:nvSpPr>
        <p:spPr>
          <a:xfrm>
            <a:off x="3048000" y="5402468"/>
            <a:ext cx="6096000" cy="830997"/>
          </a:xfrm>
          <a:prstGeom prst="rect">
            <a:avLst/>
          </a:prstGeom>
        </p:spPr>
        <p:txBody>
          <a:bodyPr>
            <a:spAutoFit/>
          </a:bodyPr>
          <a:lstStyle/>
          <a:p>
            <a:pPr algn="ctr"/>
            <a:r>
              <a:rPr lang="en-GB" sz="2400" dirty="0">
                <a:latin typeface="Comic Sans MS" panose="030F0902030302020204" pitchFamily="66" charset="0"/>
              </a:rPr>
              <a:t>Altogether we have _____ one eighths. Altogether we have ____eighths </a:t>
            </a:r>
          </a:p>
        </p:txBody>
      </p:sp>
      <p:sp>
        <p:nvSpPr>
          <p:cNvPr id="11" name="Oval Callout 10">
            <a:extLst>
              <a:ext uri="{FF2B5EF4-FFF2-40B4-BE49-F238E27FC236}">
                <a16:creationId xmlns:a16="http://schemas.microsoft.com/office/drawing/2014/main" id="{67AC86E6-99A2-4040-AF29-A5173F6797A2}"/>
              </a:ext>
            </a:extLst>
          </p:cNvPr>
          <p:cNvSpPr/>
          <p:nvPr/>
        </p:nvSpPr>
        <p:spPr>
          <a:xfrm>
            <a:off x="7921704" y="2319338"/>
            <a:ext cx="3340486" cy="1930400"/>
          </a:xfrm>
          <a:prstGeom prst="wedgeEllipseCallout">
            <a:avLst>
              <a:gd name="adj1" fmla="val -66179"/>
              <a:gd name="adj2" fmla="val -28609"/>
            </a:avLst>
          </a:prstGeom>
          <a:solidFill>
            <a:schemeClr val="bg1"/>
          </a:solid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tIns="144000" rtlCol="0" anchor="ctr"/>
          <a:lstStyle/>
          <a:p>
            <a:pPr algn="ctr">
              <a:spcBef>
                <a:spcPts val="1200"/>
              </a:spcBef>
            </a:pPr>
            <a:r>
              <a:rPr lang="en-GB" sz="2200" dirty="0">
                <a:solidFill>
                  <a:schemeClr val="tx1">
                    <a:lumMod val="95000"/>
                    <a:lumOff val="5000"/>
                  </a:schemeClr>
                </a:solidFill>
                <a:latin typeface="Comic Sans MS" panose="030F0902030302020204" pitchFamily="66" charset="0"/>
              </a:rPr>
              <a:t>I have ___ one eighths of pizza.</a:t>
            </a:r>
          </a:p>
          <a:p>
            <a:pPr algn="ctr">
              <a:spcBef>
                <a:spcPts val="600"/>
              </a:spcBef>
            </a:pPr>
            <a:r>
              <a:rPr lang="en-GB" sz="2200" dirty="0">
                <a:solidFill>
                  <a:schemeClr val="tx1">
                    <a:lumMod val="95000"/>
                    <a:lumOff val="5000"/>
                  </a:schemeClr>
                </a:solidFill>
                <a:latin typeface="Comic Sans MS" panose="030F0902030302020204" pitchFamily="66" charset="0"/>
              </a:rPr>
              <a:t>I have ______ eighths.</a:t>
            </a:r>
          </a:p>
        </p:txBody>
      </p:sp>
      <p:sp>
        <p:nvSpPr>
          <p:cNvPr id="15" name="Oval Callout 14">
            <a:extLst>
              <a:ext uri="{FF2B5EF4-FFF2-40B4-BE49-F238E27FC236}">
                <a16:creationId xmlns:a16="http://schemas.microsoft.com/office/drawing/2014/main" id="{3538B09A-1092-C242-8BCD-9867B87764E9}"/>
              </a:ext>
            </a:extLst>
          </p:cNvPr>
          <p:cNvSpPr/>
          <p:nvPr/>
        </p:nvSpPr>
        <p:spPr>
          <a:xfrm flipH="1">
            <a:off x="828000" y="1778365"/>
            <a:ext cx="3340486" cy="2221771"/>
          </a:xfrm>
          <a:prstGeom prst="wedgeEllipseCallout">
            <a:avLst>
              <a:gd name="adj1" fmla="val -64658"/>
              <a:gd name="adj2" fmla="val -18210"/>
            </a:avLst>
          </a:prstGeom>
          <a:solidFill>
            <a:schemeClr val="bg1"/>
          </a:solid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lIns="108000" tIns="144000" rIns="0" bIns="72000" rtlCol="0" anchor="ctr"/>
          <a:lstStyle/>
          <a:p>
            <a:pPr algn="ctr">
              <a:spcBef>
                <a:spcPts val="1200"/>
              </a:spcBef>
            </a:pPr>
            <a:r>
              <a:rPr lang="en-GB" sz="2200" dirty="0">
                <a:solidFill>
                  <a:schemeClr val="tx1">
                    <a:lumMod val="95000"/>
                    <a:lumOff val="5000"/>
                  </a:schemeClr>
                </a:solidFill>
                <a:latin typeface="Comic Sans MS" panose="030F0902030302020204" pitchFamily="66" charset="0"/>
              </a:rPr>
              <a:t>I have</a:t>
            </a:r>
          </a:p>
          <a:p>
            <a:pPr algn="ctr"/>
            <a:r>
              <a:rPr lang="en-GB" sz="2200" dirty="0">
                <a:solidFill>
                  <a:schemeClr val="tx1">
                    <a:lumMod val="95000"/>
                    <a:lumOff val="5000"/>
                  </a:schemeClr>
                </a:solidFill>
                <a:latin typeface="Comic Sans MS" panose="030F0902030302020204" pitchFamily="66" charset="0"/>
              </a:rPr>
              <a:t>___ one eighths of pizza.</a:t>
            </a:r>
          </a:p>
          <a:p>
            <a:pPr algn="ctr">
              <a:spcBef>
                <a:spcPts val="600"/>
              </a:spcBef>
            </a:pPr>
            <a:r>
              <a:rPr lang="en-GB" sz="2200" dirty="0">
                <a:solidFill>
                  <a:schemeClr val="tx1">
                    <a:lumMod val="95000"/>
                    <a:lumOff val="5000"/>
                  </a:schemeClr>
                </a:solidFill>
                <a:latin typeface="Comic Sans MS" panose="030F0902030302020204" pitchFamily="66" charset="0"/>
              </a:rPr>
              <a:t>I have ______ eighths.</a:t>
            </a:r>
          </a:p>
        </p:txBody>
      </p:sp>
    </p:spTree>
    <p:extLst>
      <p:ext uri="{BB962C8B-B14F-4D97-AF65-F5344CB8AC3E}">
        <p14:creationId xmlns:p14="http://schemas.microsoft.com/office/powerpoint/2010/main" val="228635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5BB0DD1-871C-6443-9969-99142B6C9446}"/>
              </a:ext>
            </a:extLst>
          </p:cNvPr>
          <p:cNvGrpSpPr/>
          <p:nvPr/>
        </p:nvGrpSpPr>
        <p:grpSpPr>
          <a:xfrm>
            <a:off x="9257429" y="2633323"/>
            <a:ext cx="1365163" cy="1207337"/>
            <a:chOff x="9214899" y="1059705"/>
            <a:chExt cx="1365163" cy="1207337"/>
          </a:xfrm>
        </p:grpSpPr>
        <p:grpSp>
          <p:nvGrpSpPr>
            <p:cNvPr id="24" name="Group 23">
              <a:extLst>
                <a:ext uri="{FF2B5EF4-FFF2-40B4-BE49-F238E27FC236}">
                  <a16:creationId xmlns:a16="http://schemas.microsoft.com/office/drawing/2014/main" id="{1A2F1012-5A9B-9748-8A40-CD06086DA5DC}"/>
                </a:ext>
              </a:extLst>
            </p:cNvPr>
            <p:cNvGrpSpPr/>
            <p:nvPr/>
          </p:nvGrpSpPr>
          <p:grpSpPr>
            <a:xfrm>
              <a:off x="9807669" y="1059705"/>
              <a:ext cx="772393" cy="1207337"/>
              <a:chOff x="1312466" y="2880967"/>
              <a:chExt cx="772393" cy="1207337"/>
            </a:xfrm>
          </p:grpSpPr>
          <p:grpSp>
            <p:nvGrpSpPr>
              <p:cNvPr id="25" name="Group 24">
                <a:extLst>
                  <a:ext uri="{FF2B5EF4-FFF2-40B4-BE49-F238E27FC236}">
                    <a16:creationId xmlns:a16="http://schemas.microsoft.com/office/drawing/2014/main" id="{BD70F398-4AB0-624B-A89E-ADA2BF4E8651}"/>
                  </a:ext>
                </a:extLst>
              </p:cNvPr>
              <p:cNvGrpSpPr/>
              <p:nvPr/>
            </p:nvGrpSpPr>
            <p:grpSpPr>
              <a:xfrm>
                <a:off x="1312466" y="2880967"/>
                <a:ext cx="772393" cy="1207337"/>
                <a:chOff x="2512804" y="4362702"/>
                <a:chExt cx="834288" cy="1304088"/>
              </a:xfrm>
            </p:grpSpPr>
            <p:sp>
              <p:nvSpPr>
                <p:cNvPr id="27" name="TextBox 26">
                  <a:extLst>
                    <a:ext uri="{FF2B5EF4-FFF2-40B4-BE49-F238E27FC236}">
                      <a16:creationId xmlns:a16="http://schemas.microsoft.com/office/drawing/2014/main" id="{833F43A0-8917-C144-98AB-B6ED5B5B3D47}"/>
                    </a:ext>
                  </a:extLst>
                </p:cNvPr>
                <p:cNvSpPr txBox="1"/>
                <p:nvPr/>
              </p:nvSpPr>
              <p:spPr>
                <a:xfrm>
                  <a:off x="2512804" y="5060545"/>
                  <a:ext cx="834288" cy="606245"/>
                </a:xfrm>
                <a:prstGeom prst="rect">
                  <a:avLst/>
                </a:prstGeom>
                <a:noFill/>
              </p:spPr>
              <p:txBody>
                <a:bodyPr wrap="square" rtlCol="0" anchor="ctr" anchorCtr="0">
                  <a:spAutoFit/>
                </a:bodyPr>
                <a:lstStyle/>
                <a:p>
                  <a:pPr algn="ctr"/>
                  <a:r>
                    <a:rPr lang="en-GB" sz="3000" b="1" dirty="0">
                      <a:latin typeface="Comic Sans MS" panose="030F0902030302020204" pitchFamily="66" charset="0"/>
                    </a:rPr>
                    <a:t>8</a:t>
                  </a:r>
                </a:p>
              </p:txBody>
            </p:sp>
            <p:sp>
              <p:nvSpPr>
                <p:cNvPr id="28" name="TextBox 27">
                  <a:extLst>
                    <a:ext uri="{FF2B5EF4-FFF2-40B4-BE49-F238E27FC236}">
                      <a16:creationId xmlns:a16="http://schemas.microsoft.com/office/drawing/2014/main" id="{E7759FAF-EC25-4B43-B10F-69518AB268C4}"/>
                    </a:ext>
                  </a:extLst>
                </p:cNvPr>
                <p:cNvSpPr txBox="1"/>
                <p:nvPr/>
              </p:nvSpPr>
              <p:spPr>
                <a:xfrm>
                  <a:off x="2738429" y="4362702"/>
                  <a:ext cx="383046" cy="598393"/>
                </a:xfrm>
                <a:prstGeom prst="rect">
                  <a:avLst/>
                </a:prstGeom>
                <a:noFill/>
              </p:spPr>
              <p:txBody>
                <a:bodyPr wrap="square" rtlCol="0" anchor="ctr" anchorCtr="0">
                  <a:spAutoFit/>
                </a:bodyPr>
                <a:lstStyle/>
                <a:p>
                  <a:pPr algn="ctr"/>
                  <a:r>
                    <a:rPr lang="en-GB" sz="3000" b="1" dirty="0">
                      <a:latin typeface="Comic Sans MS" panose="030F0902030302020204" pitchFamily="66" charset="0"/>
                    </a:rPr>
                    <a:t>5</a:t>
                  </a:r>
                </a:p>
              </p:txBody>
            </p:sp>
          </p:grpSp>
          <p:sp>
            <p:nvSpPr>
              <p:cNvPr id="26" name="Rounded Rectangle 25">
                <a:extLst>
                  <a:ext uri="{FF2B5EF4-FFF2-40B4-BE49-F238E27FC236}">
                    <a16:creationId xmlns:a16="http://schemas.microsoft.com/office/drawing/2014/main" id="{C5E29173-643E-EE4F-8FB9-8CE6405B589A}"/>
                  </a:ext>
                </a:extLst>
              </p:cNvPr>
              <p:cNvSpPr/>
              <p:nvPr/>
            </p:nvSpPr>
            <p:spPr>
              <a:xfrm>
                <a:off x="1357174" y="3432456"/>
                <a:ext cx="682976"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p>
            </p:txBody>
          </p:sp>
        </p:grpSp>
        <p:sp>
          <p:nvSpPr>
            <p:cNvPr id="29" name="TextBox 28">
              <a:extLst>
                <a:ext uri="{FF2B5EF4-FFF2-40B4-BE49-F238E27FC236}">
                  <a16:creationId xmlns:a16="http://schemas.microsoft.com/office/drawing/2014/main" id="{01145C5E-19E7-334D-92CB-9764C32A63A2}"/>
                </a:ext>
              </a:extLst>
            </p:cNvPr>
            <p:cNvSpPr txBox="1"/>
            <p:nvPr/>
          </p:nvSpPr>
          <p:spPr>
            <a:xfrm>
              <a:off x="9214899" y="1288166"/>
              <a:ext cx="628245" cy="707886"/>
            </a:xfrm>
            <a:prstGeom prst="rect">
              <a:avLst/>
            </a:prstGeom>
            <a:noFill/>
          </p:spPr>
          <p:txBody>
            <a:bodyPr wrap="square" rtlCol="0" anchor="ctr" anchorCtr="0">
              <a:spAutoFit/>
            </a:bodyPr>
            <a:lstStyle/>
            <a:p>
              <a:pPr algn="ctr"/>
              <a:r>
                <a:rPr lang="en-GB" sz="4000" b="1" dirty="0">
                  <a:latin typeface="Comic Sans MS" panose="030F0902030302020204" pitchFamily="66" charset="0"/>
                </a:rPr>
                <a:t>=</a:t>
              </a:r>
            </a:p>
          </p:txBody>
        </p:sp>
      </p:grpSp>
      <p:grpSp>
        <p:nvGrpSpPr>
          <p:cNvPr id="14" name="Group 13">
            <a:extLst>
              <a:ext uri="{FF2B5EF4-FFF2-40B4-BE49-F238E27FC236}">
                <a16:creationId xmlns:a16="http://schemas.microsoft.com/office/drawing/2014/main" id="{A30662DD-582F-2B45-ACB5-319C16214B06}"/>
              </a:ext>
            </a:extLst>
          </p:cNvPr>
          <p:cNvGrpSpPr/>
          <p:nvPr/>
        </p:nvGrpSpPr>
        <p:grpSpPr>
          <a:xfrm>
            <a:off x="7928022" y="2633323"/>
            <a:ext cx="1338188" cy="1207337"/>
            <a:chOff x="7885492" y="1059705"/>
            <a:chExt cx="1338188" cy="1207337"/>
          </a:xfrm>
        </p:grpSpPr>
        <p:grpSp>
          <p:nvGrpSpPr>
            <p:cNvPr id="19" name="Group 18">
              <a:extLst>
                <a:ext uri="{FF2B5EF4-FFF2-40B4-BE49-F238E27FC236}">
                  <a16:creationId xmlns:a16="http://schemas.microsoft.com/office/drawing/2014/main" id="{18DEE7F4-87D2-6B42-AF15-F5EAAE52BA67}"/>
                </a:ext>
              </a:extLst>
            </p:cNvPr>
            <p:cNvGrpSpPr/>
            <p:nvPr/>
          </p:nvGrpSpPr>
          <p:grpSpPr>
            <a:xfrm>
              <a:off x="8451287" y="1059705"/>
              <a:ext cx="772393" cy="1207337"/>
              <a:chOff x="1554512" y="2880967"/>
              <a:chExt cx="772393" cy="1207337"/>
            </a:xfrm>
          </p:grpSpPr>
          <p:grpSp>
            <p:nvGrpSpPr>
              <p:cNvPr id="20" name="Group 19">
                <a:extLst>
                  <a:ext uri="{FF2B5EF4-FFF2-40B4-BE49-F238E27FC236}">
                    <a16:creationId xmlns:a16="http://schemas.microsoft.com/office/drawing/2014/main" id="{8D6C8FEC-2BED-E94B-867A-EFBDB3AAA4A4}"/>
                  </a:ext>
                </a:extLst>
              </p:cNvPr>
              <p:cNvGrpSpPr/>
              <p:nvPr/>
            </p:nvGrpSpPr>
            <p:grpSpPr>
              <a:xfrm>
                <a:off x="1554512" y="2880967"/>
                <a:ext cx="772393" cy="1207337"/>
                <a:chOff x="2774254" y="4362702"/>
                <a:chExt cx="834288" cy="1304088"/>
              </a:xfrm>
            </p:grpSpPr>
            <p:sp>
              <p:nvSpPr>
                <p:cNvPr id="22" name="TextBox 21">
                  <a:extLst>
                    <a:ext uri="{FF2B5EF4-FFF2-40B4-BE49-F238E27FC236}">
                      <a16:creationId xmlns:a16="http://schemas.microsoft.com/office/drawing/2014/main" id="{3FACEFF3-F9AA-2641-8880-CA76FC524748}"/>
                    </a:ext>
                  </a:extLst>
                </p:cNvPr>
                <p:cNvSpPr txBox="1"/>
                <p:nvPr/>
              </p:nvSpPr>
              <p:spPr>
                <a:xfrm>
                  <a:off x="2774254" y="5060545"/>
                  <a:ext cx="834288" cy="606245"/>
                </a:xfrm>
                <a:prstGeom prst="rect">
                  <a:avLst/>
                </a:prstGeom>
                <a:noFill/>
              </p:spPr>
              <p:txBody>
                <a:bodyPr wrap="square" rtlCol="0" anchor="ctr" anchorCtr="0">
                  <a:spAutoFit/>
                </a:bodyPr>
                <a:lstStyle/>
                <a:p>
                  <a:pPr algn="ctr"/>
                  <a:r>
                    <a:rPr lang="en-GB" sz="3000" b="1" dirty="0">
                      <a:latin typeface="Comic Sans MS" panose="030F0902030302020204" pitchFamily="66" charset="0"/>
                    </a:rPr>
                    <a:t>8</a:t>
                  </a:r>
                </a:p>
              </p:txBody>
            </p:sp>
            <p:sp>
              <p:nvSpPr>
                <p:cNvPr id="23" name="TextBox 22">
                  <a:extLst>
                    <a:ext uri="{FF2B5EF4-FFF2-40B4-BE49-F238E27FC236}">
                      <a16:creationId xmlns:a16="http://schemas.microsoft.com/office/drawing/2014/main" id="{AAC101C7-13E9-734D-89A2-62D615943AEC}"/>
                    </a:ext>
                  </a:extLst>
                </p:cNvPr>
                <p:cNvSpPr txBox="1"/>
                <p:nvPr/>
              </p:nvSpPr>
              <p:spPr>
                <a:xfrm>
                  <a:off x="2999879" y="4362702"/>
                  <a:ext cx="383046" cy="598393"/>
                </a:xfrm>
                <a:prstGeom prst="rect">
                  <a:avLst/>
                </a:prstGeom>
                <a:noFill/>
              </p:spPr>
              <p:txBody>
                <a:bodyPr wrap="square" rtlCol="0" anchor="ctr" anchorCtr="0">
                  <a:spAutoFit/>
                </a:bodyPr>
                <a:lstStyle/>
                <a:p>
                  <a:pPr algn="ctr"/>
                  <a:r>
                    <a:rPr lang="en-GB" sz="3000" b="1" dirty="0">
                      <a:latin typeface="Comic Sans MS" panose="030F0902030302020204" pitchFamily="66" charset="0"/>
                    </a:rPr>
                    <a:t>2</a:t>
                  </a:r>
                </a:p>
              </p:txBody>
            </p:sp>
          </p:grpSp>
          <p:sp>
            <p:nvSpPr>
              <p:cNvPr id="21" name="Rounded Rectangle 20">
                <a:extLst>
                  <a:ext uri="{FF2B5EF4-FFF2-40B4-BE49-F238E27FC236}">
                    <a16:creationId xmlns:a16="http://schemas.microsoft.com/office/drawing/2014/main" id="{0463C0D2-AE4A-7F46-9255-38491BB7C1E0}"/>
                  </a:ext>
                </a:extLst>
              </p:cNvPr>
              <p:cNvSpPr/>
              <p:nvPr/>
            </p:nvSpPr>
            <p:spPr>
              <a:xfrm>
                <a:off x="1599220" y="3432456"/>
                <a:ext cx="682976"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p>
            </p:txBody>
          </p:sp>
        </p:grpSp>
        <p:sp>
          <p:nvSpPr>
            <p:cNvPr id="30" name="TextBox 29">
              <a:extLst>
                <a:ext uri="{FF2B5EF4-FFF2-40B4-BE49-F238E27FC236}">
                  <a16:creationId xmlns:a16="http://schemas.microsoft.com/office/drawing/2014/main" id="{781D52F9-1802-8D47-92B3-078106FE0C40}"/>
                </a:ext>
              </a:extLst>
            </p:cNvPr>
            <p:cNvSpPr txBox="1"/>
            <p:nvPr/>
          </p:nvSpPr>
          <p:spPr>
            <a:xfrm>
              <a:off x="7885492" y="1277713"/>
              <a:ext cx="628245" cy="707886"/>
            </a:xfrm>
            <a:prstGeom prst="rect">
              <a:avLst/>
            </a:prstGeom>
            <a:noFill/>
          </p:spPr>
          <p:txBody>
            <a:bodyPr wrap="square" rtlCol="0" anchor="ctr" anchorCtr="0">
              <a:spAutoFit/>
            </a:bodyPr>
            <a:lstStyle/>
            <a:p>
              <a:pPr algn="ctr"/>
              <a:r>
                <a:rPr lang="en-GB" sz="4000" b="1" dirty="0">
                  <a:latin typeface="Comic Sans MS" panose="030F0902030302020204" pitchFamily="66" charset="0"/>
                </a:rPr>
                <a:t>+</a:t>
              </a:r>
            </a:p>
          </p:txBody>
        </p:sp>
      </p:grpSp>
      <p:grpSp>
        <p:nvGrpSpPr>
          <p:cNvPr id="31" name="Group 30">
            <a:extLst>
              <a:ext uri="{FF2B5EF4-FFF2-40B4-BE49-F238E27FC236}">
                <a16:creationId xmlns:a16="http://schemas.microsoft.com/office/drawing/2014/main" id="{EC1FA9A3-46E9-4F4F-8EFB-141F12091E2A}"/>
              </a:ext>
            </a:extLst>
          </p:cNvPr>
          <p:cNvGrpSpPr/>
          <p:nvPr/>
        </p:nvGrpSpPr>
        <p:grpSpPr>
          <a:xfrm>
            <a:off x="1310758" y="2633323"/>
            <a:ext cx="772393" cy="1207337"/>
            <a:chOff x="1554512" y="2880967"/>
            <a:chExt cx="772393" cy="1207337"/>
          </a:xfrm>
        </p:grpSpPr>
        <p:grpSp>
          <p:nvGrpSpPr>
            <p:cNvPr id="32" name="Group 31">
              <a:extLst>
                <a:ext uri="{FF2B5EF4-FFF2-40B4-BE49-F238E27FC236}">
                  <a16:creationId xmlns:a16="http://schemas.microsoft.com/office/drawing/2014/main" id="{BA4B900A-0B1A-9F4E-AAF6-02776729771E}"/>
                </a:ext>
              </a:extLst>
            </p:cNvPr>
            <p:cNvGrpSpPr/>
            <p:nvPr/>
          </p:nvGrpSpPr>
          <p:grpSpPr>
            <a:xfrm>
              <a:off x="1554512" y="2880967"/>
              <a:ext cx="772393" cy="1207337"/>
              <a:chOff x="2774254" y="4362702"/>
              <a:chExt cx="834288" cy="1304088"/>
            </a:xfrm>
          </p:grpSpPr>
          <p:sp>
            <p:nvSpPr>
              <p:cNvPr id="34" name="TextBox 33">
                <a:extLst>
                  <a:ext uri="{FF2B5EF4-FFF2-40B4-BE49-F238E27FC236}">
                    <a16:creationId xmlns:a16="http://schemas.microsoft.com/office/drawing/2014/main" id="{3EF0458B-6DD4-7F45-86FB-FA5341E83DD2}"/>
                  </a:ext>
                </a:extLst>
              </p:cNvPr>
              <p:cNvSpPr txBox="1"/>
              <p:nvPr/>
            </p:nvSpPr>
            <p:spPr>
              <a:xfrm>
                <a:off x="2774254" y="5060545"/>
                <a:ext cx="834288" cy="606245"/>
              </a:xfrm>
              <a:prstGeom prst="rect">
                <a:avLst/>
              </a:prstGeom>
              <a:noFill/>
            </p:spPr>
            <p:txBody>
              <a:bodyPr wrap="square" rtlCol="0" anchor="ctr" anchorCtr="0">
                <a:spAutoFit/>
              </a:bodyPr>
              <a:lstStyle/>
              <a:p>
                <a:pPr algn="ctr"/>
                <a:r>
                  <a:rPr lang="en-GB" sz="3000" b="1" dirty="0">
                    <a:latin typeface="Comic Sans MS" panose="030F0902030302020204" pitchFamily="66" charset="0"/>
                  </a:rPr>
                  <a:t>8</a:t>
                </a:r>
              </a:p>
            </p:txBody>
          </p:sp>
          <p:sp>
            <p:nvSpPr>
              <p:cNvPr id="35" name="TextBox 34">
                <a:extLst>
                  <a:ext uri="{FF2B5EF4-FFF2-40B4-BE49-F238E27FC236}">
                    <a16:creationId xmlns:a16="http://schemas.microsoft.com/office/drawing/2014/main" id="{BF88591A-EF9D-934B-ADF4-236000890CA6}"/>
                  </a:ext>
                </a:extLst>
              </p:cNvPr>
              <p:cNvSpPr txBox="1"/>
              <p:nvPr/>
            </p:nvSpPr>
            <p:spPr>
              <a:xfrm>
                <a:off x="2999879" y="4362702"/>
                <a:ext cx="383046" cy="598393"/>
              </a:xfrm>
              <a:prstGeom prst="rect">
                <a:avLst/>
              </a:prstGeom>
              <a:noFill/>
            </p:spPr>
            <p:txBody>
              <a:bodyPr wrap="square" rtlCol="0" anchor="ctr" anchorCtr="0">
                <a:spAutoFit/>
              </a:bodyPr>
              <a:lstStyle/>
              <a:p>
                <a:pPr algn="ctr"/>
                <a:r>
                  <a:rPr lang="en-GB" sz="3000" b="1" dirty="0">
                    <a:latin typeface="Comic Sans MS" panose="030F0902030302020204" pitchFamily="66" charset="0"/>
                  </a:rPr>
                  <a:t>3</a:t>
                </a:r>
              </a:p>
            </p:txBody>
          </p:sp>
        </p:grpSp>
        <p:sp>
          <p:nvSpPr>
            <p:cNvPr id="33" name="Rounded Rectangle 32">
              <a:extLst>
                <a:ext uri="{FF2B5EF4-FFF2-40B4-BE49-F238E27FC236}">
                  <a16:creationId xmlns:a16="http://schemas.microsoft.com/office/drawing/2014/main" id="{2716FE35-06D8-AC42-AF71-415ABE9A2D9B}"/>
                </a:ext>
              </a:extLst>
            </p:cNvPr>
            <p:cNvSpPr/>
            <p:nvPr/>
          </p:nvSpPr>
          <p:spPr>
            <a:xfrm>
              <a:off x="1599220" y="3432456"/>
              <a:ext cx="682976"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p>
          </p:txBody>
        </p:sp>
      </p:grpSp>
      <p:grpSp>
        <p:nvGrpSpPr>
          <p:cNvPr id="12" name="Group 11">
            <a:extLst>
              <a:ext uri="{FF2B5EF4-FFF2-40B4-BE49-F238E27FC236}">
                <a16:creationId xmlns:a16="http://schemas.microsoft.com/office/drawing/2014/main" id="{A73F52F8-F114-E843-8266-0E72A44E0A88}"/>
              </a:ext>
            </a:extLst>
          </p:cNvPr>
          <p:cNvGrpSpPr/>
          <p:nvPr/>
        </p:nvGrpSpPr>
        <p:grpSpPr>
          <a:xfrm>
            <a:off x="2813423" y="1075886"/>
            <a:ext cx="4572854" cy="4128981"/>
            <a:chOff x="2366858" y="1012091"/>
            <a:chExt cx="4572854" cy="4128981"/>
          </a:xfrm>
        </p:grpSpPr>
        <p:pic>
          <p:nvPicPr>
            <p:cNvPr id="36" name="Picture 35">
              <a:extLst>
                <a:ext uri="{FF2B5EF4-FFF2-40B4-BE49-F238E27FC236}">
                  <a16:creationId xmlns:a16="http://schemas.microsoft.com/office/drawing/2014/main" id="{7BB1F59F-E371-D845-BFE1-1BF18D4B1F9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48702" y="1012091"/>
              <a:ext cx="2677386" cy="4128981"/>
            </a:xfrm>
            <a:prstGeom prst="rect">
              <a:avLst/>
            </a:prstGeom>
          </p:spPr>
        </p:pic>
        <p:pic>
          <p:nvPicPr>
            <p:cNvPr id="37" name="Picture 36" descr="A picture containing text&#10;&#10;Description automatically generated">
              <a:extLst>
                <a:ext uri="{FF2B5EF4-FFF2-40B4-BE49-F238E27FC236}">
                  <a16:creationId xmlns:a16="http://schemas.microsoft.com/office/drawing/2014/main" id="{ED31BD89-1E45-6345-A089-A688826BB4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98993" y="4111182"/>
              <a:ext cx="642699" cy="853805"/>
            </a:xfrm>
            <a:prstGeom prst="rect">
              <a:avLst/>
            </a:prstGeom>
          </p:spPr>
        </p:pic>
        <p:pic>
          <p:nvPicPr>
            <p:cNvPr id="38" name="Picture 37" descr="A picture containing text&#10;&#10;Description automatically generated">
              <a:extLst>
                <a:ext uri="{FF2B5EF4-FFF2-40B4-BE49-F238E27FC236}">
                  <a16:creationId xmlns:a16="http://schemas.microsoft.com/office/drawing/2014/main" id="{50C13FCD-FDF4-554D-BD36-4D575F0EFF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32743" y="2181716"/>
              <a:ext cx="706969" cy="939186"/>
            </a:xfrm>
            <a:prstGeom prst="rect">
              <a:avLst/>
            </a:prstGeom>
          </p:spPr>
        </p:pic>
        <p:pic>
          <p:nvPicPr>
            <p:cNvPr id="39" name="Picture 38" descr="A picture containing text&#10;&#10;Description automatically generated">
              <a:extLst>
                <a:ext uri="{FF2B5EF4-FFF2-40B4-BE49-F238E27FC236}">
                  <a16:creationId xmlns:a16="http://schemas.microsoft.com/office/drawing/2014/main" id="{50CC2E27-CA5C-3C46-94A6-26BE1654E2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66858" y="3143392"/>
              <a:ext cx="706969" cy="939185"/>
            </a:xfrm>
            <a:prstGeom prst="rect">
              <a:avLst/>
            </a:prstGeom>
          </p:spPr>
        </p:pic>
        <p:pic>
          <p:nvPicPr>
            <p:cNvPr id="40" name="Picture 39" descr="A picture containing icon&#10;&#10;Description automatically generated">
              <a:extLst>
                <a:ext uri="{FF2B5EF4-FFF2-40B4-BE49-F238E27FC236}">
                  <a16:creationId xmlns:a16="http://schemas.microsoft.com/office/drawing/2014/main" id="{0F14DC59-8B82-9F49-9E34-7392E6D3CC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66858" y="2181716"/>
              <a:ext cx="706969" cy="939185"/>
            </a:xfrm>
            <a:prstGeom prst="rect">
              <a:avLst/>
            </a:prstGeom>
          </p:spPr>
        </p:pic>
        <p:pic>
          <p:nvPicPr>
            <p:cNvPr id="41" name="Picture 40" descr="A picture containing icon&#10;&#10;Description automatically generated">
              <a:extLst>
                <a:ext uri="{FF2B5EF4-FFF2-40B4-BE49-F238E27FC236}">
                  <a16:creationId xmlns:a16="http://schemas.microsoft.com/office/drawing/2014/main" id="{B721E2E3-BE93-364B-85EC-6B73003C6E9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14381" y="3143391"/>
              <a:ext cx="706969" cy="939186"/>
            </a:xfrm>
            <a:prstGeom prst="rect">
              <a:avLst/>
            </a:prstGeom>
          </p:spPr>
        </p:pic>
      </p:grpSp>
      <p:sp>
        <p:nvSpPr>
          <p:cNvPr id="42" name="Rectangle 41">
            <a:extLst>
              <a:ext uri="{FF2B5EF4-FFF2-40B4-BE49-F238E27FC236}">
                <a16:creationId xmlns:a16="http://schemas.microsoft.com/office/drawing/2014/main" id="{F134B47B-100B-4248-AA66-E10484D2E6C1}"/>
              </a:ext>
            </a:extLst>
          </p:cNvPr>
          <p:cNvSpPr/>
          <p:nvPr/>
        </p:nvSpPr>
        <p:spPr>
          <a:xfrm>
            <a:off x="0" y="5540970"/>
            <a:ext cx="12192000" cy="461665"/>
          </a:xfrm>
          <a:prstGeom prst="rect">
            <a:avLst/>
          </a:prstGeom>
        </p:spPr>
        <p:txBody>
          <a:bodyPr wrap="square">
            <a:spAutoFit/>
          </a:bodyPr>
          <a:lstStyle/>
          <a:p>
            <a:pPr algn="ctr"/>
            <a:r>
              <a:rPr lang="en-GB" sz="2400" dirty="0">
                <a:latin typeface="Comic Sans MS" panose="030F0902030302020204" pitchFamily="66" charset="0"/>
              </a:rPr>
              <a:t>Three-eighths plus two-eighths is equal to five-eighths. </a:t>
            </a:r>
          </a:p>
        </p:txBody>
      </p:sp>
    </p:spTree>
    <p:extLst>
      <p:ext uri="{BB962C8B-B14F-4D97-AF65-F5344CB8AC3E}">
        <p14:creationId xmlns:p14="http://schemas.microsoft.com/office/powerpoint/2010/main" val="4271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46" name="Ink 45">
                <a:extLst>
                  <a:ext uri="{FF2B5EF4-FFF2-40B4-BE49-F238E27FC236}">
                    <a16:creationId xmlns:a16="http://schemas.microsoft.com/office/drawing/2014/main" id="{5F814B41-316D-4AFF-982B-15441575E253}"/>
                  </a:ext>
                </a:extLst>
              </p14:cNvPr>
              <p14:cNvContentPartPr/>
              <p14:nvPr/>
            </p14:nvContentPartPr>
            <p14:xfrm>
              <a:off x="14482099" y="4263042"/>
              <a:ext cx="360" cy="360"/>
            </p14:xfrm>
          </p:contentPart>
        </mc:Choice>
        <mc:Fallback xmlns="">
          <p:pic>
            <p:nvPicPr>
              <p:cNvPr id="46" name="Ink 45">
                <a:extLst>
                  <a:ext uri="{FF2B5EF4-FFF2-40B4-BE49-F238E27FC236}">
                    <a16:creationId xmlns:a16="http://schemas.microsoft.com/office/drawing/2014/main" id="{5F814B41-316D-4AFF-982B-15441575E253}"/>
                  </a:ext>
                </a:extLst>
              </p:cNvPr>
              <p:cNvPicPr/>
              <p:nvPr/>
            </p:nvPicPr>
            <p:blipFill>
              <a:blip r:embed="rId16"/>
              <a:stretch>
                <a:fillRect/>
              </a:stretch>
            </p:blipFill>
            <p:spPr>
              <a:xfrm>
                <a:off x="14446099" y="4227402"/>
                <a:ext cx="72000" cy="72000"/>
              </a:xfrm>
              <a:prstGeom prst="rect">
                <a:avLst/>
              </a:prstGeom>
            </p:spPr>
          </p:pic>
        </mc:Fallback>
      </mc:AlternateContent>
      <p:grpSp>
        <p:nvGrpSpPr>
          <p:cNvPr id="56" name="Group 55">
            <a:extLst>
              <a:ext uri="{FF2B5EF4-FFF2-40B4-BE49-F238E27FC236}">
                <a16:creationId xmlns:a16="http://schemas.microsoft.com/office/drawing/2014/main" id="{D732D407-321F-E74E-B6CF-1502CA85D6B9}"/>
              </a:ext>
            </a:extLst>
          </p:cNvPr>
          <p:cNvGrpSpPr/>
          <p:nvPr/>
        </p:nvGrpSpPr>
        <p:grpSpPr>
          <a:xfrm>
            <a:off x="3817226" y="4593028"/>
            <a:ext cx="4156142" cy="1185919"/>
            <a:chOff x="4862505" y="3703281"/>
            <a:chExt cx="3434828" cy="980099"/>
          </a:xfrm>
        </p:grpSpPr>
        <p:grpSp>
          <p:nvGrpSpPr>
            <p:cNvPr id="57" name="Group 56">
              <a:extLst>
                <a:ext uri="{FF2B5EF4-FFF2-40B4-BE49-F238E27FC236}">
                  <a16:creationId xmlns:a16="http://schemas.microsoft.com/office/drawing/2014/main" id="{DD5A7752-FDEC-4145-BA41-7D661CCF6071}"/>
                </a:ext>
              </a:extLst>
            </p:cNvPr>
            <p:cNvGrpSpPr/>
            <p:nvPr/>
          </p:nvGrpSpPr>
          <p:grpSpPr>
            <a:xfrm>
              <a:off x="5221209" y="3703281"/>
              <a:ext cx="2747122" cy="970816"/>
              <a:chOff x="5901701" y="3030894"/>
              <a:chExt cx="2747122" cy="970816"/>
            </a:xfrm>
          </p:grpSpPr>
          <p:sp>
            <p:nvSpPr>
              <p:cNvPr id="59" name="TextBox 58">
                <a:extLst>
                  <a:ext uri="{FF2B5EF4-FFF2-40B4-BE49-F238E27FC236}">
                    <a16:creationId xmlns:a16="http://schemas.microsoft.com/office/drawing/2014/main" id="{66A5504B-B8D7-FD44-B79E-2412C5EA4C0D}"/>
                  </a:ext>
                </a:extLst>
              </p:cNvPr>
              <p:cNvSpPr txBox="1"/>
              <p:nvPr/>
            </p:nvSpPr>
            <p:spPr>
              <a:xfrm flipH="1" flipV="1">
                <a:off x="6553987" y="3210387"/>
                <a:ext cx="318977" cy="61046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sp>
            <p:nvSpPr>
              <p:cNvPr id="60" name="TextBox 59">
                <a:extLst>
                  <a:ext uri="{FF2B5EF4-FFF2-40B4-BE49-F238E27FC236}">
                    <a16:creationId xmlns:a16="http://schemas.microsoft.com/office/drawing/2014/main" id="{A50DD8EB-4992-3341-9160-0E90DBD1C3D5}"/>
                  </a:ext>
                </a:extLst>
              </p:cNvPr>
              <p:cNvSpPr txBox="1"/>
              <p:nvPr/>
            </p:nvSpPr>
            <p:spPr>
              <a:xfrm>
                <a:off x="7750419" y="3189240"/>
                <a:ext cx="252420" cy="585030"/>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nvGrpSpPr>
              <p:cNvPr id="61" name="Group 60">
                <a:extLst>
                  <a:ext uri="{FF2B5EF4-FFF2-40B4-BE49-F238E27FC236}">
                    <a16:creationId xmlns:a16="http://schemas.microsoft.com/office/drawing/2014/main" id="{6874094A-C93C-BD43-9024-6C4A8AD84C21}"/>
                  </a:ext>
                </a:extLst>
              </p:cNvPr>
              <p:cNvGrpSpPr/>
              <p:nvPr/>
            </p:nvGrpSpPr>
            <p:grpSpPr>
              <a:xfrm>
                <a:off x="5901701" y="3030894"/>
                <a:ext cx="461636" cy="970816"/>
                <a:chOff x="4591902" y="2615268"/>
                <a:chExt cx="260582" cy="602798"/>
              </a:xfrm>
            </p:grpSpPr>
            <p:sp>
              <p:nvSpPr>
                <p:cNvPr id="70" name="TextBox 69">
                  <a:extLst>
                    <a:ext uri="{FF2B5EF4-FFF2-40B4-BE49-F238E27FC236}">
                      <a16:creationId xmlns:a16="http://schemas.microsoft.com/office/drawing/2014/main" id="{17003C3C-3796-A344-A738-6AC6080DCDAF}"/>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71" name="TextBox 70">
                  <a:extLst>
                    <a:ext uri="{FF2B5EF4-FFF2-40B4-BE49-F238E27FC236}">
                      <a16:creationId xmlns:a16="http://schemas.microsoft.com/office/drawing/2014/main" id="{B3B12F9C-82CA-9640-84E9-423AE37C95D3}"/>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72" name="Rounded Rectangle 71">
                  <a:extLst>
                    <a:ext uri="{FF2B5EF4-FFF2-40B4-BE49-F238E27FC236}">
                      <a16:creationId xmlns:a16="http://schemas.microsoft.com/office/drawing/2014/main" id="{56B15F2D-AA45-9B4A-8D86-D128A8B90E0E}"/>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62" name="Group 61">
                <a:extLst>
                  <a:ext uri="{FF2B5EF4-FFF2-40B4-BE49-F238E27FC236}">
                    <a16:creationId xmlns:a16="http://schemas.microsoft.com/office/drawing/2014/main" id="{D1905B4C-9210-1948-BA42-2C0CECC0131C}"/>
                  </a:ext>
                </a:extLst>
              </p:cNvPr>
              <p:cNvGrpSpPr/>
              <p:nvPr/>
            </p:nvGrpSpPr>
            <p:grpSpPr>
              <a:xfrm>
                <a:off x="7053562" y="3030894"/>
                <a:ext cx="461636" cy="970816"/>
                <a:chOff x="4591902" y="2615268"/>
                <a:chExt cx="260582" cy="602798"/>
              </a:xfrm>
            </p:grpSpPr>
            <p:sp>
              <p:nvSpPr>
                <p:cNvPr id="67" name="TextBox 66">
                  <a:extLst>
                    <a:ext uri="{FF2B5EF4-FFF2-40B4-BE49-F238E27FC236}">
                      <a16:creationId xmlns:a16="http://schemas.microsoft.com/office/drawing/2014/main" id="{951A8D9F-2CF8-664C-922B-DAB91C6ED3C9}"/>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68" name="TextBox 67">
                  <a:extLst>
                    <a:ext uri="{FF2B5EF4-FFF2-40B4-BE49-F238E27FC236}">
                      <a16:creationId xmlns:a16="http://schemas.microsoft.com/office/drawing/2014/main" id="{1647111B-838F-724D-AC91-BA165EAF8D03}"/>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69" name="Rounded Rectangle 68">
                  <a:extLst>
                    <a:ext uri="{FF2B5EF4-FFF2-40B4-BE49-F238E27FC236}">
                      <a16:creationId xmlns:a16="http://schemas.microsoft.com/office/drawing/2014/main" id="{B0DD9BE5-5DD6-E741-B471-23C225C816FF}"/>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63" name="Group 62">
                <a:extLst>
                  <a:ext uri="{FF2B5EF4-FFF2-40B4-BE49-F238E27FC236}">
                    <a16:creationId xmlns:a16="http://schemas.microsoft.com/office/drawing/2014/main" id="{4EC03171-3590-CA4F-B8C2-7C118BDD8164}"/>
                  </a:ext>
                </a:extLst>
              </p:cNvPr>
              <p:cNvGrpSpPr/>
              <p:nvPr/>
            </p:nvGrpSpPr>
            <p:grpSpPr>
              <a:xfrm>
                <a:off x="8187187" y="3030894"/>
                <a:ext cx="461636" cy="970816"/>
                <a:chOff x="4591902" y="2615268"/>
                <a:chExt cx="260582" cy="602798"/>
              </a:xfrm>
            </p:grpSpPr>
            <p:sp>
              <p:nvSpPr>
                <p:cNvPr id="64" name="TextBox 63">
                  <a:extLst>
                    <a:ext uri="{FF2B5EF4-FFF2-40B4-BE49-F238E27FC236}">
                      <a16:creationId xmlns:a16="http://schemas.microsoft.com/office/drawing/2014/main" id="{90358B5E-E6C9-9942-8E93-11371C0ACDA8}"/>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65" name="TextBox 64">
                  <a:extLst>
                    <a:ext uri="{FF2B5EF4-FFF2-40B4-BE49-F238E27FC236}">
                      <a16:creationId xmlns:a16="http://schemas.microsoft.com/office/drawing/2014/main" id="{E7E97913-F15B-A64A-9BDE-2423B6795911}"/>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66" name="Rounded Rectangle 65">
                  <a:extLst>
                    <a:ext uri="{FF2B5EF4-FFF2-40B4-BE49-F238E27FC236}">
                      <a16:creationId xmlns:a16="http://schemas.microsoft.com/office/drawing/2014/main" id="{F5F9A78D-7EAD-714D-936C-93BE67F30146}"/>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58" name="Rectangle 57">
              <a:extLst>
                <a:ext uri="{FF2B5EF4-FFF2-40B4-BE49-F238E27FC236}">
                  <a16:creationId xmlns:a16="http://schemas.microsoft.com/office/drawing/2014/main" id="{5BFBF11C-DCD6-6B4B-8A88-6373A9A859E6}"/>
                </a:ext>
              </a:extLst>
            </p:cNvPr>
            <p:cNvSpPr/>
            <p:nvPr/>
          </p:nvSpPr>
          <p:spPr>
            <a:xfrm>
              <a:off x="4862505" y="3708173"/>
              <a:ext cx="3434828" cy="975207"/>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Arrow: Left 2">
            <a:extLst>
              <a:ext uri="{FF2B5EF4-FFF2-40B4-BE49-F238E27FC236}">
                <a16:creationId xmlns:a16="http://schemas.microsoft.com/office/drawing/2014/main" id="{72B19C09-7BE6-C64D-8D5F-E3D4B159EBA0}"/>
              </a:ext>
            </a:extLst>
          </p:cNvPr>
          <p:cNvSpPr/>
          <p:nvPr/>
        </p:nvSpPr>
        <p:spPr>
          <a:xfrm rot="10800000">
            <a:off x="1576447" y="2204115"/>
            <a:ext cx="985441" cy="390231"/>
          </a:xfrm>
          <a:prstGeom prst="leftArrow">
            <a:avLst/>
          </a:prstGeom>
          <a:solidFill>
            <a:srgbClr val="DB2A6E"/>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grpSp>
        <p:nvGrpSpPr>
          <p:cNvPr id="94" name="Group 93">
            <a:extLst>
              <a:ext uri="{FF2B5EF4-FFF2-40B4-BE49-F238E27FC236}">
                <a16:creationId xmlns:a16="http://schemas.microsoft.com/office/drawing/2014/main" id="{553804AA-980C-CE4F-854A-272ACFE54384}"/>
              </a:ext>
            </a:extLst>
          </p:cNvPr>
          <p:cNvGrpSpPr/>
          <p:nvPr/>
        </p:nvGrpSpPr>
        <p:grpSpPr>
          <a:xfrm>
            <a:off x="1461674" y="2741827"/>
            <a:ext cx="9615368" cy="1187149"/>
            <a:chOff x="1348231" y="2443724"/>
            <a:chExt cx="6567425" cy="1187149"/>
          </a:xfrm>
        </p:grpSpPr>
        <p:grpSp>
          <p:nvGrpSpPr>
            <p:cNvPr id="95" name="Group 94">
              <a:extLst>
                <a:ext uri="{FF2B5EF4-FFF2-40B4-BE49-F238E27FC236}">
                  <a16:creationId xmlns:a16="http://schemas.microsoft.com/office/drawing/2014/main" id="{C01C98C9-FB4A-5947-AE99-82BF27F3D50D}"/>
                </a:ext>
              </a:extLst>
            </p:cNvPr>
            <p:cNvGrpSpPr/>
            <p:nvPr/>
          </p:nvGrpSpPr>
          <p:grpSpPr>
            <a:xfrm>
              <a:off x="1817131" y="2898192"/>
              <a:ext cx="638341" cy="732676"/>
              <a:chOff x="1554512" y="2911846"/>
              <a:chExt cx="772393" cy="1179986"/>
            </a:xfrm>
          </p:grpSpPr>
          <p:grpSp>
            <p:nvGrpSpPr>
              <p:cNvPr id="142" name="Group 141">
                <a:extLst>
                  <a:ext uri="{FF2B5EF4-FFF2-40B4-BE49-F238E27FC236}">
                    <a16:creationId xmlns:a16="http://schemas.microsoft.com/office/drawing/2014/main" id="{AA9498FD-4CE2-7449-956A-B95DDA6EACA8}"/>
                  </a:ext>
                </a:extLst>
              </p:cNvPr>
              <p:cNvGrpSpPr/>
              <p:nvPr/>
            </p:nvGrpSpPr>
            <p:grpSpPr>
              <a:xfrm>
                <a:off x="1554512" y="2911846"/>
                <a:ext cx="772393" cy="1179986"/>
                <a:chOff x="2774254" y="4396053"/>
                <a:chExt cx="834288" cy="1274544"/>
              </a:xfrm>
            </p:grpSpPr>
            <p:sp>
              <p:nvSpPr>
                <p:cNvPr id="144" name="TextBox 143">
                  <a:extLst>
                    <a:ext uri="{FF2B5EF4-FFF2-40B4-BE49-F238E27FC236}">
                      <a16:creationId xmlns:a16="http://schemas.microsoft.com/office/drawing/2014/main" id="{B3BBCFD0-0005-424B-8C9A-41F13366FF76}"/>
                    </a:ext>
                  </a:extLst>
                </p:cNvPr>
                <p:cNvSpPr txBox="1"/>
                <p:nvPr/>
              </p:nvSpPr>
              <p:spPr>
                <a:xfrm>
                  <a:off x="2774254" y="4974576"/>
                  <a:ext cx="834288"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45" name="TextBox 144">
                  <a:extLst>
                    <a:ext uri="{FF2B5EF4-FFF2-40B4-BE49-F238E27FC236}">
                      <a16:creationId xmlns:a16="http://schemas.microsoft.com/office/drawing/2014/main" id="{C80A9693-1843-B644-8D56-8D3DE61418AC}"/>
                    </a:ext>
                  </a:extLst>
                </p:cNvPr>
                <p:cNvSpPr txBox="1"/>
                <p:nvPr/>
              </p:nvSpPr>
              <p:spPr>
                <a:xfrm>
                  <a:off x="2999879" y="4396053"/>
                  <a:ext cx="383046"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143" name="Rounded Rectangle 142">
                <a:extLst>
                  <a:ext uri="{FF2B5EF4-FFF2-40B4-BE49-F238E27FC236}">
                    <a16:creationId xmlns:a16="http://schemas.microsoft.com/office/drawing/2014/main" id="{54C9B2B5-16E2-524D-AA3F-D1F229F5234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96" name="Group 95">
              <a:extLst>
                <a:ext uri="{FF2B5EF4-FFF2-40B4-BE49-F238E27FC236}">
                  <a16:creationId xmlns:a16="http://schemas.microsoft.com/office/drawing/2014/main" id="{F10E744E-E604-1947-8875-08041590E611}"/>
                </a:ext>
              </a:extLst>
            </p:cNvPr>
            <p:cNvGrpSpPr/>
            <p:nvPr/>
          </p:nvGrpSpPr>
          <p:grpSpPr>
            <a:xfrm>
              <a:off x="2597157" y="2898193"/>
              <a:ext cx="638341" cy="732676"/>
              <a:chOff x="1554512" y="2911846"/>
              <a:chExt cx="772393" cy="1179985"/>
            </a:xfrm>
          </p:grpSpPr>
          <p:grpSp>
            <p:nvGrpSpPr>
              <p:cNvPr id="138" name="Group 137">
                <a:extLst>
                  <a:ext uri="{FF2B5EF4-FFF2-40B4-BE49-F238E27FC236}">
                    <a16:creationId xmlns:a16="http://schemas.microsoft.com/office/drawing/2014/main" id="{B3A95CC6-6681-234F-BC95-114BA68758B2}"/>
                  </a:ext>
                </a:extLst>
              </p:cNvPr>
              <p:cNvGrpSpPr/>
              <p:nvPr/>
            </p:nvGrpSpPr>
            <p:grpSpPr>
              <a:xfrm>
                <a:off x="1554512" y="2911846"/>
                <a:ext cx="772393" cy="1179985"/>
                <a:chOff x="2774254" y="4396053"/>
                <a:chExt cx="834288" cy="1274543"/>
              </a:xfrm>
            </p:grpSpPr>
            <p:sp>
              <p:nvSpPr>
                <p:cNvPr id="140" name="TextBox 139">
                  <a:extLst>
                    <a:ext uri="{FF2B5EF4-FFF2-40B4-BE49-F238E27FC236}">
                      <a16:creationId xmlns:a16="http://schemas.microsoft.com/office/drawing/2014/main" id="{C321FC33-F11A-C446-BA72-D7FE3BFB04A8}"/>
                    </a:ext>
                  </a:extLst>
                </p:cNvPr>
                <p:cNvSpPr txBox="1"/>
                <p:nvPr/>
              </p:nvSpPr>
              <p:spPr>
                <a:xfrm>
                  <a:off x="2774254" y="497457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41" name="TextBox 140">
                  <a:extLst>
                    <a:ext uri="{FF2B5EF4-FFF2-40B4-BE49-F238E27FC236}">
                      <a16:creationId xmlns:a16="http://schemas.microsoft.com/office/drawing/2014/main" id="{91829393-50F7-0D4E-96A7-4C57C8F46063}"/>
                    </a:ext>
                  </a:extLst>
                </p:cNvPr>
                <p:cNvSpPr txBox="1"/>
                <p:nvPr/>
              </p:nvSpPr>
              <p:spPr>
                <a:xfrm>
                  <a:off x="2999879" y="439605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2</a:t>
                  </a:r>
                </a:p>
              </p:txBody>
            </p:sp>
          </p:grpSp>
          <p:sp>
            <p:nvSpPr>
              <p:cNvPr id="139" name="Rounded Rectangle 138">
                <a:extLst>
                  <a:ext uri="{FF2B5EF4-FFF2-40B4-BE49-F238E27FC236}">
                    <a16:creationId xmlns:a16="http://schemas.microsoft.com/office/drawing/2014/main" id="{6B97DA01-FBB9-5B44-BCDF-870FA22645C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97" name="Group 96">
              <a:extLst>
                <a:ext uri="{FF2B5EF4-FFF2-40B4-BE49-F238E27FC236}">
                  <a16:creationId xmlns:a16="http://schemas.microsoft.com/office/drawing/2014/main" id="{0043DE56-A7CB-C54D-9B4B-40F6CF1E7642}"/>
                </a:ext>
              </a:extLst>
            </p:cNvPr>
            <p:cNvGrpSpPr/>
            <p:nvPr/>
          </p:nvGrpSpPr>
          <p:grpSpPr>
            <a:xfrm>
              <a:off x="3377184" y="2874580"/>
              <a:ext cx="638341" cy="756293"/>
              <a:chOff x="1554512" y="2873812"/>
              <a:chExt cx="772393" cy="1218018"/>
            </a:xfrm>
          </p:grpSpPr>
          <p:grpSp>
            <p:nvGrpSpPr>
              <p:cNvPr id="134" name="Group 133">
                <a:extLst>
                  <a:ext uri="{FF2B5EF4-FFF2-40B4-BE49-F238E27FC236}">
                    <a16:creationId xmlns:a16="http://schemas.microsoft.com/office/drawing/2014/main" id="{622A9EC1-845E-5A45-AFD2-079596FFAFED}"/>
                  </a:ext>
                </a:extLst>
              </p:cNvPr>
              <p:cNvGrpSpPr/>
              <p:nvPr/>
            </p:nvGrpSpPr>
            <p:grpSpPr>
              <a:xfrm>
                <a:off x="1554512" y="2873812"/>
                <a:ext cx="772393" cy="1218018"/>
                <a:chOff x="2774254" y="4354971"/>
                <a:chExt cx="834288" cy="1315624"/>
              </a:xfrm>
            </p:grpSpPr>
            <p:sp>
              <p:nvSpPr>
                <p:cNvPr id="136" name="TextBox 135">
                  <a:extLst>
                    <a:ext uri="{FF2B5EF4-FFF2-40B4-BE49-F238E27FC236}">
                      <a16:creationId xmlns:a16="http://schemas.microsoft.com/office/drawing/2014/main" id="{BEC8ED36-89B4-9941-91A0-C9788876E6BF}"/>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37" name="TextBox 136">
                  <a:extLst>
                    <a:ext uri="{FF2B5EF4-FFF2-40B4-BE49-F238E27FC236}">
                      <a16:creationId xmlns:a16="http://schemas.microsoft.com/office/drawing/2014/main" id="{941F50A0-A1E8-5D45-BF9F-73935B35B87B}"/>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grpSp>
          <p:sp>
            <p:nvSpPr>
              <p:cNvPr id="135" name="Rounded Rectangle 134">
                <a:extLst>
                  <a:ext uri="{FF2B5EF4-FFF2-40B4-BE49-F238E27FC236}">
                    <a16:creationId xmlns:a16="http://schemas.microsoft.com/office/drawing/2014/main" id="{5715A9C5-CD1C-8C43-8C60-7549A488FAC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98" name="Group 97">
              <a:extLst>
                <a:ext uri="{FF2B5EF4-FFF2-40B4-BE49-F238E27FC236}">
                  <a16:creationId xmlns:a16="http://schemas.microsoft.com/office/drawing/2014/main" id="{9133DD43-D258-734B-98A2-F8150DC6506C}"/>
                </a:ext>
              </a:extLst>
            </p:cNvPr>
            <p:cNvGrpSpPr/>
            <p:nvPr/>
          </p:nvGrpSpPr>
          <p:grpSpPr>
            <a:xfrm>
              <a:off x="4157210" y="2874580"/>
              <a:ext cx="638341" cy="756293"/>
              <a:chOff x="1554512" y="2873812"/>
              <a:chExt cx="772393" cy="1218018"/>
            </a:xfrm>
          </p:grpSpPr>
          <p:grpSp>
            <p:nvGrpSpPr>
              <p:cNvPr id="130" name="Group 129">
                <a:extLst>
                  <a:ext uri="{FF2B5EF4-FFF2-40B4-BE49-F238E27FC236}">
                    <a16:creationId xmlns:a16="http://schemas.microsoft.com/office/drawing/2014/main" id="{E9647C79-7155-5B40-A703-FBE4FCF5F578}"/>
                  </a:ext>
                </a:extLst>
              </p:cNvPr>
              <p:cNvGrpSpPr/>
              <p:nvPr/>
            </p:nvGrpSpPr>
            <p:grpSpPr>
              <a:xfrm>
                <a:off x="1554512" y="2873812"/>
                <a:ext cx="772393" cy="1218018"/>
                <a:chOff x="2774254" y="4354971"/>
                <a:chExt cx="834288" cy="1315624"/>
              </a:xfrm>
            </p:grpSpPr>
            <p:sp>
              <p:nvSpPr>
                <p:cNvPr id="132" name="TextBox 131">
                  <a:extLst>
                    <a:ext uri="{FF2B5EF4-FFF2-40B4-BE49-F238E27FC236}">
                      <a16:creationId xmlns:a16="http://schemas.microsoft.com/office/drawing/2014/main" id="{ABAEE924-6CC7-F54F-B936-0FE46976AAC4}"/>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33" name="TextBox 132">
                  <a:extLst>
                    <a:ext uri="{FF2B5EF4-FFF2-40B4-BE49-F238E27FC236}">
                      <a16:creationId xmlns:a16="http://schemas.microsoft.com/office/drawing/2014/main" id="{7FF9DB41-B294-6647-8655-F4B43DECBE6F}"/>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4</a:t>
                  </a:r>
                </a:p>
              </p:txBody>
            </p:sp>
          </p:grpSp>
          <p:sp>
            <p:nvSpPr>
              <p:cNvPr id="131" name="Rounded Rectangle 130">
                <a:extLst>
                  <a:ext uri="{FF2B5EF4-FFF2-40B4-BE49-F238E27FC236}">
                    <a16:creationId xmlns:a16="http://schemas.microsoft.com/office/drawing/2014/main" id="{28E2088B-8D26-4D42-9EA2-E1C60956372E}"/>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99" name="Group 98">
              <a:extLst>
                <a:ext uri="{FF2B5EF4-FFF2-40B4-BE49-F238E27FC236}">
                  <a16:creationId xmlns:a16="http://schemas.microsoft.com/office/drawing/2014/main" id="{AD371F65-9E00-4543-9359-61B6C2E4EA1D}"/>
                </a:ext>
              </a:extLst>
            </p:cNvPr>
            <p:cNvGrpSpPr/>
            <p:nvPr/>
          </p:nvGrpSpPr>
          <p:grpSpPr>
            <a:xfrm>
              <a:off x="4937236" y="2874580"/>
              <a:ext cx="638341" cy="756293"/>
              <a:chOff x="1554512" y="2873812"/>
              <a:chExt cx="772393" cy="1218018"/>
            </a:xfrm>
          </p:grpSpPr>
          <p:grpSp>
            <p:nvGrpSpPr>
              <p:cNvPr id="126" name="Group 125">
                <a:extLst>
                  <a:ext uri="{FF2B5EF4-FFF2-40B4-BE49-F238E27FC236}">
                    <a16:creationId xmlns:a16="http://schemas.microsoft.com/office/drawing/2014/main" id="{95AEC859-6DCA-B042-84E2-5A1B1514AC66}"/>
                  </a:ext>
                </a:extLst>
              </p:cNvPr>
              <p:cNvGrpSpPr/>
              <p:nvPr/>
            </p:nvGrpSpPr>
            <p:grpSpPr>
              <a:xfrm>
                <a:off x="1554512" y="2873812"/>
                <a:ext cx="772393" cy="1218018"/>
                <a:chOff x="2774254" y="4354971"/>
                <a:chExt cx="834288" cy="1315624"/>
              </a:xfrm>
            </p:grpSpPr>
            <p:sp>
              <p:nvSpPr>
                <p:cNvPr id="128" name="TextBox 127">
                  <a:extLst>
                    <a:ext uri="{FF2B5EF4-FFF2-40B4-BE49-F238E27FC236}">
                      <a16:creationId xmlns:a16="http://schemas.microsoft.com/office/drawing/2014/main" id="{270A0804-1E03-9246-BA9F-A49A699B96AA}"/>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29" name="TextBox 128">
                  <a:extLst>
                    <a:ext uri="{FF2B5EF4-FFF2-40B4-BE49-F238E27FC236}">
                      <a16:creationId xmlns:a16="http://schemas.microsoft.com/office/drawing/2014/main" id="{804F7606-21B8-2641-A996-D114C593DE08}"/>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grpSp>
          <p:sp>
            <p:nvSpPr>
              <p:cNvPr id="127" name="Rounded Rectangle 126">
                <a:extLst>
                  <a:ext uri="{FF2B5EF4-FFF2-40B4-BE49-F238E27FC236}">
                    <a16:creationId xmlns:a16="http://schemas.microsoft.com/office/drawing/2014/main" id="{BAEB530C-1EBF-FA49-BE70-7D60667057C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100" name="Group 99">
              <a:extLst>
                <a:ext uri="{FF2B5EF4-FFF2-40B4-BE49-F238E27FC236}">
                  <a16:creationId xmlns:a16="http://schemas.microsoft.com/office/drawing/2014/main" id="{77EE3281-48DC-F74A-BE8B-795102217DE8}"/>
                </a:ext>
              </a:extLst>
            </p:cNvPr>
            <p:cNvGrpSpPr/>
            <p:nvPr/>
          </p:nvGrpSpPr>
          <p:grpSpPr>
            <a:xfrm>
              <a:off x="5717263" y="2874580"/>
              <a:ext cx="638341" cy="756293"/>
              <a:chOff x="1554512" y="2873812"/>
              <a:chExt cx="772393" cy="1218018"/>
            </a:xfrm>
          </p:grpSpPr>
          <p:grpSp>
            <p:nvGrpSpPr>
              <p:cNvPr id="122" name="Group 121">
                <a:extLst>
                  <a:ext uri="{FF2B5EF4-FFF2-40B4-BE49-F238E27FC236}">
                    <a16:creationId xmlns:a16="http://schemas.microsoft.com/office/drawing/2014/main" id="{99F3E075-939E-0D45-AC20-D2754E670CFB}"/>
                  </a:ext>
                </a:extLst>
              </p:cNvPr>
              <p:cNvGrpSpPr/>
              <p:nvPr/>
            </p:nvGrpSpPr>
            <p:grpSpPr>
              <a:xfrm>
                <a:off x="1554512" y="2873812"/>
                <a:ext cx="772393" cy="1218018"/>
                <a:chOff x="2774254" y="4354971"/>
                <a:chExt cx="834288" cy="1315624"/>
              </a:xfrm>
            </p:grpSpPr>
            <p:sp>
              <p:nvSpPr>
                <p:cNvPr id="124" name="TextBox 123">
                  <a:extLst>
                    <a:ext uri="{FF2B5EF4-FFF2-40B4-BE49-F238E27FC236}">
                      <a16:creationId xmlns:a16="http://schemas.microsoft.com/office/drawing/2014/main" id="{A0A22AAD-0980-9743-A22B-67919A9CC152}"/>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25" name="TextBox 124">
                  <a:extLst>
                    <a:ext uri="{FF2B5EF4-FFF2-40B4-BE49-F238E27FC236}">
                      <a16:creationId xmlns:a16="http://schemas.microsoft.com/office/drawing/2014/main" id="{9D095021-9B7A-7E48-A866-8FB9C36EFA5A}"/>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6</a:t>
                  </a:r>
                </a:p>
              </p:txBody>
            </p:sp>
          </p:grpSp>
          <p:sp>
            <p:nvSpPr>
              <p:cNvPr id="123" name="Rounded Rectangle 122">
                <a:extLst>
                  <a:ext uri="{FF2B5EF4-FFF2-40B4-BE49-F238E27FC236}">
                    <a16:creationId xmlns:a16="http://schemas.microsoft.com/office/drawing/2014/main" id="{D4C548D0-5F1A-724B-88C6-FB278496CCC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101" name="Group 100">
              <a:extLst>
                <a:ext uri="{FF2B5EF4-FFF2-40B4-BE49-F238E27FC236}">
                  <a16:creationId xmlns:a16="http://schemas.microsoft.com/office/drawing/2014/main" id="{DF7198EB-21D0-5249-86C7-14A4497D4308}"/>
                </a:ext>
              </a:extLst>
            </p:cNvPr>
            <p:cNvGrpSpPr/>
            <p:nvPr/>
          </p:nvGrpSpPr>
          <p:grpSpPr>
            <a:xfrm>
              <a:off x="6497289" y="2874580"/>
              <a:ext cx="638341" cy="756293"/>
              <a:chOff x="1554512" y="2873812"/>
              <a:chExt cx="772393" cy="1218018"/>
            </a:xfrm>
          </p:grpSpPr>
          <p:grpSp>
            <p:nvGrpSpPr>
              <p:cNvPr id="118" name="Group 117">
                <a:extLst>
                  <a:ext uri="{FF2B5EF4-FFF2-40B4-BE49-F238E27FC236}">
                    <a16:creationId xmlns:a16="http://schemas.microsoft.com/office/drawing/2014/main" id="{D218A451-A009-5347-AE72-B16BF1401EB0}"/>
                  </a:ext>
                </a:extLst>
              </p:cNvPr>
              <p:cNvGrpSpPr/>
              <p:nvPr/>
            </p:nvGrpSpPr>
            <p:grpSpPr>
              <a:xfrm>
                <a:off x="1554512" y="2873812"/>
                <a:ext cx="772393" cy="1218018"/>
                <a:chOff x="2774254" y="4354971"/>
                <a:chExt cx="834288" cy="1315624"/>
              </a:xfrm>
            </p:grpSpPr>
            <p:sp>
              <p:nvSpPr>
                <p:cNvPr id="120" name="TextBox 119">
                  <a:extLst>
                    <a:ext uri="{FF2B5EF4-FFF2-40B4-BE49-F238E27FC236}">
                      <a16:creationId xmlns:a16="http://schemas.microsoft.com/office/drawing/2014/main" id="{F2DCD142-D79E-244E-8B17-C74B11343EAA}"/>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21" name="TextBox 120">
                  <a:extLst>
                    <a:ext uri="{FF2B5EF4-FFF2-40B4-BE49-F238E27FC236}">
                      <a16:creationId xmlns:a16="http://schemas.microsoft.com/office/drawing/2014/main" id="{483F8DD8-BEEF-F547-96C6-D258E37CA3AB}"/>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7</a:t>
                  </a:r>
                </a:p>
              </p:txBody>
            </p:sp>
          </p:grpSp>
          <p:sp>
            <p:nvSpPr>
              <p:cNvPr id="119" name="Rounded Rectangle 118">
                <a:extLst>
                  <a:ext uri="{FF2B5EF4-FFF2-40B4-BE49-F238E27FC236}">
                    <a16:creationId xmlns:a16="http://schemas.microsoft.com/office/drawing/2014/main" id="{F635B4BA-27C6-9C41-8629-55FC4275E002}"/>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102" name="Group 101">
              <a:extLst>
                <a:ext uri="{FF2B5EF4-FFF2-40B4-BE49-F238E27FC236}">
                  <a16:creationId xmlns:a16="http://schemas.microsoft.com/office/drawing/2014/main" id="{FCC41CF2-6BB8-C24D-9624-D4FC37AC4E71}"/>
                </a:ext>
              </a:extLst>
            </p:cNvPr>
            <p:cNvGrpSpPr/>
            <p:nvPr/>
          </p:nvGrpSpPr>
          <p:grpSpPr>
            <a:xfrm>
              <a:off x="7277315" y="2874580"/>
              <a:ext cx="638341" cy="756293"/>
              <a:chOff x="1554512" y="2873812"/>
              <a:chExt cx="772393" cy="1218018"/>
            </a:xfrm>
          </p:grpSpPr>
          <p:grpSp>
            <p:nvGrpSpPr>
              <p:cNvPr id="114" name="Group 113">
                <a:extLst>
                  <a:ext uri="{FF2B5EF4-FFF2-40B4-BE49-F238E27FC236}">
                    <a16:creationId xmlns:a16="http://schemas.microsoft.com/office/drawing/2014/main" id="{06101F8E-C5E9-F445-BE34-145D2C05222C}"/>
                  </a:ext>
                </a:extLst>
              </p:cNvPr>
              <p:cNvGrpSpPr/>
              <p:nvPr/>
            </p:nvGrpSpPr>
            <p:grpSpPr>
              <a:xfrm>
                <a:off x="1554512" y="2873812"/>
                <a:ext cx="772393" cy="1218018"/>
                <a:chOff x="2774254" y="4354971"/>
                <a:chExt cx="834288" cy="1315624"/>
              </a:xfrm>
            </p:grpSpPr>
            <p:sp>
              <p:nvSpPr>
                <p:cNvPr id="116" name="TextBox 115">
                  <a:extLst>
                    <a:ext uri="{FF2B5EF4-FFF2-40B4-BE49-F238E27FC236}">
                      <a16:creationId xmlns:a16="http://schemas.microsoft.com/office/drawing/2014/main" id="{3775DA30-F1B3-104D-BA49-8FBC0FC9C894}"/>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117" name="TextBox 116">
                  <a:extLst>
                    <a:ext uri="{FF2B5EF4-FFF2-40B4-BE49-F238E27FC236}">
                      <a16:creationId xmlns:a16="http://schemas.microsoft.com/office/drawing/2014/main" id="{7D7A5DE0-E9F8-8749-8F01-FB25108C104E}"/>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grpSp>
          <p:sp>
            <p:nvSpPr>
              <p:cNvPr id="115" name="Rounded Rectangle 114">
                <a:extLst>
                  <a:ext uri="{FF2B5EF4-FFF2-40B4-BE49-F238E27FC236}">
                    <a16:creationId xmlns:a16="http://schemas.microsoft.com/office/drawing/2014/main" id="{71683A98-35A6-E646-8468-73AF47A35459}"/>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103" name="Group 102">
              <a:extLst>
                <a:ext uri="{FF2B5EF4-FFF2-40B4-BE49-F238E27FC236}">
                  <a16:creationId xmlns:a16="http://schemas.microsoft.com/office/drawing/2014/main" id="{368612FB-5E88-0948-98EB-6FB1943E8F25}"/>
                </a:ext>
              </a:extLst>
            </p:cNvPr>
            <p:cNvGrpSpPr/>
            <p:nvPr/>
          </p:nvGrpSpPr>
          <p:grpSpPr>
            <a:xfrm>
              <a:off x="1348231" y="2443724"/>
              <a:ext cx="6244918" cy="439675"/>
              <a:chOff x="1658112" y="2908952"/>
              <a:chExt cx="7556351" cy="708102"/>
            </a:xfrm>
          </p:grpSpPr>
          <p:cxnSp>
            <p:nvCxnSpPr>
              <p:cNvPr id="104" name="Straight Connector 103">
                <a:extLst>
                  <a:ext uri="{FF2B5EF4-FFF2-40B4-BE49-F238E27FC236}">
                    <a16:creationId xmlns:a16="http://schemas.microsoft.com/office/drawing/2014/main" id="{FDE956D4-26F1-0745-9109-7F09E205D7BE}"/>
                  </a:ext>
                </a:extLst>
              </p:cNvPr>
              <p:cNvCxnSpPr>
                <a:cxnSpLocks/>
              </p:cNvCxnSpPr>
              <p:nvPr/>
            </p:nvCxnSpPr>
            <p:spPr>
              <a:xfrm>
                <a:off x="1658112" y="3263003"/>
                <a:ext cx="755635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88EC8879-2C2F-A240-A03F-555715244DFF}"/>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9297BB5-9543-2549-863C-223356172FE1}"/>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CAB57B4E-D609-9343-9D49-B2951ECF5A6C}"/>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D5C48B75-9650-C548-8D35-216B6FA26363}"/>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587C813D-7005-5041-9258-46D0F0E066A0}"/>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0541EA9-E0BA-854E-B9B3-7DE181093CAE}"/>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8B512C20-5DAB-2544-9B8E-AAA4C1C13C0B}"/>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3B6BE6B2-EA7B-EF4A-836D-B310BF1A94FE}"/>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0D50CECC-E050-F54C-B5B0-E93B2B126BCA}"/>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sp>
        <p:nvSpPr>
          <p:cNvPr id="146" name="Arrow: Left 2">
            <a:extLst>
              <a:ext uri="{FF2B5EF4-FFF2-40B4-BE49-F238E27FC236}">
                <a16:creationId xmlns:a16="http://schemas.microsoft.com/office/drawing/2014/main" id="{8AC7249C-6319-EE4F-8DC2-042B79C09E36}"/>
              </a:ext>
            </a:extLst>
          </p:cNvPr>
          <p:cNvSpPr/>
          <p:nvPr/>
        </p:nvSpPr>
        <p:spPr>
          <a:xfrm rot="10800000">
            <a:off x="2698460" y="2204115"/>
            <a:ext cx="985441" cy="390231"/>
          </a:xfrm>
          <a:prstGeom prst="leftArrow">
            <a:avLst/>
          </a:prstGeom>
          <a:solidFill>
            <a:srgbClr val="DB2A6E"/>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47" name="Arrow: Left 2">
            <a:extLst>
              <a:ext uri="{FF2B5EF4-FFF2-40B4-BE49-F238E27FC236}">
                <a16:creationId xmlns:a16="http://schemas.microsoft.com/office/drawing/2014/main" id="{597431A8-3632-2446-840F-120B5ECB8E21}"/>
              </a:ext>
            </a:extLst>
          </p:cNvPr>
          <p:cNvSpPr/>
          <p:nvPr/>
        </p:nvSpPr>
        <p:spPr>
          <a:xfrm rot="10800000">
            <a:off x="3841740" y="2204115"/>
            <a:ext cx="985441" cy="390231"/>
          </a:xfrm>
          <a:prstGeom prst="leftArrow">
            <a:avLst/>
          </a:prstGeom>
          <a:solidFill>
            <a:srgbClr val="DB2A6E"/>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48" name="Arrow: Left 2">
            <a:extLst>
              <a:ext uri="{FF2B5EF4-FFF2-40B4-BE49-F238E27FC236}">
                <a16:creationId xmlns:a16="http://schemas.microsoft.com/office/drawing/2014/main" id="{87958F97-41D8-3840-9CF9-E7A5D33DCD1D}"/>
              </a:ext>
            </a:extLst>
          </p:cNvPr>
          <p:cNvSpPr/>
          <p:nvPr/>
        </p:nvSpPr>
        <p:spPr>
          <a:xfrm rot="10800000">
            <a:off x="4979199" y="2204115"/>
            <a:ext cx="2112380" cy="390231"/>
          </a:xfrm>
          <a:prstGeom prst="leftArrow">
            <a:avLst/>
          </a:prstGeom>
          <a:solidFill>
            <a:srgbClr val="0070C0"/>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grpSp>
        <p:nvGrpSpPr>
          <p:cNvPr id="149" name="Group 148">
            <a:extLst>
              <a:ext uri="{FF2B5EF4-FFF2-40B4-BE49-F238E27FC236}">
                <a16:creationId xmlns:a16="http://schemas.microsoft.com/office/drawing/2014/main" id="{998818A1-4529-6B47-816C-F0579C9C9394}"/>
              </a:ext>
            </a:extLst>
          </p:cNvPr>
          <p:cNvGrpSpPr/>
          <p:nvPr/>
        </p:nvGrpSpPr>
        <p:grpSpPr>
          <a:xfrm>
            <a:off x="5142292" y="959864"/>
            <a:ext cx="1338188" cy="1190728"/>
            <a:chOff x="7885492" y="1006653"/>
            <a:chExt cx="1338188" cy="1309801"/>
          </a:xfrm>
        </p:grpSpPr>
        <p:grpSp>
          <p:nvGrpSpPr>
            <p:cNvPr id="150" name="Group 149">
              <a:extLst>
                <a:ext uri="{FF2B5EF4-FFF2-40B4-BE49-F238E27FC236}">
                  <a16:creationId xmlns:a16="http://schemas.microsoft.com/office/drawing/2014/main" id="{E5E92BB9-F8E8-B442-969D-60E105C7E485}"/>
                </a:ext>
              </a:extLst>
            </p:cNvPr>
            <p:cNvGrpSpPr/>
            <p:nvPr/>
          </p:nvGrpSpPr>
          <p:grpSpPr>
            <a:xfrm>
              <a:off x="8451287" y="1006653"/>
              <a:ext cx="772393" cy="1309801"/>
              <a:chOff x="1554512" y="2827915"/>
              <a:chExt cx="772393" cy="1309801"/>
            </a:xfrm>
          </p:grpSpPr>
          <p:grpSp>
            <p:nvGrpSpPr>
              <p:cNvPr id="152" name="Group 151">
                <a:extLst>
                  <a:ext uri="{FF2B5EF4-FFF2-40B4-BE49-F238E27FC236}">
                    <a16:creationId xmlns:a16="http://schemas.microsoft.com/office/drawing/2014/main" id="{3160D9AF-044C-F74B-B5DE-55F6A51AE657}"/>
                  </a:ext>
                </a:extLst>
              </p:cNvPr>
              <p:cNvGrpSpPr/>
              <p:nvPr/>
            </p:nvGrpSpPr>
            <p:grpSpPr>
              <a:xfrm>
                <a:off x="1554512" y="2827915"/>
                <a:ext cx="772393" cy="1309801"/>
                <a:chOff x="2774254" y="4305401"/>
                <a:chExt cx="834288" cy="1414763"/>
              </a:xfrm>
            </p:grpSpPr>
            <p:sp>
              <p:nvSpPr>
                <p:cNvPr id="154" name="TextBox 153">
                  <a:extLst>
                    <a:ext uri="{FF2B5EF4-FFF2-40B4-BE49-F238E27FC236}">
                      <a16:creationId xmlns:a16="http://schemas.microsoft.com/office/drawing/2014/main" id="{F029C0A2-4325-014D-A079-D74B74C27BD4}"/>
                    </a:ext>
                  </a:extLst>
                </p:cNvPr>
                <p:cNvSpPr txBox="1"/>
                <p:nvPr/>
              </p:nvSpPr>
              <p:spPr>
                <a:xfrm>
                  <a:off x="2774254" y="4988795"/>
                  <a:ext cx="834288" cy="731369"/>
                </a:xfrm>
                <a:prstGeom prst="rect">
                  <a:avLst/>
                </a:prstGeom>
                <a:noFill/>
              </p:spPr>
              <p:txBody>
                <a:bodyPr wrap="square" rtlCol="0" anchor="ctr" anchorCtr="0">
                  <a:spAutoFit/>
                </a:bodyPr>
                <a:lstStyle/>
                <a:p>
                  <a:pPr algn="ctr"/>
                  <a:r>
                    <a:rPr lang="en-GB" sz="3400" dirty="0">
                      <a:latin typeface="Comic Sans MS" panose="030F0902030302020204" pitchFamily="66" charset="0"/>
                    </a:rPr>
                    <a:t>8</a:t>
                  </a:r>
                </a:p>
              </p:txBody>
            </p:sp>
            <p:sp>
              <p:nvSpPr>
                <p:cNvPr id="155" name="TextBox 154">
                  <a:extLst>
                    <a:ext uri="{FF2B5EF4-FFF2-40B4-BE49-F238E27FC236}">
                      <a16:creationId xmlns:a16="http://schemas.microsoft.com/office/drawing/2014/main" id="{88AB0EA2-2FAE-894B-B371-1F92D7A54B9C}"/>
                    </a:ext>
                  </a:extLst>
                </p:cNvPr>
                <p:cNvSpPr txBox="1"/>
                <p:nvPr/>
              </p:nvSpPr>
              <p:spPr>
                <a:xfrm>
                  <a:off x="2999879" y="4305401"/>
                  <a:ext cx="383046" cy="731369"/>
                </a:xfrm>
                <a:prstGeom prst="rect">
                  <a:avLst/>
                </a:prstGeom>
                <a:noFill/>
              </p:spPr>
              <p:txBody>
                <a:bodyPr wrap="square" rtlCol="0" anchor="ctr" anchorCtr="0">
                  <a:spAutoFit/>
                </a:bodyPr>
                <a:lstStyle/>
                <a:p>
                  <a:pPr algn="ctr"/>
                  <a:r>
                    <a:rPr lang="en-GB" sz="3400" dirty="0">
                      <a:latin typeface="Comic Sans MS" panose="030F0902030302020204" pitchFamily="66" charset="0"/>
                    </a:rPr>
                    <a:t>2</a:t>
                  </a:r>
                </a:p>
              </p:txBody>
            </p:sp>
          </p:grpSp>
          <p:sp>
            <p:nvSpPr>
              <p:cNvPr id="153" name="Rounded Rectangle 152">
                <a:extLst>
                  <a:ext uri="{FF2B5EF4-FFF2-40B4-BE49-F238E27FC236}">
                    <a16:creationId xmlns:a16="http://schemas.microsoft.com/office/drawing/2014/main" id="{5FAA811D-B336-5A44-99F5-3DCDC86E53AC}"/>
                  </a:ext>
                </a:extLst>
              </p:cNvPr>
              <p:cNvSpPr/>
              <p:nvPr/>
            </p:nvSpPr>
            <p:spPr>
              <a:xfrm>
                <a:off x="1599220" y="3432456"/>
                <a:ext cx="682976"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grpSp>
        <p:sp>
          <p:nvSpPr>
            <p:cNvPr id="151" name="TextBox 150">
              <a:extLst>
                <a:ext uri="{FF2B5EF4-FFF2-40B4-BE49-F238E27FC236}">
                  <a16:creationId xmlns:a16="http://schemas.microsoft.com/office/drawing/2014/main" id="{AA0BD5FD-74DA-4840-AD05-F37909786272}"/>
                </a:ext>
              </a:extLst>
            </p:cNvPr>
            <p:cNvSpPr txBox="1"/>
            <p:nvPr/>
          </p:nvSpPr>
          <p:spPr>
            <a:xfrm>
              <a:off x="7885492" y="1191536"/>
              <a:ext cx="628245" cy="880241"/>
            </a:xfrm>
            <a:prstGeom prst="rect">
              <a:avLst/>
            </a:prstGeom>
            <a:noFill/>
          </p:spPr>
          <p:txBody>
            <a:bodyPr wrap="square" rtlCol="0" anchor="ctr" anchorCtr="0">
              <a:spAutoFit/>
            </a:bodyPr>
            <a:lstStyle/>
            <a:p>
              <a:pPr algn="ctr"/>
              <a:r>
                <a:rPr lang="en-GB" sz="4600" dirty="0">
                  <a:latin typeface="Comic Sans MS" panose="030F0902030302020204" pitchFamily="66" charset="0"/>
                </a:rPr>
                <a:t>+</a:t>
              </a:r>
            </a:p>
          </p:txBody>
        </p:sp>
      </p:grpSp>
      <mc:AlternateContent xmlns:mc="http://schemas.openxmlformats.org/markup-compatibility/2006" xmlns:p14="http://schemas.microsoft.com/office/powerpoint/2010/main">
        <mc:Choice Requires="p14">
          <p:contentPart p14:bwMode="auto" r:id="rId17">
            <p14:nvContentPartPr>
              <p14:cNvPr id="45" name="Ink 44">
                <a:extLst>
                  <a:ext uri="{FF2B5EF4-FFF2-40B4-BE49-F238E27FC236}">
                    <a16:creationId xmlns:a16="http://schemas.microsoft.com/office/drawing/2014/main" id="{A37F3371-C733-40B5-9526-AC2BE27ED4F6}"/>
                  </a:ext>
                </a:extLst>
              </p14:cNvPr>
              <p14:cNvContentPartPr/>
              <p14:nvPr/>
            </p14:nvContentPartPr>
            <p14:xfrm>
              <a:off x="4387023" y="3125658"/>
              <a:ext cx="951984" cy="940255"/>
            </p14:xfrm>
          </p:contentPart>
        </mc:Choice>
        <mc:Fallback xmlns="">
          <p:pic>
            <p:nvPicPr>
              <p:cNvPr id="45" name="Ink 44">
                <a:extLst>
                  <a:ext uri="{FF2B5EF4-FFF2-40B4-BE49-F238E27FC236}">
                    <a16:creationId xmlns:a16="http://schemas.microsoft.com/office/drawing/2014/main" id="{A37F3371-C733-40B5-9526-AC2BE27ED4F6}"/>
                  </a:ext>
                </a:extLst>
              </p:cNvPr>
              <p:cNvPicPr/>
              <p:nvPr/>
            </p:nvPicPr>
            <p:blipFill>
              <a:blip r:embed="rId18"/>
              <a:stretch>
                <a:fillRect/>
              </a:stretch>
            </p:blipFill>
            <p:spPr>
              <a:xfrm>
                <a:off x="4351018" y="3089660"/>
                <a:ext cx="1023635" cy="1011890"/>
              </a:xfrm>
              <a:prstGeom prst="rect">
                <a:avLst/>
              </a:prstGeom>
            </p:spPr>
          </p:pic>
        </mc:Fallback>
      </mc:AlternateContent>
      <p:sp>
        <p:nvSpPr>
          <p:cNvPr id="156" name="Rectangle 155">
            <a:extLst>
              <a:ext uri="{FF2B5EF4-FFF2-40B4-BE49-F238E27FC236}">
                <a16:creationId xmlns:a16="http://schemas.microsoft.com/office/drawing/2014/main" id="{A0AB6330-861D-BF40-BAAB-F94D5C3503B8}"/>
              </a:ext>
            </a:extLst>
          </p:cNvPr>
          <p:cNvSpPr/>
          <p:nvPr/>
        </p:nvSpPr>
        <p:spPr>
          <a:xfrm>
            <a:off x="3817225" y="4513744"/>
            <a:ext cx="4156142" cy="1298001"/>
          </a:xfrm>
          <a:prstGeom prst="rect">
            <a:avLst/>
          </a:prstGeom>
          <a:noFill/>
          <a:ln w="381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B2A6E"/>
              </a:solidFill>
            </a:endParaRPr>
          </a:p>
        </p:txBody>
      </p:sp>
      <mc:AlternateContent xmlns:mc="http://schemas.openxmlformats.org/markup-compatibility/2006">
        <mc:Choice xmlns:p14="http://schemas.microsoft.com/office/powerpoint/2010/main" Requires="p14">
          <p:contentPart p14:bwMode="auto" r:id="rId19">
            <p14:nvContentPartPr>
              <p14:cNvPr id="85" name="Ink 84">
                <a:extLst>
                  <a:ext uri="{FF2B5EF4-FFF2-40B4-BE49-F238E27FC236}">
                    <a16:creationId xmlns:a16="http://schemas.microsoft.com/office/drawing/2014/main" id="{AFCEEE0F-F574-4FF4-A192-B5391C51210C}"/>
                  </a:ext>
                </a:extLst>
              </p14:cNvPr>
              <p14:cNvContentPartPr/>
              <p14:nvPr/>
            </p14:nvContentPartPr>
            <p14:xfrm>
              <a:off x="6707642" y="3076306"/>
              <a:ext cx="951984" cy="940255"/>
            </p14:xfrm>
          </p:contentPart>
        </mc:Choice>
        <mc:Fallback>
          <p:pic>
            <p:nvPicPr>
              <p:cNvPr id="85" name="Ink 84">
                <a:extLst>
                  <a:ext uri="{FF2B5EF4-FFF2-40B4-BE49-F238E27FC236}">
                    <a16:creationId xmlns:a16="http://schemas.microsoft.com/office/drawing/2014/main" id="{AFCEEE0F-F574-4FF4-A192-B5391C51210C}"/>
                  </a:ext>
                </a:extLst>
              </p:cNvPr>
              <p:cNvPicPr/>
              <p:nvPr/>
            </p:nvPicPr>
            <p:blipFill>
              <a:blip r:embed="rId20"/>
              <a:stretch>
                <a:fillRect/>
              </a:stretch>
            </p:blipFill>
            <p:spPr>
              <a:xfrm>
                <a:off x="6671637" y="3040308"/>
                <a:ext cx="1023635" cy="1011890"/>
              </a:xfrm>
              <a:prstGeom prst="rect">
                <a:avLst/>
              </a:prstGeom>
            </p:spPr>
          </p:pic>
        </mc:Fallback>
      </mc:AlternateContent>
    </p:spTree>
    <p:extLst>
      <p:ext uri="{BB962C8B-B14F-4D97-AF65-F5344CB8AC3E}">
        <p14:creationId xmlns:p14="http://schemas.microsoft.com/office/powerpoint/2010/main" val="202310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46"/>
                                        </p:tgtEl>
                                        <p:attrNameLst>
                                          <p:attrName>style.visibility</p:attrName>
                                        </p:attrNameLst>
                                      </p:cBhvr>
                                      <p:to>
                                        <p:strVal val="visible"/>
                                      </p:to>
                                    </p:set>
                                    <p:animEffect transition="in" filter="fade">
                                      <p:cBhvr>
                                        <p:cTn id="10" dur="500"/>
                                        <p:tgtEl>
                                          <p:spTgt spid="14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500"/>
                                        <p:tgtEl>
                                          <p:spTgt spid="147"/>
                                        </p:tgtEl>
                                      </p:cBhvr>
                                    </p:animEffect>
                                  </p:childTnLst>
                                </p:cTn>
                              </p:par>
                            </p:childTnLst>
                          </p:cTn>
                        </p:par>
                      </p:childTnLst>
                    </p:cTn>
                  </p:par>
                  <p:par>
                    <p:cTn id="14" fill="hold">
                      <p:stCondLst>
                        <p:cond delay="indefinite"/>
                      </p:stCondLst>
                      <p:childTnLst>
                        <p:par>
                          <p:cTn id="15" fill="hold">
                            <p:stCondLst>
                              <p:cond delay="0"/>
                            </p:stCondLst>
                            <p:childTnLst>
                              <p:par>
                                <p:cTn id="16" presetID="63" presetClass="entr" presetSubtype="0"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2000" fill="hold"/>
                                        <p:tgtEl>
                                          <p:spTgt spid="45"/>
                                        </p:tgtEl>
                                        <p:attrNameLst>
                                          <p:attrName>drawProgress</p:attrName>
                                        </p:attrNameLst>
                                      </p:cBhvr>
                                      <p:tavLst>
                                        <p:tav tm="0">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9"/>
                                        </p:tgtEl>
                                        <p:attrNameLst>
                                          <p:attrName>style.visibility</p:attrName>
                                        </p:attrNameLst>
                                      </p:cBhvr>
                                      <p:to>
                                        <p:strVal val="visible"/>
                                      </p:to>
                                    </p:set>
                                  </p:childTnLst>
                                </p:cTn>
                              </p:par>
                              <p:par>
                                <p:cTn id="23" presetID="10" presetClass="entr" presetSubtype="0" fill="hold" grpId="0" nodeType="withEffect">
                                  <p:stCondLst>
                                    <p:cond delay="50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childTnLst>
                                </p:cTn>
                              </p:par>
                            </p:childTnLst>
                          </p:cTn>
                        </p:par>
                      </p:childTnLst>
                    </p:cTn>
                  </p:par>
                  <p:par>
                    <p:cTn id="26" fill="hold">
                      <p:stCondLst>
                        <p:cond delay="indefinite"/>
                      </p:stCondLst>
                      <p:childTnLst>
                        <p:par>
                          <p:cTn id="27" fill="hold">
                            <p:stCondLst>
                              <p:cond delay="0"/>
                            </p:stCondLst>
                            <p:childTnLst>
                              <p:par>
                                <p:cTn id="28" presetID="63" presetClass="entr" presetSubtype="0" fill="hold" nodeType="click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2000" fill="hold"/>
                                        <p:tgtEl>
                                          <p:spTgt spid="85"/>
                                        </p:tgtEl>
                                        <p:attrNameLst>
                                          <p:attrName>drawProgress</p:attrName>
                                        </p:attrNameLst>
                                      </p:cBhvr>
                                      <p:tavLst>
                                        <p:tav tm="0">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46" grpId="0" animBg="1"/>
      <p:bldP spid="147" grpId="0" animBg="1"/>
      <p:bldP spid="148" grpId="0" animBg="1"/>
      <p:bldP spid="15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owl">
            <a:extLst>
              <a:ext uri="{FF2B5EF4-FFF2-40B4-BE49-F238E27FC236}">
                <a16:creationId xmlns:a16="http://schemas.microsoft.com/office/drawing/2014/main" id="{508DE972-A559-0544-9AF1-AC92F421DFA2}"/>
              </a:ext>
            </a:extLst>
          </p:cNvPr>
          <p:cNvGrpSpPr/>
          <p:nvPr/>
        </p:nvGrpSpPr>
        <p:grpSpPr>
          <a:xfrm>
            <a:off x="10077022" y="656641"/>
            <a:ext cx="1348148" cy="1138864"/>
            <a:chOff x="4540559" y="2378539"/>
            <a:chExt cx="4566620" cy="3733483"/>
          </a:xfrm>
        </p:grpSpPr>
        <p:pic>
          <p:nvPicPr>
            <p:cNvPr id="124" name="Picture 123" descr="A picture containing text&#10;&#10;Description automatically generated">
              <a:extLst>
                <a:ext uri="{FF2B5EF4-FFF2-40B4-BE49-F238E27FC236}">
                  <a16:creationId xmlns:a16="http://schemas.microsoft.com/office/drawing/2014/main" id="{CA75D838-51D6-B44B-9F88-665831EA45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25" name="Oval 124">
              <a:extLst>
                <a:ext uri="{FF2B5EF4-FFF2-40B4-BE49-F238E27FC236}">
                  <a16:creationId xmlns:a16="http://schemas.microsoft.com/office/drawing/2014/main" id="{9CFFD0B5-A581-9F4B-A557-B6E10BE35424}"/>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9" name="8 pizza" descr="Shape&#10;&#10;Description automatically generated">
            <a:extLst>
              <a:ext uri="{FF2B5EF4-FFF2-40B4-BE49-F238E27FC236}">
                <a16:creationId xmlns:a16="http://schemas.microsoft.com/office/drawing/2014/main" id="{B4EFB4A5-763F-D649-81BA-5660B3EE6E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13422" y="2975663"/>
            <a:ext cx="1900694" cy="1927401"/>
          </a:xfrm>
          <a:prstGeom prst="rect">
            <a:avLst/>
          </a:prstGeom>
        </p:spPr>
      </p:pic>
      <p:pic>
        <p:nvPicPr>
          <p:cNvPr id="82" name="16 pizza">
            <a:extLst>
              <a:ext uri="{FF2B5EF4-FFF2-40B4-BE49-F238E27FC236}">
                <a16:creationId xmlns:a16="http://schemas.microsoft.com/office/drawing/2014/main" id="{212A7934-D556-2B46-AAD5-06FA6D92996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913423" y="1020416"/>
            <a:ext cx="1900693" cy="1927401"/>
          </a:xfrm>
          <a:prstGeom prst="rect">
            <a:avLst/>
          </a:prstGeom>
        </p:spPr>
      </p:pic>
      <p:grpSp>
        <p:nvGrpSpPr>
          <p:cNvPr id="136" name="first fraction">
            <a:extLst>
              <a:ext uri="{FF2B5EF4-FFF2-40B4-BE49-F238E27FC236}">
                <a16:creationId xmlns:a16="http://schemas.microsoft.com/office/drawing/2014/main" id="{A5FE912A-6C8D-4C41-8388-E4971A7ED09F}"/>
              </a:ext>
            </a:extLst>
          </p:cNvPr>
          <p:cNvGrpSpPr/>
          <p:nvPr/>
        </p:nvGrpSpPr>
        <p:grpSpPr>
          <a:xfrm>
            <a:off x="697678" y="1403260"/>
            <a:ext cx="3122571" cy="1185919"/>
            <a:chOff x="4862505" y="3703281"/>
            <a:chExt cx="3434828" cy="980099"/>
          </a:xfrm>
        </p:grpSpPr>
        <p:grpSp>
          <p:nvGrpSpPr>
            <p:cNvPr id="137" name="Group 136">
              <a:extLst>
                <a:ext uri="{FF2B5EF4-FFF2-40B4-BE49-F238E27FC236}">
                  <a16:creationId xmlns:a16="http://schemas.microsoft.com/office/drawing/2014/main" id="{7A74581E-EDA3-5440-A260-5C3C4C47A988}"/>
                </a:ext>
              </a:extLst>
            </p:cNvPr>
            <p:cNvGrpSpPr/>
            <p:nvPr/>
          </p:nvGrpSpPr>
          <p:grpSpPr>
            <a:xfrm>
              <a:off x="5221209" y="3703281"/>
              <a:ext cx="2882401" cy="970816"/>
              <a:chOff x="5901701" y="3030894"/>
              <a:chExt cx="2882401" cy="970816"/>
            </a:xfrm>
          </p:grpSpPr>
          <p:sp>
            <p:nvSpPr>
              <p:cNvPr id="139" name="TextBox 138">
                <a:extLst>
                  <a:ext uri="{FF2B5EF4-FFF2-40B4-BE49-F238E27FC236}">
                    <a16:creationId xmlns:a16="http://schemas.microsoft.com/office/drawing/2014/main" id="{E07927B3-F010-AA4F-9263-2C11832DEDC6}"/>
                  </a:ext>
                </a:extLst>
              </p:cNvPr>
              <p:cNvSpPr txBox="1"/>
              <p:nvPr/>
            </p:nvSpPr>
            <p:spPr>
              <a:xfrm flipH="1" flipV="1">
                <a:off x="6553987" y="3210387"/>
                <a:ext cx="318977" cy="61046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sp>
            <p:nvSpPr>
              <p:cNvPr id="140" name="TextBox 139">
                <a:extLst>
                  <a:ext uri="{FF2B5EF4-FFF2-40B4-BE49-F238E27FC236}">
                    <a16:creationId xmlns:a16="http://schemas.microsoft.com/office/drawing/2014/main" id="{0DF23A40-F7D7-9641-9790-D6BCC64A45B8}"/>
                  </a:ext>
                </a:extLst>
              </p:cNvPr>
              <p:cNvSpPr txBox="1"/>
              <p:nvPr/>
            </p:nvSpPr>
            <p:spPr>
              <a:xfrm>
                <a:off x="7750419" y="3189240"/>
                <a:ext cx="252420" cy="585030"/>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nvGrpSpPr>
              <p:cNvPr id="141" name="Group 140">
                <a:extLst>
                  <a:ext uri="{FF2B5EF4-FFF2-40B4-BE49-F238E27FC236}">
                    <a16:creationId xmlns:a16="http://schemas.microsoft.com/office/drawing/2014/main" id="{C6A936F9-3774-AD45-BEE7-4CB7AF74ACFD}"/>
                  </a:ext>
                </a:extLst>
              </p:cNvPr>
              <p:cNvGrpSpPr/>
              <p:nvPr/>
            </p:nvGrpSpPr>
            <p:grpSpPr>
              <a:xfrm>
                <a:off x="5901701" y="3030894"/>
                <a:ext cx="461636" cy="970816"/>
                <a:chOff x="4591902" y="2615268"/>
                <a:chExt cx="260582" cy="602798"/>
              </a:xfrm>
            </p:grpSpPr>
            <p:sp>
              <p:nvSpPr>
                <p:cNvPr id="150" name="TextBox 149">
                  <a:extLst>
                    <a:ext uri="{FF2B5EF4-FFF2-40B4-BE49-F238E27FC236}">
                      <a16:creationId xmlns:a16="http://schemas.microsoft.com/office/drawing/2014/main" id="{898D0EED-0EA5-DA4E-BF05-F40B07A30166}"/>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151" name="TextBox 150">
                  <a:extLst>
                    <a:ext uri="{FF2B5EF4-FFF2-40B4-BE49-F238E27FC236}">
                      <a16:creationId xmlns:a16="http://schemas.microsoft.com/office/drawing/2014/main" id="{B74D08B1-6645-464F-B94A-0D15513A0443}"/>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156" name="Rounded Rectangle 155">
                  <a:extLst>
                    <a:ext uri="{FF2B5EF4-FFF2-40B4-BE49-F238E27FC236}">
                      <a16:creationId xmlns:a16="http://schemas.microsoft.com/office/drawing/2014/main" id="{B6C2D17E-801C-B642-9C04-9AA9026A4D2D}"/>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142" name="Group 141">
                <a:extLst>
                  <a:ext uri="{FF2B5EF4-FFF2-40B4-BE49-F238E27FC236}">
                    <a16:creationId xmlns:a16="http://schemas.microsoft.com/office/drawing/2014/main" id="{C83A665C-9808-5D49-87AE-B7A4BB8850A1}"/>
                  </a:ext>
                </a:extLst>
              </p:cNvPr>
              <p:cNvGrpSpPr/>
              <p:nvPr/>
            </p:nvGrpSpPr>
            <p:grpSpPr>
              <a:xfrm>
                <a:off x="7053562" y="3030894"/>
                <a:ext cx="461636" cy="970816"/>
                <a:chOff x="4591902" y="2615268"/>
                <a:chExt cx="260582" cy="602798"/>
              </a:xfrm>
            </p:grpSpPr>
            <p:sp>
              <p:nvSpPr>
                <p:cNvPr id="147" name="TextBox 146">
                  <a:extLst>
                    <a:ext uri="{FF2B5EF4-FFF2-40B4-BE49-F238E27FC236}">
                      <a16:creationId xmlns:a16="http://schemas.microsoft.com/office/drawing/2014/main" id="{1048FECD-F707-7B42-A14A-CDDC8E64D002}"/>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148" name="TextBox 147">
                  <a:extLst>
                    <a:ext uri="{FF2B5EF4-FFF2-40B4-BE49-F238E27FC236}">
                      <a16:creationId xmlns:a16="http://schemas.microsoft.com/office/drawing/2014/main" id="{07FD60C3-9D34-9D49-A5CA-C61DAAD5E482}"/>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149" name="Rounded Rectangle 148">
                  <a:extLst>
                    <a:ext uri="{FF2B5EF4-FFF2-40B4-BE49-F238E27FC236}">
                      <a16:creationId xmlns:a16="http://schemas.microsoft.com/office/drawing/2014/main" id="{B726013F-8404-6E42-A42B-2E5353FCB05B}"/>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143" name="Group 142">
                <a:extLst>
                  <a:ext uri="{FF2B5EF4-FFF2-40B4-BE49-F238E27FC236}">
                    <a16:creationId xmlns:a16="http://schemas.microsoft.com/office/drawing/2014/main" id="{A7AB59F1-F2BE-8D42-83B5-66626E6C6A24}"/>
                  </a:ext>
                </a:extLst>
              </p:cNvPr>
              <p:cNvGrpSpPr/>
              <p:nvPr/>
            </p:nvGrpSpPr>
            <p:grpSpPr>
              <a:xfrm>
                <a:off x="8052350" y="3030894"/>
                <a:ext cx="731752" cy="970816"/>
                <a:chOff x="4515793" y="2615268"/>
                <a:chExt cx="413056" cy="602798"/>
              </a:xfrm>
            </p:grpSpPr>
            <p:sp>
              <p:nvSpPr>
                <p:cNvPr id="144" name="TextBox 143">
                  <a:extLst>
                    <a:ext uri="{FF2B5EF4-FFF2-40B4-BE49-F238E27FC236}">
                      <a16:creationId xmlns:a16="http://schemas.microsoft.com/office/drawing/2014/main" id="{E74EB5AE-2875-D147-BF0E-6D30B1112DBA}"/>
                    </a:ext>
                  </a:extLst>
                </p:cNvPr>
                <p:cNvSpPr txBox="1"/>
                <p:nvPr/>
              </p:nvSpPr>
              <p:spPr>
                <a:xfrm>
                  <a:off x="4515793" y="2902191"/>
                  <a:ext cx="413056"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16</a:t>
                  </a:r>
                </a:p>
              </p:txBody>
            </p:sp>
            <p:sp>
              <p:nvSpPr>
                <p:cNvPr id="145" name="TextBox 144">
                  <a:extLst>
                    <a:ext uri="{FF2B5EF4-FFF2-40B4-BE49-F238E27FC236}">
                      <a16:creationId xmlns:a16="http://schemas.microsoft.com/office/drawing/2014/main" id="{686C0CF0-0FBA-4846-9959-4BDF11E56CDB}"/>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146" name="Rounded Rectangle 145">
                  <a:extLst>
                    <a:ext uri="{FF2B5EF4-FFF2-40B4-BE49-F238E27FC236}">
                      <a16:creationId xmlns:a16="http://schemas.microsoft.com/office/drawing/2014/main" id="{9563C069-00E5-334D-B784-2F5B69D0E40E}"/>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138" name="Rectangle 137">
              <a:extLst>
                <a:ext uri="{FF2B5EF4-FFF2-40B4-BE49-F238E27FC236}">
                  <a16:creationId xmlns:a16="http://schemas.microsoft.com/office/drawing/2014/main" id="{4793833C-8A8D-4D4A-8ACD-92ED3D8CF40D}"/>
                </a:ext>
              </a:extLst>
            </p:cNvPr>
            <p:cNvSpPr/>
            <p:nvPr/>
          </p:nvSpPr>
          <p:spPr>
            <a:xfrm>
              <a:off x="4862505" y="3708173"/>
              <a:ext cx="3434828" cy="975207"/>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3" name="second fraction">
            <a:extLst>
              <a:ext uri="{FF2B5EF4-FFF2-40B4-BE49-F238E27FC236}">
                <a16:creationId xmlns:a16="http://schemas.microsoft.com/office/drawing/2014/main" id="{04F95889-59C0-4B4C-B63A-46BAF6AAB3C5}"/>
              </a:ext>
            </a:extLst>
          </p:cNvPr>
          <p:cNvGrpSpPr/>
          <p:nvPr/>
        </p:nvGrpSpPr>
        <p:grpSpPr>
          <a:xfrm>
            <a:off x="697678" y="3407735"/>
            <a:ext cx="3122571" cy="1185919"/>
            <a:chOff x="4862505" y="3703281"/>
            <a:chExt cx="3434828" cy="980099"/>
          </a:xfrm>
        </p:grpSpPr>
        <p:grpSp>
          <p:nvGrpSpPr>
            <p:cNvPr id="164" name="Group 163">
              <a:extLst>
                <a:ext uri="{FF2B5EF4-FFF2-40B4-BE49-F238E27FC236}">
                  <a16:creationId xmlns:a16="http://schemas.microsoft.com/office/drawing/2014/main" id="{0364C76A-2FC4-B54B-9E4A-001FFAFC5127}"/>
                </a:ext>
              </a:extLst>
            </p:cNvPr>
            <p:cNvGrpSpPr/>
            <p:nvPr/>
          </p:nvGrpSpPr>
          <p:grpSpPr>
            <a:xfrm>
              <a:off x="5221209" y="3703281"/>
              <a:ext cx="2747122" cy="970816"/>
              <a:chOff x="5901701" y="3030894"/>
              <a:chExt cx="2747122" cy="970816"/>
            </a:xfrm>
          </p:grpSpPr>
          <p:sp>
            <p:nvSpPr>
              <p:cNvPr id="167" name="TextBox 166">
                <a:extLst>
                  <a:ext uri="{FF2B5EF4-FFF2-40B4-BE49-F238E27FC236}">
                    <a16:creationId xmlns:a16="http://schemas.microsoft.com/office/drawing/2014/main" id="{8C5DE370-E80C-EB49-AA7A-11888C40DEEC}"/>
                  </a:ext>
                </a:extLst>
              </p:cNvPr>
              <p:cNvSpPr txBox="1"/>
              <p:nvPr/>
            </p:nvSpPr>
            <p:spPr>
              <a:xfrm flipH="1" flipV="1">
                <a:off x="6553987" y="3210387"/>
                <a:ext cx="318977" cy="61046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a:t>
                </a:r>
              </a:p>
            </p:txBody>
          </p:sp>
          <p:sp>
            <p:nvSpPr>
              <p:cNvPr id="168" name="TextBox 167">
                <a:extLst>
                  <a:ext uri="{FF2B5EF4-FFF2-40B4-BE49-F238E27FC236}">
                    <a16:creationId xmlns:a16="http://schemas.microsoft.com/office/drawing/2014/main" id="{F9171949-7960-7840-8199-0BD1818E3633}"/>
                  </a:ext>
                </a:extLst>
              </p:cNvPr>
              <p:cNvSpPr txBox="1"/>
              <p:nvPr/>
            </p:nvSpPr>
            <p:spPr>
              <a:xfrm>
                <a:off x="7750419" y="3189240"/>
                <a:ext cx="252420" cy="585030"/>
              </a:xfrm>
              <a:prstGeom prst="rect">
                <a:avLst/>
              </a:prstGeom>
              <a:noFill/>
              <a:ln>
                <a:noFill/>
              </a:ln>
            </p:spPr>
            <p:txBody>
              <a:bodyPr wrap="square" rtlCol="0" anchor="ctr" anchorCtr="0">
                <a:spAutoFit/>
              </a:bodyPr>
              <a:lstStyle/>
              <a:p>
                <a:pPr algn="ctr"/>
                <a:r>
                  <a:rPr lang="en-GB" sz="4000" dirty="0">
                    <a:solidFill>
                      <a:schemeClr val="tx1">
                        <a:lumMod val="95000"/>
                        <a:lumOff val="5000"/>
                      </a:schemeClr>
                    </a:solidFill>
                    <a:latin typeface="Comic Sans MS" panose="030F0902030302020204" pitchFamily="66" charset="0"/>
                  </a:rPr>
                  <a:t>=</a:t>
                </a:r>
              </a:p>
            </p:txBody>
          </p:sp>
          <p:grpSp>
            <p:nvGrpSpPr>
              <p:cNvPr id="169" name="Group 168">
                <a:extLst>
                  <a:ext uri="{FF2B5EF4-FFF2-40B4-BE49-F238E27FC236}">
                    <a16:creationId xmlns:a16="http://schemas.microsoft.com/office/drawing/2014/main" id="{E5A1D3BC-B17B-9649-9219-D6EBCDFF7C4B}"/>
                  </a:ext>
                </a:extLst>
              </p:cNvPr>
              <p:cNvGrpSpPr/>
              <p:nvPr/>
            </p:nvGrpSpPr>
            <p:grpSpPr>
              <a:xfrm>
                <a:off x="5901701" y="3030894"/>
                <a:ext cx="461636" cy="970816"/>
                <a:chOff x="4591902" y="2615268"/>
                <a:chExt cx="260582" cy="602798"/>
              </a:xfrm>
            </p:grpSpPr>
            <p:sp>
              <p:nvSpPr>
                <p:cNvPr id="178" name="TextBox 177">
                  <a:extLst>
                    <a:ext uri="{FF2B5EF4-FFF2-40B4-BE49-F238E27FC236}">
                      <a16:creationId xmlns:a16="http://schemas.microsoft.com/office/drawing/2014/main" id="{63F3A249-EF4E-FC44-BC91-1C059CE50113}"/>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179" name="TextBox 178">
                  <a:extLst>
                    <a:ext uri="{FF2B5EF4-FFF2-40B4-BE49-F238E27FC236}">
                      <a16:creationId xmlns:a16="http://schemas.microsoft.com/office/drawing/2014/main" id="{A3996342-7D9B-4A4E-A21A-14B0E0818CD1}"/>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3</a:t>
                  </a:r>
                </a:p>
              </p:txBody>
            </p:sp>
            <p:sp>
              <p:nvSpPr>
                <p:cNvPr id="180" name="Rounded Rectangle 179">
                  <a:extLst>
                    <a:ext uri="{FF2B5EF4-FFF2-40B4-BE49-F238E27FC236}">
                      <a16:creationId xmlns:a16="http://schemas.microsoft.com/office/drawing/2014/main" id="{4EFC8E3A-D47F-3F4C-AB43-D8DAADB2391A}"/>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170" name="Group 169">
                <a:extLst>
                  <a:ext uri="{FF2B5EF4-FFF2-40B4-BE49-F238E27FC236}">
                    <a16:creationId xmlns:a16="http://schemas.microsoft.com/office/drawing/2014/main" id="{84FFE24E-588A-0441-924E-C325FAB69B11}"/>
                  </a:ext>
                </a:extLst>
              </p:cNvPr>
              <p:cNvGrpSpPr/>
              <p:nvPr/>
            </p:nvGrpSpPr>
            <p:grpSpPr>
              <a:xfrm>
                <a:off x="7053562" y="3030894"/>
                <a:ext cx="461636" cy="970816"/>
                <a:chOff x="4591902" y="2615268"/>
                <a:chExt cx="260582" cy="602798"/>
              </a:xfrm>
            </p:grpSpPr>
            <p:sp>
              <p:nvSpPr>
                <p:cNvPr id="175" name="TextBox 174">
                  <a:extLst>
                    <a:ext uri="{FF2B5EF4-FFF2-40B4-BE49-F238E27FC236}">
                      <a16:creationId xmlns:a16="http://schemas.microsoft.com/office/drawing/2014/main" id="{C87FAC46-71E9-AA42-A899-AE4E0F3FB2A8}"/>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176" name="TextBox 175">
                  <a:extLst>
                    <a:ext uri="{FF2B5EF4-FFF2-40B4-BE49-F238E27FC236}">
                      <a16:creationId xmlns:a16="http://schemas.microsoft.com/office/drawing/2014/main" id="{4BE90D82-D860-3C4D-8A46-7E55437B4D4F}"/>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2</a:t>
                  </a:r>
                </a:p>
              </p:txBody>
            </p:sp>
            <p:sp>
              <p:nvSpPr>
                <p:cNvPr id="177" name="Rounded Rectangle 176">
                  <a:extLst>
                    <a:ext uri="{FF2B5EF4-FFF2-40B4-BE49-F238E27FC236}">
                      <a16:creationId xmlns:a16="http://schemas.microsoft.com/office/drawing/2014/main" id="{C4D59F9F-68E5-1E43-8E39-C3BD5FB76DD8}"/>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nvGrpSpPr>
              <p:cNvPr id="171" name="Group 170">
                <a:extLst>
                  <a:ext uri="{FF2B5EF4-FFF2-40B4-BE49-F238E27FC236}">
                    <a16:creationId xmlns:a16="http://schemas.microsoft.com/office/drawing/2014/main" id="{12D14629-2330-F347-A0EE-0C64D8180C16}"/>
                  </a:ext>
                </a:extLst>
              </p:cNvPr>
              <p:cNvGrpSpPr/>
              <p:nvPr/>
            </p:nvGrpSpPr>
            <p:grpSpPr>
              <a:xfrm>
                <a:off x="8187187" y="3030894"/>
                <a:ext cx="461636" cy="970816"/>
                <a:chOff x="4591902" y="2615268"/>
                <a:chExt cx="260582" cy="602798"/>
              </a:xfrm>
            </p:grpSpPr>
            <p:sp>
              <p:nvSpPr>
                <p:cNvPr id="172" name="TextBox 171">
                  <a:extLst>
                    <a:ext uri="{FF2B5EF4-FFF2-40B4-BE49-F238E27FC236}">
                      <a16:creationId xmlns:a16="http://schemas.microsoft.com/office/drawing/2014/main" id="{E2D81A8D-5E21-C74B-92BD-67712EBA509C}"/>
                    </a:ext>
                  </a:extLst>
                </p:cNvPr>
                <p:cNvSpPr txBox="1"/>
                <p:nvPr/>
              </p:nvSpPr>
              <p:spPr>
                <a:xfrm>
                  <a:off x="4634734" y="2902191"/>
                  <a:ext cx="17517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8</a:t>
                  </a:r>
                </a:p>
              </p:txBody>
            </p:sp>
            <p:sp>
              <p:nvSpPr>
                <p:cNvPr id="173" name="TextBox 172">
                  <a:extLst>
                    <a:ext uri="{FF2B5EF4-FFF2-40B4-BE49-F238E27FC236}">
                      <a16:creationId xmlns:a16="http://schemas.microsoft.com/office/drawing/2014/main" id="{7A3046DE-E176-6540-B8C3-71FB2630D68D}"/>
                    </a:ext>
                  </a:extLst>
                </p:cNvPr>
                <p:cNvSpPr txBox="1"/>
                <p:nvPr/>
              </p:nvSpPr>
              <p:spPr>
                <a:xfrm>
                  <a:off x="4651080" y="2615268"/>
                  <a:ext cx="142485" cy="315875"/>
                </a:xfrm>
                <a:prstGeom prst="rect">
                  <a:avLst/>
                </a:prstGeom>
                <a:noFill/>
                <a:ln>
                  <a:noFill/>
                </a:ln>
              </p:spPr>
              <p:txBody>
                <a:bodyPr wrap="square" rtlCol="0" anchor="ctr" anchorCtr="0">
                  <a:spAutoFit/>
                </a:bodyPr>
                <a:lstStyle/>
                <a:p>
                  <a:pPr algn="ctr"/>
                  <a:r>
                    <a:rPr lang="en-GB" sz="3400" dirty="0">
                      <a:solidFill>
                        <a:schemeClr val="tx1">
                          <a:lumMod val="95000"/>
                          <a:lumOff val="5000"/>
                        </a:schemeClr>
                      </a:solidFill>
                      <a:latin typeface="Comic Sans MS" panose="030F0902030302020204" pitchFamily="66" charset="0"/>
                    </a:rPr>
                    <a:t>5</a:t>
                  </a:r>
                </a:p>
              </p:txBody>
            </p:sp>
            <p:sp>
              <p:nvSpPr>
                <p:cNvPr id="174" name="Rounded Rectangle 173">
                  <a:extLst>
                    <a:ext uri="{FF2B5EF4-FFF2-40B4-BE49-F238E27FC236}">
                      <a16:creationId xmlns:a16="http://schemas.microsoft.com/office/drawing/2014/main" id="{3CF1ACF6-A00C-8B4E-8C6C-A76D5E265570}"/>
                    </a:ext>
                  </a:extLst>
                </p:cNvPr>
                <p:cNvSpPr/>
                <p:nvPr/>
              </p:nvSpPr>
              <p:spPr>
                <a:xfrm>
                  <a:off x="4591902" y="2895287"/>
                  <a:ext cx="260582" cy="3122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solidFill>
                      <a:schemeClr val="tx1">
                        <a:lumMod val="95000"/>
                        <a:lumOff val="5000"/>
                      </a:schemeClr>
                    </a:solidFill>
                  </a:endParaRPr>
                </a:p>
              </p:txBody>
            </p:sp>
          </p:grpSp>
        </p:grpSp>
        <p:sp>
          <p:nvSpPr>
            <p:cNvPr id="166" name="Rectangle 165">
              <a:extLst>
                <a:ext uri="{FF2B5EF4-FFF2-40B4-BE49-F238E27FC236}">
                  <a16:creationId xmlns:a16="http://schemas.microsoft.com/office/drawing/2014/main" id="{775BC94D-CECD-4741-936C-E64215CACCD3}"/>
                </a:ext>
              </a:extLst>
            </p:cNvPr>
            <p:cNvSpPr/>
            <p:nvPr/>
          </p:nvSpPr>
          <p:spPr>
            <a:xfrm>
              <a:off x="4862505" y="3708173"/>
              <a:ext cx="3434828" cy="975207"/>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2" name="colour blocks">
            <a:extLst>
              <a:ext uri="{FF2B5EF4-FFF2-40B4-BE49-F238E27FC236}">
                <a16:creationId xmlns:a16="http://schemas.microsoft.com/office/drawing/2014/main" id="{F1BA9E36-F2A7-324C-B688-916FDA6242AD}"/>
              </a:ext>
            </a:extLst>
          </p:cNvPr>
          <p:cNvGrpSpPr/>
          <p:nvPr/>
        </p:nvGrpSpPr>
        <p:grpSpPr>
          <a:xfrm>
            <a:off x="6177221" y="1586952"/>
            <a:ext cx="1455867" cy="486042"/>
            <a:chOff x="1358439" y="2335600"/>
            <a:chExt cx="4722795" cy="2233348"/>
          </a:xfrm>
        </p:grpSpPr>
        <p:sp>
          <p:nvSpPr>
            <p:cNvPr id="303" name="Rectangle 302">
              <a:extLst>
                <a:ext uri="{FF2B5EF4-FFF2-40B4-BE49-F238E27FC236}">
                  <a16:creationId xmlns:a16="http://schemas.microsoft.com/office/drawing/2014/main" id="{EF7409F8-B400-7D45-B875-4AA72E92A028}"/>
                </a:ext>
              </a:extLst>
            </p:cNvPr>
            <p:cNvSpPr/>
            <p:nvPr/>
          </p:nvSpPr>
          <p:spPr>
            <a:xfrm>
              <a:off x="1358439"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304" name="Rectangle 303">
              <a:extLst>
                <a:ext uri="{FF2B5EF4-FFF2-40B4-BE49-F238E27FC236}">
                  <a16:creationId xmlns:a16="http://schemas.microsoft.com/office/drawing/2014/main" id="{2D0739CC-6151-044E-8271-88DBFBA9674D}"/>
                </a:ext>
              </a:extLst>
            </p:cNvPr>
            <p:cNvSpPr/>
            <p:nvPr/>
          </p:nvSpPr>
          <p:spPr>
            <a:xfrm>
              <a:off x="3247051"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305" name="Rectangle 304">
              <a:extLst>
                <a:ext uri="{FF2B5EF4-FFF2-40B4-BE49-F238E27FC236}">
                  <a16:creationId xmlns:a16="http://schemas.microsoft.com/office/drawing/2014/main" id="{63715B3D-258F-0740-B5D1-5238A133FF1B}"/>
                </a:ext>
              </a:extLst>
            </p:cNvPr>
            <p:cNvSpPr/>
            <p:nvPr/>
          </p:nvSpPr>
          <p:spPr>
            <a:xfrm>
              <a:off x="4191357"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06" name="Rectangle 305">
              <a:extLst>
                <a:ext uri="{FF2B5EF4-FFF2-40B4-BE49-F238E27FC236}">
                  <a16:creationId xmlns:a16="http://schemas.microsoft.com/office/drawing/2014/main" id="{5ED59427-C969-7141-A559-A8BFBB366126}"/>
                </a:ext>
              </a:extLst>
            </p:cNvPr>
            <p:cNvSpPr/>
            <p:nvPr/>
          </p:nvSpPr>
          <p:spPr>
            <a:xfrm>
              <a:off x="5135663"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07" name="Rectangle 306">
              <a:extLst>
                <a:ext uri="{FF2B5EF4-FFF2-40B4-BE49-F238E27FC236}">
                  <a16:creationId xmlns:a16="http://schemas.microsoft.com/office/drawing/2014/main" id="{8DFE8B4D-978F-7141-A860-D649A40B5B98}"/>
                </a:ext>
              </a:extLst>
            </p:cNvPr>
            <p:cNvSpPr/>
            <p:nvPr/>
          </p:nvSpPr>
          <p:spPr>
            <a:xfrm>
              <a:off x="2302745"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grpSp>
      <p:grpSp>
        <p:nvGrpSpPr>
          <p:cNvPr id="119" name="16 graph">
            <a:extLst>
              <a:ext uri="{FF2B5EF4-FFF2-40B4-BE49-F238E27FC236}">
                <a16:creationId xmlns:a16="http://schemas.microsoft.com/office/drawing/2014/main" id="{C5B27AA5-2024-9549-8DB0-78E17BAF6698}"/>
              </a:ext>
            </a:extLst>
          </p:cNvPr>
          <p:cNvGrpSpPr/>
          <p:nvPr/>
        </p:nvGrpSpPr>
        <p:grpSpPr>
          <a:xfrm>
            <a:off x="6232455" y="2325711"/>
            <a:ext cx="4846671" cy="663961"/>
            <a:chOff x="6521232" y="2049266"/>
            <a:chExt cx="4499629" cy="663961"/>
          </a:xfrm>
        </p:grpSpPr>
        <p:sp>
          <p:nvSpPr>
            <p:cNvPr id="232" name="TextBox 231">
              <a:extLst>
                <a:ext uri="{FF2B5EF4-FFF2-40B4-BE49-F238E27FC236}">
                  <a16:creationId xmlns:a16="http://schemas.microsoft.com/office/drawing/2014/main" id="{F702B04E-A3D7-E545-B285-A46485799468}"/>
                </a:ext>
              </a:extLst>
            </p:cNvPr>
            <p:cNvSpPr txBox="1"/>
            <p:nvPr/>
          </p:nvSpPr>
          <p:spPr>
            <a:xfrm>
              <a:off x="6661729"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sp>
          <p:nvSpPr>
            <p:cNvPr id="230" name="Rounded Rectangle 229">
              <a:extLst>
                <a:ext uri="{FF2B5EF4-FFF2-40B4-BE49-F238E27FC236}">
                  <a16:creationId xmlns:a16="http://schemas.microsoft.com/office/drawing/2014/main" id="{68FEF1B5-72D1-5D4E-988D-48A36982F5C4}"/>
                </a:ext>
              </a:extLst>
            </p:cNvPr>
            <p:cNvSpPr/>
            <p:nvPr/>
          </p:nvSpPr>
          <p:spPr>
            <a:xfrm>
              <a:off x="6631340"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28" name="TextBox 227">
              <a:extLst>
                <a:ext uri="{FF2B5EF4-FFF2-40B4-BE49-F238E27FC236}">
                  <a16:creationId xmlns:a16="http://schemas.microsoft.com/office/drawing/2014/main" id="{A1AB2BDC-6C42-7845-922C-1291C41CC0A0}"/>
                </a:ext>
              </a:extLst>
            </p:cNvPr>
            <p:cNvSpPr txBox="1"/>
            <p:nvPr/>
          </p:nvSpPr>
          <p:spPr>
            <a:xfrm>
              <a:off x="6935702"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2</a:t>
              </a:r>
            </a:p>
          </p:txBody>
        </p:sp>
        <p:sp>
          <p:nvSpPr>
            <p:cNvPr id="226" name="Rounded Rectangle 225">
              <a:extLst>
                <a:ext uri="{FF2B5EF4-FFF2-40B4-BE49-F238E27FC236}">
                  <a16:creationId xmlns:a16="http://schemas.microsoft.com/office/drawing/2014/main" id="{0A38A91E-E859-8E4B-B8A3-91354A1A15F0}"/>
                </a:ext>
              </a:extLst>
            </p:cNvPr>
            <p:cNvSpPr/>
            <p:nvPr/>
          </p:nvSpPr>
          <p:spPr>
            <a:xfrm>
              <a:off x="6905313"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24" name="TextBox 223">
              <a:extLst>
                <a:ext uri="{FF2B5EF4-FFF2-40B4-BE49-F238E27FC236}">
                  <a16:creationId xmlns:a16="http://schemas.microsoft.com/office/drawing/2014/main" id="{5A4F17F9-6DA3-BD40-80C2-93FC6A95E589}"/>
                </a:ext>
              </a:extLst>
            </p:cNvPr>
            <p:cNvSpPr txBox="1"/>
            <p:nvPr/>
          </p:nvSpPr>
          <p:spPr>
            <a:xfrm>
              <a:off x="7209675"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3</a:t>
              </a:r>
            </a:p>
          </p:txBody>
        </p:sp>
        <p:sp>
          <p:nvSpPr>
            <p:cNvPr id="222" name="Rounded Rectangle 221">
              <a:extLst>
                <a:ext uri="{FF2B5EF4-FFF2-40B4-BE49-F238E27FC236}">
                  <a16:creationId xmlns:a16="http://schemas.microsoft.com/office/drawing/2014/main" id="{18F675C0-DCA6-F44B-B30D-49BFB1F9C92C}"/>
                </a:ext>
              </a:extLst>
            </p:cNvPr>
            <p:cNvSpPr/>
            <p:nvPr/>
          </p:nvSpPr>
          <p:spPr>
            <a:xfrm>
              <a:off x="7179286"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18" name="Rounded Rectangle 217">
              <a:extLst>
                <a:ext uri="{FF2B5EF4-FFF2-40B4-BE49-F238E27FC236}">
                  <a16:creationId xmlns:a16="http://schemas.microsoft.com/office/drawing/2014/main" id="{5D0F139D-560A-0F43-8A25-872E83C05DEB}"/>
                </a:ext>
              </a:extLst>
            </p:cNvPr>
            <p:cNvSpPr/>
            <p:nvPr/>
          </p:nvSpPr>
          <p:spPr>
            <a:xfrm>
              <a:off x="7453259"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16" name="TextBox 215">
              <a:extLst>
                <a:ext uri="{FF2B5EF4-FFF2-40B4-BE49-F238E27FC236}">
                  <a16:creationId xmlns:a16="http://schemas.microsoft.com/office/drawing/2014/main" id="{BDC35908-7B51-5744-9561-CFA21424D3EF}"/>
                </a:ext>
              </a:extLst>
            </p:cNvPr>
            <p:cNvSpPr txBox="1"/>
            <p:nvPr/>
          </p:nvSpPr>
          <p:spPr>
            <a:xfrm>
              <a:off x="7757621"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5</a:t>
              </a:r>
            </a:p>
          </p:txBody>
        </p:sp>
        <p:sp>
          <p:nvSpPr>
            <p:cNvPr id="214" name="Rounded Rectangle 213">
              <a:extLst>
                <a:ext uri="{FF2B5EF4-FFF2-40B4-BE49-F238E27FC236}">
                  <a16:creationId xmlns:a16="http://schemas.microsoft.com/office/drawing/2014/main" id="{8D60C817-4671-E848-8F40-A6085C18B724}"/>
                </a:ext>
              </a:extLst>
            </p:cNvPr>
            <p:cNvSpPr/>
            <p:nvPr/>
          </p:nvSpPr>
          <p:spPr>
            <a:xfrm>
              <a:off x="7727232"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12" name="TextBox 211">
              <a:extLst>
                <a:ext uri="{FF2B5EF4-FFF2-40B4-BE49-F238E27FC236}">
                  <a16:creationId xmlns:a16="http://schemas.microsoft.com/office/drawing/2014/main" id="{A31892CD-446F-7D45-8E46-8F201571438D}"/>
                </a:ext>
              </a:extLst>
            </p:cNvPr>
            <p:cNvSpPr txBox="1"/>
            <p:nvPr/>
          </p:nvSpPr>
          <p:spPr>
            <a:xfrm>
              <a:off x="8031594"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6</a:t>
              </a:r>
            </a:p>
          </p:txBody>
        </p:sp>
        <p:sp>
          <p:nvSpPr>
            <p:cNvPr id="210" name="Rounded Rectangle 209">
              <a:extLst>
                <a:ext uri="{FF2B5EF4-FFF2-40B4-BE49-F238E27FC236}">
                  <a16:creationId xmlns:a16="http://schemas.microsoft.com/office/drawing/2014/main" id="{F01EF274-11FC-6040-88FE-B233BBD1509F}"/>
                </a:ext>
              </a:extLst>
            </p:cNvPr>
            <p:cNvSpPr/>
            <p:nvPr/>
          </p:nvSpPr>
          <p:spPr>
            <a:xfrm>
              <a:off x="8001205"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08" name="TextBox 207">
              <a:extLst>
                <a:ext uri="{FF2B5EF4-FFF2-40B4-BE49-F238E27FC236}">
                  <a16:creationId xmlns:a16="http://schemas.microsoft.com/office/drawing/2014/main" id="{0AB7FCBF-E648-FA40-AA2E-FAB355469262}"/>
                </a:ext>
              </a:extLst>
            </p:cNvPr>
            <p:cNvSpPr txBox="1"/>
            <p:nvPr/>
          </p:nvSpPr>
          <p:spPr>
            <a:xfrm>
              <a:off x="8305567"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7</a:t>
              </a:r>
            </a:p>
          </p:txBody>
        </p:sp>
        <p:sp>
          <p:nvSpPr>
            <p:cNvPr id="206" name="Rounded Rectangle 205">
              <a:extLst>
                <a:ext uri="{FF2B5EF4-FFF2-40B4-BE49-F238E27FC236}">
                  <a16:creationId xmlns:a16="http://schemas.microsoft.com/office/drawing/2014/main" id="{1D219EC2-134D-0144-84DF-39DC3217004F}"/>
                </a:ext>
              </a:extLst>
            </p:cNvPr>
            <p:cNvSpPr/>
            <p:nvPr/>
          </p:nvSpPr>
          <p:spPr>
            <a:xfrm>
              <a:off x="8275178"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04" name="TextBox 203">
              <a:extLst>
                <a:ext uri="{FF2B5EF4-FFF2-40B4-BE49-F238E27FC236}">
                  <a16:creationId xmlns:a16="http://schemas.microsoft.com/office/drawing/2014/main" id="{94FFFAE3-6528-1C42-8983-4477D68DEA71}"/>
                </a:ext>
              </a:extLst>
            </p:cNvPr>
            <p:cNvSpPr txBox="1"/>
            <p:nvPr/>
          </p:nvSpPr>
          <p:spPr>
            <a:xfrm>
              <a:off x="8579540"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8</a:t>
              </a:r>
            </a:p>
          </p:txBody>
        </p:sp>
        <p:sp>
          <p:nvSpPr>
            <p:cNvPr id="202" name="Rounded Rectangle 201">
              <a:extLst>
                <a:ext uri="{FF2B5EF4-FFF2-40B4-BE49-F238E27FC236}">
                  <a16:creationId xmlns:a16="http://schemas.microsoft.com/office/drawing/2014/main" id="{9FC8B30C-DD09-C94A-8DB3-1DBFEAF0C319}"/>
                </a:ext>
              </a:extLst>
            </p:cNvPr>
            <p:cNvSpPr/>
            <p:nvPr/>
          </p:nvSpPr>
          <p:spPr>
            <a:xfrm>
              <a:off x="8549151"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84" name="TextBox 283">
              <a:extLst>
                <a:ext uri="{FF2B5EF4-FFF2-40B4-BE49-F238E27FC236}">
                  <a16:creationId xmlns:a16="http://schemas.microsoft.com/office/drawing/2014/main" id="{AEC4B9E2-9037-3741-8DBB-FA55858817DD}"/>
                </a:ext>
              </a:extLst>
            </p:cNvPr>
            <p:cNvSpPr txBox="1"/>
            <p:nvPr/>
          </p:nvSpPr>
          <p:spPr>
            <a:xfrm>
              <a:off x="8853513"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9</a:t>
              </a:r>
            </a:p>
          </p:txBody>
        </p:sp>
        <p:sp>
          <p:nvSpPr>
            <p:cNvPr id="282" name="Rounded Rectangle 281">
              <a:extLst>
                <a:ext uri="{FF2B5EF4-FFF2-40B4-BE49-F238E27FC236}">
                  <a16:creationId xmlns:a16="http://schemas.microsoft.com/office/drawing/2014/main" id="{294D56DF-4401-6D48-B518-E7C8CE6C8882}"/>
                </a:ext>
              </a:extLst>
            </p:cNvPr>
            <p:cNvSpPr/>
            <p:nvPr/>
          </p:nvSpPr>
          <p:spPr>
            <a:xfrm>
              <a:off x="8823124"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80" name="TextBox 279">
              <a:extLst>
                <a:ext uri="{FF2B5EF4-FFF2-40B4-BE49-F238E27FC236}">
                  <a16:creationId xmlns:a16="http://schemas.microsoft.com/office/drawing/2014/main" id="{45ED250B-8310-1344-AFF4-B82F03FF6955}"/>
                </a:ext>
              </a:extLst>
            </p:cNvPr>
            <p:cNvSpPr txBox="1"/>
            <p:nvPr/>
          </p:nvSpPr>
          <p:spPr>
            <a:xfrm>
              <a:off x="8983800" y="2049266"/>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10</a:t>
              </a:r>
            </a:p>
          </p:txBody>
        </p:sp>
        <p:sp>
          <p:nvSpPr>
            <p:cNvPr id="278" name="Rounded Rectangle 277">
              <a:extLst>
                <a:ext uri="{FF2B5EF4-FFF2-40B4-BE49-F238E27FC236}">
                  <a16:creationId xmlns:a16="http://schemas.microsoft.com/office/drawing/2014/main" id="{22966773-A89A-6341-A0F1-376B32AA6004}"/>
                </a:ext>
              </a:extLst>
            </p:cNvPr>
            <p:cNvSpPr/>
            <p:nvPr/>
          </p:nvSpPr>
          <p:spPr>
            <a:xfrm>
              <a:off x="9097097"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76" name="TextBox 275">
              <a:extLst>
                <a:ext uri="{FF2B5EF4-FFF2-40B4-BE49-F238E27FC236}">
                  <a16:creationId xmlns:a16="http://schemas.microsoft.com/office/drawing/2014/main" id="{41E5CFA7-DFD8-C146-B99A-CA40BC00DA89}"/>
                </a:ext>
              </a:extLst>
            </p:cNvPr>
            <p:cNvSpPr txBox="1"/>
            <p:nvPr/>
          </p:nvSpPr>
          <p:spPr>
            <a:xfrm>
              <a:off x="9257773"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11</a:t>
              </a:r>
            </a:p>
          </p:txBody>
        </p:sp>
        <p:sp>
          <p:nvSpPr>
            <p:cNvPr id="274" name="Rounded Rectangle 273">
              <a:extLst>
                <a:ext uri="{FF2B5EF4-FFF2-40B4-BE49-F238E27FC236}">
                  <a16:creationId xmlns:a16="http://schemas.microsoft.com/office/drawing/2014/main" id="{85B6D326-225D-724D-9614-F981C3473A1A}"/>
                </a:ext>
              </a:extLst>
            </p:cNvPr>
            <p:cNvSpPr/>
            <p:nvPr/>
          </p:nvSpPr>
          <p:spPr>
            <a:xfrm>
              <a:off x="9371070"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72" name="TextBox 271">
              <a:extLst>
                <a:ext uri="{FF2B5EF4-FFF2-40B4-BE49-F238E27FC236}">
                  <a16:creationId xmlns:a16="http://schemas.microsoft.com/office/drawing/2014/main" id="{16C86299-D8CC-E647-A979-8C3E0CD68C9C}"/>
                </a:ext>
              </a:extLst>
            </p:cNvPr>
            <p:cNvSpPr txBox="1"/>
            <p:nvPr/>
          </p:nvSpPr>
          <p:spPr>
            <a:xfrm>
              <a:off x="9531746"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12</a:t>
              </a:r>
            </a:p>
          </p:txBody>
        </p:sp>
        <p:sp>
          <p:nvSpPr>
            <p:cNvPr id="270" name="Rounded Rectangle 269">
              <a:extLst>
                <a:ext uri="{FF2B5EF4-FFF2-40B4-BE49-F238E27FC236}">
                  <a16:creationId xmlns:a16="http://schemas.microsoft.com/office/drawing/2014/main" id="{B9509864-304D-1243-9E57-178F8FCAEE0D}"/>
                </a:ext>
              </a:extLst>
            </p:cNvPr>
            <p:cNvSpPr/>
            <p:nvPr/>
          </p:nvSpPr>
          <p:spPr>
            <a:xfrm>
              <a:off x="9645043"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68" name="TextBox 267">
              <a:extLst>
                <a:ext uri="{FF2B5EF4-FFF2-40B4-BE49-F238E27FC236}">
                  <a16:creationId xmlns:a16="http://schemas.microsoft.com/office/drawing/2014/main" id="{B3AFE5A3-79CD-ED45-AD9F-41AC97BDD393}"/>
                </a:ext>
              </a:extLst>
            </p:cNvPr>
            <p:cNvSpPr txBox="1"/>
            <p:nvPr/>
          </p:nvSpPr>
          <p:spPr>
            <a:xfrm>
              <a:off x="9805719"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13</a:t>
              </a:r>
            </a:p>
          </p:txBody>
        </p:sp>
        <p:sp>
          <p:nvSpPr>
            <p:cNvPr id="266" name="Rounded Rectangle 265">
              <a:extLst>
                <a:ext uri="{FF2B5EF4-FFF2-40B4-BE49-F238E27FC236}">
                  <a16:creationId xmlns:a16="http://schemas.microsoft.com/office/drawing/2014/main" id="{468481C7-5709-EB49-A9A6-8AFA0CF14884}"/>
                </a:ext>
              </a:extLst>
            </p:cNvPr>
            <p:cNvSpPr/>
            <p:nvPr/>
          </p:nvSpPr>
          <p:spPr>
            <a:xfrm>
              <a:off x="9919016"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64" name="TextBox 263">
              <a:extLst>
                <a:ext uri="{FF2B5EF4-FFF2-40B4-BE49-F238E27FC236}">
                  <a16:creationId xmlns:a16="http://schemas.microsoft.com/office/drawing/2014/main" id="{390B6CFC-EE71-6745-8A5F-C9EA6C2CBF7F}"/>
                </a:ext>
              </a:extLst>
            </p:cNvPr>
            <p:cNvSpPr txBox="1"/>
            <p:nvPr/>
          </p:nvSpPr>
          <p:spPr>
            <a:xfrm>
              <a:off x="10079692"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14</a:t>
              </a:r>
            </a:p>
          </p:txBody>
        </p:sp>
        <p:sp>
          <p:nvSpPr>
            <p:cNvPr id="262" name="Rounded Rectangle 261">
              <a:extLst>
                <a:ext uri="{FF2B5EF4-FFF2-40B4-BE49-F238E27FC236}">
                  <a16:creationId xmlns:a16="http://schemas.microsoft.com/office/drawing/2014/main" id="{E258A815-8DE0-1145-B3B8-D6766BAE0FE5}"/>
                </a:ext>
              </a:extLst>
            </p:cNvPr>
            <p:cNvSpPr/>
            <p:nvPr/>
          </p:nvSpPr>
          <p:spPr>
            <a:xfrm>
              <a:off x="10192989"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60" name="TextBox 259">
              <a:extLst>
                <a:ext uri="{FF2B5EF4-FFF2-40B4-BE49-F238E27FC236}">
                  <a16:creationId xmlns:a16="http://schemas.microsoft.com/office/drawing/2014/main" id="{32884CC8-F6D4-AD46-ACEF-C5F549C78229}"/>
                </a:ext>
              </a:extLst>
            </p:cNvPr>
            <p:cNvSpPr txBox="1"/>
            <p:nvPr/>
          </p:nvSpPr>
          <p:spPr>
            <a:xfrm>
              <a:off x="10353665"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15</a:t>
              </a:r>
            </a:p>
          </p:txBody>
        </p:sp>
        <p:sp>
          <p:nvSpPr>
            <p:cNvPr id="258" name="Rounded Rectangle 257">
              <a:extLst>
                <a:ext uri="{FF2B5EF4-FFF2-40B4-BE49-F238E27FC236}">
                  <a16:creationId xmlns:a16="http://schemas.microsoft.com/office/drawing/2014/main" id="{CFC756E0-5E4F-9D48-AB6C-D605FF42E4B7}"/>
                </a:ext>
              </a:extLst>
            </p:cNvPr>
            <p:cNvSpPr/>
            <p:nvPr/>
          </p:nvSpPr>
          <p:spPr>
            <a:xfrm>
              <a:off x="10466962"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55" name="TextBox 254">
              <a:extLst>
                <a:ext uri="{FF2B5EF4-FFF2-40B4-BE49-F238E27FC236}">
                  <a16:creationId xmlns:a16="http://schemas.microsoft.com/office/drawing/2014/main" id="{F12EC8D3-3EF6-894A-842A-A7ED2F116A65}"/>
                </a:ext>
              </a:extLst>
            </p:cNvPr>
            <p:cNvSpPr txBox="1"/>
            <p:nvPr/>
          </p:nvSpPr>
          <p:spPr>
            <a:xfrm>
              <a:off x="10624500"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56" name="TextBox 255">
              <a:extLst>
                <a:ext uri="{FF2B5EF4-FFF2-40B4-BE49-F238E27FC236}">
                  <a16:creationId xmlns:a16="http://schemas.microsoft.com/office/drawing/2014/main" id="{3AF81A0D-CF01-8F46-9F00-710B660D85F3}"/>
                </a:ext>
              </a:extLst>
            </p:cNvPr>
            <p:cNvSpPr txBox="1"/>
            <p:nvPr/>
          </p:nvSpPr>
          <p:spPr>
            <a:xfrm>
              <a:off x="10627634" y="2049267"/>
              <a:ext cx="390094"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54" name="Rounded Rectangle 253">
              <a:extLst>
                <a:ext uri="{FF2B5EF4-FFF2-40B4-BE49-F238E27FC236}">
                  <a16:creationId xmlns:a16="http://schemas.microsoft.com/office/drawing/2014/main" id="{89F3FA07-6880-6547-93C7-5E45BAE976D7}"/>
                </a:ext>
              </a:extLst>
            </p:cNvPr>
            <p:cNvSpPr/>
            <p:nvPr/>
          </p:nvSpPr>
          <p:spPr>
            <a:xfrm>
              <a:off x="10740931" y="2349969"/>
              <a:ext cx="163499" cy="4029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sp>
          <p:nvSpPr>
            <p:cNvPr id="286" name="TextBox 285">
              <a:extLst>
                <a:ext uri="{FF2B5EF4-FFF2-40B4-BE49-F238E27FC236}">
                  <a16:creationId xmlns:a16="http://schemas.microsoft.com/office/drawing/2014/main" id="{6CD83941-F8BF-0848-A68C-11199F9FE5B7}"/>
                </a:ext>
              </a:extLst>
            </p:cNvPr>
            <p:cNvSpPr txBox="1"/>
            <p:nvPr/>
          </p:nvSpPr>
          <p:spPr>
            <a:xfrm>
              <a:off x="7483648" y="2049266"/>
              <a:ext cx="102723"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4</a:t>
              </a:r>
            </a:p>
          </p:txBody>
        </p:sp>
        <p:sp>
          <p:nvSpPr>
            <p:cNvPr id="287" name="TextBox 286">
              <a:extLst>
                <a:ext uri="{FF2B5EF4-FFF2-40B4-BE49-F238E27FC236}">
                  <a16:creationId xmlns:a16="http://schemas.microsoft.com/office/drawing/2014/main" id="{93504756-823F-BC44-B192-869798EAC431}"/>
                </a:ext>
              </a:extLst>
            </p:cNvPr>
            <p:cNvSpPr txBox="1"/>
            <p:nvPr/>
          </p:nvSpPr>
          <p:spPr>
            <a:xfrm>
              <a:off x="8436089"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88" name="TextBox 287">
              <a:extLst>
                <a:ext uri="{FF2B5EF4-FFF2-40B4-BE49-F238E27FC236}">
                  <a16:creationId xmlns:a16="http://schemas.microsoft.com/office/drawing/2014/main" id="{027D0E0F-85EF-4A4D-A52D-120AC500640C}"/>
                </a:ext>
              </a:extLst>
            </p:cNvPr>
            <p:cNvSpPr txBox="1"/>
            <p:nvPr/>
          </p:nvSpPr>
          <p:spPr>
            <a:xfrm>
              <a:off x="6521232"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89" name="TextBox 288">
              <a:extLst>
                <a:ext uri="{FF2B5EF4-FFF2-40B4-BE49-F238E27FC236}">
                  <a16:creationId xmlns:a16="http://schemas.microsoft.com/office/drawing/2014/main" id="{92EC8669-A1A4-664C-A511-38569D37E9FE}"/>
                </a:ext>
              </a:extLst>
            </p:cNvPr>
            <p:cNvSpPr txBox="1"/>
            <p:nvPr/>
          </p:nvSpPr>
          <p:spPr>
            <a:xfrm>
              <a:off x="7068334"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0" name="TextBox 289">
              <a:extLst>
                <a:ext uri="{FF2B5EF4-FFF2-40B4-BE49-F238E27FC236}">
                  <a16:creationId xmlns:a16="http://schemas.microsoft.com/office/drawing/2014/main" id="{9FCFEF8F-94D1-AA48-A1C5-4F08A6E90665}"/>
                </a:ext>
              </a:extLst>
            </p:cNvPr>
            <p:cNvSpPr txBox="1"/>
            <p:nvPr/>
          </p:nvSpPr>
          <p:spPr>
            <a:xfrm>
              <a:off x="10350946"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1" name="TextBox 290">
              <a:extLst>
                <a:ext uri="{FF2B5EF4-FFF2-40B4-BE49-F238E27FC236}">
                  <a16:creationId xmlns:a16="http://schemas.microsoft.com/office/drawing/2014/main" id="{49C03938-9FF0-F74F-9BA8-E9480430C0B1}"/>
                </a:ext>
              </a:extLst>
            </p:cNvPr>
            <p:cNvSpPr txBox="1"/>
            <p:nvPr/>
          </p:nvSpPr>
          <p:spPr>
            <a:xfrm>
              <a:off x="8162538"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2" name="TextBox 291">
              <a:extLst>
                <a:ext uri="{FF2B5EF4-FFF2-40B4-BE49-F238E27FC236}">
                  <a16:creationId xmlns:a16="http://schemas.microsoft.com/office/drawing/2014/main" id="{50E3410D-DCB5-3441-973B-DFC2F0942CCE}"/>
                </a:ext>
              </a:extLst>
            </p:cNvPr>
            <p:cNvSpPr txBox="1"/>
            <p:nvPr/>
          </p:nvSpPr>
          <p:spPr>
            <a:xfrm>
              <a:off x="6794783"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3" name="TextBox 292">
              <a:extLst>
                <a:ext uri="{FF2B5EF4-FFF2-40B4-BE49-F238E27FC236}">
                  <a16:creationId xmlns:a16="http://schemas.microsoft.com/office/drawing/2014/main" id="{ADB4227A-E5E5-8A4D-95B3-E50421947DF5}"/>
                </a:ext>
              </a:extLst>
            </p:cNvPr>
            <p:cNvSpPr txBox="1"/>
            <p:nvPr/>
          </p:nvSpPr>
          <p:spPr>
            <a:xfrm>
              <a:off x="9530293"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4" name="TextBox 293">
              <a:extLst>
                <a:ext uri="{FF2B5EF4-FFF2-40B4-BE49-F238E27FC236}">
                  <a16:creationId xmlns:a16="http://schemas.microsoft.com/office/drawing/2014/main" id="{9C7DD24E-ADE8-3844-B544-45311BBB3761}"/>
                </a:ext>
              </a:extLst>
            </p:cNvPr>
            <p:cNvSpPr txBox="1"/>
            <p:nvPr/>
          </p:nvSpPr>
          <p:spPr>
            <a:xfrm>
              <a:off x="8709640"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5" name="TextBox 294">
              <a:extLst>
                <a:ext uri="{FF2B5EF4-FFF2-40B4-BE49-F238E27FC236}">
                  <a16:creationId xmlns:a16="http://schemas.microsoft.com/office/drawing/2014/main" id="{95776F38-EE4C-9741-89A4-F09DE0BF12A6}"/>
                </a:ext>
              </a:extLst>
            </p:cNvPr>
            <p:cNvSpPr txBox="1"/>
            <p:nvPr/>
          </p:nvSpPr>
          <p:spPr>
            <a:xfrm>
              <a:off x="7341885"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6" name="TextBox 295">
              <a:extLst>
                <a:ext uri="{FF2B5EF4-FFF2-40B4-BE49-F238E27FC236}">
                  <a16:creationId xmlns:a16="http://schemas.microsoft.com/office/drawing/2014/main" id="{131E2665-E343-3349-9C5D-E022C8F65A64}"/>
                </a:ext>
              </a:extLst>
            </p:cNvPr>
            <p:cNvSpPr txBox="1"/>
            <p:nvPr/>
          </p:nvSpPr>
          <p:spPr>
            <a:xfrm>
              <a:off x="9803844"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7" name="TextBox 296">
              <a:extLst>
                <a:ext uri="{FF2B5EF4-FFF2-40B4-BE49-F238E27FC236}">
                  <a16:creationId xmlns:a16="http://schemas.microsoft.com/office/drawing/2014/main" id="{828A78E8-930D-3F4F-984E-D3C79AD02582}"/>
                </a:ext>
              </a:extLst>
            </p:cNvPr>
            <p:cNvSpPr txBox="1"/>
            <p:nvPr/>
          </p:nvSpPr>
          <p:spPr>
            <a:xfrm>
              <a:off x="8983191"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8" name="TextBox 297">
              <a:extLst>
                <a:ext uri="{FF2B5EF4-FFF2-40B4-BE49-F238E27FC236}">
                  <a16:creationId xmlns:a16="http://schemas.microsoft.com/office/drawing/2014/main" id="{4A089C79-62B7-B641-A050-B29B49AA2B6C}"/>
                </a:ext>
              </a:extLst>
            </p:cNvPr>
            <p:cNvSpPr txBox="1"/>
            <p:nvPr/>
          </p:nvSpPr>
          <p:spPr>
            <a:xfrm>
              <a:off x="7615436"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299" name="TextBox 298">
              <a:extLst>
                <a:ext uri="{FF2B5EF4-FFF2-40B4-BE49-F238E27FC236}">
                  <a16:creationId xmlns:a16="http://schemas.microsoft.com/office/drawing/2014/main" id="{8A6114AC-4D86-7A4D-935A-EBB7C2CBAB2D}"/>
                </a:ext>
              </a:extLst>
            </p:cNvPr>
            <p:cNvSpPr txBox="1"/>
            <p:nvPr/>
          </p:nvSpPr>
          <p:spPr>
            <a:xfrm>
              <a:off x="10077395"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300" name="TextBox 299">
              <a:extLst>
                <a:ext uri="{FF2B5EF4-FFF2-40B4-BE49-F238E27FC236}">
                  <a16:creationId xmlns:a16="http://schemas.microsoft.com/office/drawing/2014/main" id="{BED9F0A5-D654-B84A-A13F-F4DB8E2E03CA}"/>
                </a:ext>
              </a:extLst>
            </p:cNvPr>
            <p:cNvSpPr txBox="1"/>
            <p:nvPr/>
          </p:nvSpPr>
          <p:spPr>
            <a:xfrm>
              <a:off x="9256742"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sp>
          <p:nvSpPr>
            <p:cNvPr id="301" name="TextBox 300">
              <a:extLst>
                <a:ext uri="{FF2B5EF4-FFF2-40B4-BE49-F238E27FC236}">
                  <a16:creationId xmlns:a16="http://schemas.microsoft.com/office/drawing/2014/main" id="{FB913026-442E-6A4A-99F0-B619942BC23D}"/>
                </a:ext>
              </a:extLst>
            </p:cNvPr>
            <p:cNvSpPr txBox="1"/>
            <p:nvPr/>
          </p:nvSpPr>
          <p:spPr>
            <a:xfrm>
              <a:off x="7888987" y="2405450"/>
              <a:ext cx="396361" cy="307777"/>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16</a:t>
              </a:r>
            </a:p>
          </p:txBody>
        </p:sp>
      </p:grpSp>
      <p:grpSp>
        <p:nvGrpSpPr>
          <p:cNvPr id="118" name="graph">
            <a:extLst>
              <a:ext uri="{FF2B5EF4-FFF2-40B4-BE49-F238E27FC236}">
                <a16:creationId xmlns:a16="http://schemas.microsoft.com/office/drawing/2014/main" id="{7DD8FD38-77AE-E44D-8031-94CEF4DC6A73}"/>
              </a:ext>
            </a:extLst>
          </p:cNvPr>
          <p:cNvGrpSpPr/>
          <p:nvPr/>
        </p:nvGrpSpPr>
        <p:grpSpPr>
          <a:xfrm>
            <a:off x="6170727" y="1903360"/>
            <a:ext cx="4693533" cy="393271"/>
            <a:chOff x="6432698" y="1626915"/>
            <a:chExt cx="4388813" cy="330335"/>
          </a:xfrm>
        </p:grpSpPr>
        <p:grpSp>
          <p:nvGrpSpPr>
            <p:cNvPr id="190" name="Group 189">
              <a:extLst>
                <a:ext uri="{FF2B5EF4-FFF2-40B4-BE49-F238E27FC236}">
                  <a16:creationId xmlns:a16="http://schemas.microsoft.com/office/drawing/2014/main" id="{14B76D04-7B18-FC4E-B1B0-3F0F668893F2}"/>
                </a:ext>
              </a:extLst>
            </p:cNvPr>
            <p:cNvGrpSpPr/>
            <p:nvPr/>
          </p:nvGrpSpPr>
          <p:grpSpPr>
            <a:xfrm>
              <a:off x="6436875" y="1626915"/>
              <a:ext cx="2188806" cy="330335"/>
              <a:chOff x="1658112" y="2908952"/>
              <a:chExt cx="7556351" cy="708102"/>
            </a:xfrm>
          </p:grpSpPr>
          <p:cxnSp>
            <p:nvCxnSpPr>
              <p:cNvPr id="191" name="Straight Connector 190">
                <a:extLst>
                  <a:ext uri="{FF2B5EF4-FFF2-40B4-BE49-F238E27FC236}">
                    <a16:creationId xmlns:a16="http://schemas.microsoft.com/office/drawing/2014/main" id="{9389632F-DED9-0B4F-9888-351109694CEE}"/>
                  </a:ext>
                </a:extLst>
              </p:cNvPr>
              <p:cNvCxnSpPr>
                <a:cxnSpLocks/>
              </p:cNvCxnSpPr>
              <p:nvPr/>
            </p:nvCxnSpPr>
            <p:spPr>
              <a:xfrm>
                <a:off x="1658112" y="3263003"/>
                <a:ext cx="755635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EE612A89-C29B-3A4B-ADF1-426F428DC3FE}"/>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B807E0C0-7D7E-8C4A-87F2-B3EC4248ECCE}"/>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95DDF684-5D64-5D43-A127-8A0529054E31}"/>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93A56E11-6EA7-544F-979B-929362A466AC}"/>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9EF1C3E1-906E-C546-9182-032E6F974E13}"/>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200B13F3-523B-4A40-A214-A5E3B01134A7}"/>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9A391BCA-1DDA-7648-81E5-A2CF97239AD7}"/>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F2AE1C3B-4B2C-5744-8E20-FE43B8EFF532}"/>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048FED37-73D5-7F45-933F-3D7AEB87F51D}"/>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nvGrpSpPr>
            <p:cNvPr id="242" name="Group 241">
              <a:extLst>
                <a:ext uri="{FF2B5EF4-FFF2-40B4-BE49-F238E27FC236}">
                  <a16:creationId xmlns:a16="http://schemas.microsoft.com/office/drawing/2014/main" id="{72BBF479-D7F9-1C43-87F0-8F2E300FD497}"/>
                </a:ext>
              </a:extLst>
            </p:cNvPr>
            <p:cNvGrpSpPr/>
            <p:nvPr/>
          </p:nvGrpSpPr>
          <p:grpSpPr>
            <a:xfrm>
              <a:off x="6432698" y="1626915"/>
              <a:ext cx="4388813" cy="330335"/>
              <a:chOff x="-5936908" y="2908952"/>
              <a:chExt cx="15151371" cy="708102"/>
            </a:xfrm>
          </p:grpSpPr>
          <p:cxnSp>
            <p:nvCxnSpPr>
              <p:cNvPr id="243" name="Straight Connector 242">
                <a:extLst>
                  <a:ext uri="{FF2B5EF4-FFF2-40B4-BE49-F238E27FC236}">
                    <a16:creationId xmlns:a16="http://schemas.microsoft.com/office/drawing/2014/main" id="{38D4DECE-B21F-7C47-A753-5D5356ABCC18}"/>
                  </a:ext>
                </a:extLst>
              </p:cNvPr>
              <p:cNvCxnSpPr>
                <a:cxnSpLocks/>
              </p:cNvCxnSpPr>
              <p:nvPr/>
            </p:nvCxnSpPr>
            <p:spPr>
              <a:xfrm>
                <a:off x="-5936908" y="3263004"/>
                <a:ext cx="1515137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73EA77F9-7249-A84C-97DE-5BE426F5B79E}"/>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a16="http://schemas.microsoft.com/office/drawing/2014/main" id="{FF7E28E1-16EB-6745-9589-8D08E27EDF5B}"/>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ACA6E2E9-5CD3-E945-A33B-6C5B777F9970}"/>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E913A97B-9080-1341-B2ED-B24DAF4C5C52}"/>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426CDBEA-F48A-C644-A63E-E626B75BF706}"/>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3A266134-6C08-F44F-9863-EA7BF4D5AFDD}"/>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F91A90D7-72A5-8442-9CC7-47627ABD0369}"/>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FB93E108-7020-A445-9813-0FCC77A1E7F3}"/>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sp>
        <p:nvSpPr>
          <p:cNvPr id="161" name="Multiplication Sign 160">
            <a:extLst>
              <a:ext uri="{FF2B5EF4-FFF2-40B4-BE49-F238E27FC236}">
                <a16:creationId xmlns:a16="http://schemas.microsoft.com/office/drawing/2014/main" id="{8F381272-E45A-4F9B-8315-AF2408D32AC3}"/>
              </a:ext>
            </a:extLst>
          </p:cNvPr>
          <p:cNvSpPr/>
          <p:nvPr/>
        </p:nvSpPr>
        <p:spPr>
          <a:xfrm>
            <a:off x="3855726" y="896112"/>
            <a:ext cx="2099037" cy="21762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8" name="Group 307">
            <a:extLst>
              <a:ext uri="{FF2B5EF4-FFF2-40B4-BE49-F238E27FC236}">
                <a16:creationId xmlns:a16="http://schemas.microsoft.com/office/drawing/2014/main" id="{B4F844AB-48E3-C141-93BC-25198EAF13D7}"/>
              </a:ext>
            </a:extLst>
          </p:cNvPr>
          <p:cNvGrpSpPr/>
          <p:nvPr/>
        </p:nvGrpSpPr>
        <p:grpSpPr>
          <a:xfrm>
            <a:off x="6164133" y="3493719"/>
            <a:ext cx="2939889" cy="486042"/>
            <a:chOff x="1358439" y="2335600"/>
            <a:chExt cx="4722795" cy="2233348"/>
          </a:xfrm>
        </p:grpSpPr>
        <p:sp>
          <p:nvSpPr>
            <p:cNvPr id="309" name="Rectangle 308">
              <a:extLst>
                <a:ext uri="{FF2B5EF4-FFF2-40B4-BE49-F238E27FC236}">
                  <a16:creationId xmlns:a16="http://schemas.microsoft.com/office/drawing/2014/main" id="{9EDC0337-9C98-7A4F-A85F-F74A86E6798B}"/>
                </a:ext>
              </a:extLst>
            </p:cNvPr>
            <p:cNvSpPr/>
            <p:nvPr/>
          </p:nvSpPr>
          <p:spPr>
            <a:xfrm>
              <a:off x="1358439"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rgbClr val="F3C4B4"/>
                </a:solidFill>
                <a:latin typeface="Arial" panose="020B0604020202020204" pitchFamily="34" charset="0"/>
                <a:cs typeface="Arial" panose="020B0604020202020204" pitchFamily="34" charset="0"/>
              </a:endParaRPr>
            </a:p>
          </p:txBody>
        </p:sp>
        <p:sp>
          <p:nvSpPr>
            <p:cNvPr id="310" name="Rectangle 309">
              <a:extLst>
                <a:ext uri="{FF2B5EF4-FFF2-40B4-BE49-F238E27FC236}">
                  <a16:creationId xmlns:a16="http://schemas.microsoft.com/office/drawing/2014/main" id="{541DA4A7-7347-D84F-A175-F789A0AACC89}"/>
                </a:ext>
              </a:extLst>
            </p:cNvPr>
            <p:cNvSpPr/>
            <p:nvPr/>
          </p:nvSpPr>
          <p:spPr>
            <a:xfrm>
              <a:off x="3247051"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3C4B4"/>
                </a:solidFill>
              </a:endParaRPr>
            </a:p>
          </p:txBody>
        </p:sp>
        <p:sp>
          <p:nvSpPr>
            <p:cNvPr id="311" name="Rectangle 310">
              <a:extLst>
                <a:ext uri="{FF2B5EF4-FFF2-40B4-BE49-F238E27FC236}">
                  <a16:creationId xmlns:a16="http://schemas.microsoft.com/office/drawing/2014/main" id="{C2BCDC3F-D68D-654B-AEE6-C24171164942}"/>
                </a:ext>
              </a:extLst>
            </p:cNvPr>
            <p:cNvSpPr/>
            <p:nvPr/>
          </p:nvSpPr>
          <p:spPr>
            <a:xfrm>
              <a:off x="4191357"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12" name="Rectangle 311">
              <a:extLst>
                <a:ext uri="{FF2B5EF4-FFF2-40B4-BE49-F238E27FC236}">
                  <a16:creationId xmlns:a16="http://schemas.microsoft.com/office/drawing/2014/main" id="{C6784509-5189-4647-AC72-5D264412D98D}"/>
                </a:ext>
              </a:extLst>
            </p:cNvPr>
            <p:cNvSpPr/>
            <p:nvPr/>
          </p:nvSpPr>
          <p:spPr>
            <a:xfrm>
              <a:off x="5135663" y="2335600"/>
              <a:ext cx="945571" cy="2233348"/>
            </a:xfrm>
            <a:prstGeom prst="rect">
              <a:avLst/>
            </a:prstGeom>
            <a:solidFill>
              <a:srgbClr val="0070C0"/>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0070C0"/>
                </a:solidFill>
              </a:endParaRPr>
            </a:p>
          </p:txBody>
        </p:sp>
        <p:sp>
          <p:nvSpPr>
            <p:cNvPr id="313" name="Rectangle 312">
              <a:extLst>
                <a:ext uri="{FF2B5EF4-FFF2-40B4-BE49-F238E27FC236}">
                  <a16:creationId xmlns:a16="http://schemas.microsoft.com/office/drawing/2014/main" id="{0F763E7F-9DE2-1744-A2F9-D337CD173D0D}"/>
                </a:ext>
              </a:extLst>
            </p:cNvPr>
            <p:cNvSpPr/>
            <p:nvPr/>
          </p:nvSpPr>
          <p:spPr>
            <a:xfrm>
              <a:off x="2302745" y="2335600"/>
              <a:ext cx="945571" cy="2233348"/>
            </a:xfrm>
            <a:prstGeom prst="rect">
              <a:avLst/>
            </a:prstGeom>
            <a:solidFill>
              <a:srgbClr val="DB2A6E"/>
            </a:solidFill>
            <a:ln w="3175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0" dirty="0">
                <a:solidFill>
                  <a:srgbClr val="F3C4B4"/>
                </a:solidFill>
              </a:endParaRPr>
            </a:p>
          </p:txBody>
        </p:sp>
      </p:grpSp>
      <p:grpSp>
        <p:nvGrpSpPr>
          <p:cNvPr id="314" name="Group 313">
            <a:extLst>
              <a:ext uri="{FF2B5EF4-FFF2-40B4-BE49-F238E27FC236}">
                <a16:creationId xmlns:a16="http://schemas.microsoft.com/office/drawing/2014/main" id="{9DC0C69C-CDC1-6942-AF93-ECB568BD03C9}"/>
              </a:ext>
            </a:extLst>
          </p:cNvPr>
          <p:cNvGrpSpPr/>
          <p:nvPr/>
        </p:nvGrpSpPr>
        <p:grpSpPr>
          <a:xfrm>
            <a:off x="6162689" y="3762546"/>
            <a:ext cx="4934204" cy="1187149"/>
            <a:chOff x="1348231" y="2443724"/>
            <a:chExt cx="6567425" cy="1187149"/>
          </a:xfrm>
        </p:grpSpPr>
        <p:grpSp>
          <p:nvGrpSpPr>
            <p:cNvPr id="315" name="Group 314">
              <a:extLst>
                <a:ext uri="{FF2B5EF4-FFF2-40B4-BE49-F238E27FC236}">
                  <a16:creationId xmlns:a16="http://schemas.microsoft.com/office/drawing/2014/main" id="{50614595-5652-224F-A2BD-B7CB555B154D}"/>
                </a:ext>
              </a:extLst>
            </p:cNvPr>
            <p:cNvGrpSpPr/>
            <p:nvPr/>
          </p:nvGrpSpPr>
          <p:grpSpPr>
            <a:xfrm>
              <a:off x="1817131" y="2898192"/>
              <a:ext cx="638341" cy="732676"/>
              <a:chOff x="1554512" y="2911846"/>
              <a:chExt cx="772393" cy="1179986"/>
            </a:xfrm>
          </p:grpSpPr>
          <p:grpSp>
            <p:nvGrpSpPr>
              <p:cNvPr id="362" name="Group 361">
                <a:extLst>
                  <a:ext uri="{FF2B5EF4-FFF2-40B4-BE49-F238E27FC236}">
                    <a16:creationId xmlns:a16="http://schemas.microsoft.com/office/drawing/2014/main" id="{F1A26A90-11CF-5146-9E60-4B9A79119A3B}"/>
                  </a:ext>
                </a:extLst>
              </p:cNvPr>
              <p:cNvGrpSpPr/>
              <p:nvPr/>
            </p:nvGrpSpPr>
            <p:grpSpPr>
              <a:xfrm>
                <a:off x="1554512" y="2911846"/>
                <a:ext cx="772393" cy="1179986"/>
                <a:chOff x="2774254" y="4396053"/>
                <a:chExt cx="834288" cy="1274544"/>
              </a:xfrm>
            </p:grpSpPr>
            <p:sp>
              <p:nvSpPr>
                <p:cNvPr id="364" name="TextBox 363">
                  <a:extLst>
                    <a:ext uri="{FF2B5EF4-FFF2-40B4-BE49-F238E27FC236}">
                      <a16:creationId xmlns:a16="http://schemas.microsoft.com/office/drawing/2014/main" id="{D4DE2A98-823B-A74F-8A2B-A76A17C9A7D2}"/>
                    </a:ext>
                  </a:extLst>
                </p:cNvPr>
                <p:cNvSpPr txBox="1"/>
                <p:nvPr/>
              </p:nvSpPr>
              <p:spPr>
                <a:xfrm>
                  <a:off x="2774254" y="4974576"/>
                  <a:ext cx="834288"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65" name="TextBox 364">
                  <a:extLst>
                    <a:ext uri="{FF2B5EF4-FFF2-40B4-BE49-F238E27FC236}">
                      <a16:creationId xmlns:a16="http://schemas.microsoft.com/office/drawing/2014/main" id="{8FF37B0D-1244-1143-840F-F6763308C120}"/>
                    </a:ext>
                  </a:extLst>
                </p:cNvPr>
                <p:cNvSpPr txBox="1"/>
                <p:nvPr/>
              </p:nvSpPr>
              <p:spPr>
                <a:xfrm>
                  <a:off x="2999879" y="4396053"/>
                  <a:ext cx="383046" cy="696021"/>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grpSp>
          <p:sp>
            <p:nvSpPr>
              <p:cNvPr id="363" name="Rounded Rectangle 362">
                <a:extLst>
                  <a:ext uri="{FF2B5EF4-FFF2-40B4-BE49-F238E27FC236}">
                    <a16:creationId xmlns:a16="http://schemas.microsoft.com/office/drawing/2014/main" id="{094321DD-B89A-9E44-A445-A65967206AD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16" name="Group 315">
              <a:extLst>
                <a:ext uri="{FF2B5EF4-FFF2-40B4-BE49-F238E27FC236}">
                  <a16:creationId xmlns:a16="http://schemas.microsoft.com/office/drawing/2014/main" id="{9612A407-4BB4-3344-A3A1-E863D63753CE}"/>
                </a:ext>
              </a:extLst>
            </p:cNvPr>
            <p:cNvGrpSpPr/>
            <p:nvPr/>
          </p:nvGrpSpPr>
          <p:grpSpPr>
            <a:xfrm>
              <a:off x="2597157" y="2898193"/>
              <a:ext cx="638341" cy="732676"/>
              <a:chOff x="1554512" y="2911846"/>
              <a:chExt cx="772393" cy="1179985"/>
            </a:xfrm>
          </p:grpSpPr>
          <p:grpSp>
            <p:nvGrpSpPr>
              <p:cNvPr id="358" name="Group 357">
                <a:extLst>
                  <a:ext uri="{FF2B5EF4-FFF2-40B4-BE49-F238E27FC236}">
                    <a16:creationId xmlns:a16="http://schemas.microsoft.com/office/drawing/2014/main" id="{9605A770-9EF2-9347-B57D-56053091FDFD}"/>
                  </a:ext>
                </a:extLst>
              </p:cNvPr>
              <p:cNvGrpSpPr/>
              <p:nvPr/>
            </p:nvGrpSpPr>
            <p:grpSpPr>
              <a:xfrm>
                <a:off x="1554512" y="2911846"/>
                <a:ext cx="772393" cy="1179985"/>
                <a:chOff x="2774254" y="4396053"/>
                <a:chExt cx="834288" cy="1274543"/>
              </a:xfrm>
            </p:grpSpPr>
            <p:sp>
              <p:nvSpPr>
                <p:cNvPr id="360" name="TextBox 359">
                  <a:extLst>
                    <a:ext uri="{FF2B5EF4-FFF2-40B4-BE49-F238E27FC236}">
                      <a16:creationId xmlns:a16="http://schemas.microsoft.com/office/drawing/2014/main" id="{D0867149-0D21-1046-BDE1-921A2E499371}"/>
                    </a:ext>
                  </a:extLst>
                </p:cNvPr>
                <p:cNvSpPr txBox="1"/>
                <p:nvPr/>
              </p:nvSpPr>
              <p:spPr>
                <a:xfrm>
                  <a:off x="2774254" y="4974576"/>
                  <a:ext cx="834288"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61" name="TextBox 360">
                  <a:extLst>
                    <a:ext uri="{FF2B5EF4-FFF2-40B4-BE49-F238E27FC236}">
                      <a16:creationId xmlns:a16="http://schemas.microsoft.com/office/drawing/2014/main" id="{AF4166F2-9409-164E-A92C-69ABBA9D1BAC}"/>
                    </a:ext>
                  </a:extLst>
                </p:cNvPr>
                <p:cNvSpPr txBox="1"/>
                <p:nvPr/>
              </p:nvSpPr>
              <p:spPr>
                <a:xfrm>
                  <a:off x="2999879" y="4396053"/>
                  <a:ext cx="383046" cy="696020"/>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2</a:t>
                  </a:r>
                </a:p>
              </p:txBody>
            </p:sp>
          </p:grpSp>
          <p:sp>
            <p:nvSpPr>
              <p:cNvPr id="359" name="Rounded Rectangle 358">
                <a:extLst>
                  <a:ext uri="{FF2B5EF4-FFF2-40B4-BE49-F238E27FC236}">
                    <a16:creationId xmlns:a16="http://schemas.microsoft.com/office/drawing/2014/main" id="{C642A4B5-AD5F-1241-AFA6-A9DC29AF036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17" name="Group 316">
              <a:extLst>
                <a:ext uri="{FF2B5EF4-FFF2-40B4-BE49-F238E27FC236}">
                  <a16:creationId xmlns:a16="http://schemas.microsoft.com/office/drawing/2014/main" id="{2E988466-DFF7-0546-B8E5-23ABD69CA8C4}"/>
                </a:ext>
              </a:extLst>
            </p:cNvPr>
            <p:cNvGrpSpPr/>
            <p:nvPr/>
          </p:nvGrpSpPr>
          <p:grpSpPr>
            <a:xfrm>
              <a:off x="3377184" y="2874580"/>
              <a:ext cx="638341" cy="756293"/>
              <a:chOff x="1554512" y="2873812"/>
              <a:chExt cx="772393" cy="1218018"/>
            </a:xfrm>
          </p:grpSpPr>
          <p:grpSp>
            <p:nvGrpSpPr>
              <p:cNvPr id="354" name="Group 353">
                <a:extLst>
                  <a:ext uri="{FF2B5EF4-FFF2-40B4-BE49-F238E27FC236}">
                    <a16:creationId xmlns:a16="http://schemas.microsoft.com/office/drawing/2014/main" id="{D9A63B82-55DF-5F40-B49E-0C656E83FD86}"/>
                  </a:ext>
                </a:extLst>
              </p:cNvPr>
              <p:cNvGrpSpPr/>
              <p:nvPr/>
            </p:nvGrpSpPr>
            <p:grpSpPr>
              <a:xfrm>
                <a:off x="1554512" y="2873812"/>
                <a:ext cx="772393" cy="1218018"/>
                <a:chOff x="2774254" y="4354971"/>
                <a:chExt cx="834288" cy="1315624"/>
              </a:xfrm>
            </p:grpSpPr>
            <p:sp>
              <p:nvSpPr>
                <p:cNvPr id="356" name="TextBox 355">
                  <a:extLst>
                    <a:ext uri="{FF2B5EF4-FFF2-40B4-BE49-F238E27FC236}">
                      <a16:creationId xmlns:a16="http://schemas.microsoft.com/office/drawing/2014/main" id="{EE852E8D-9F91-5C42-ABF3-BFE045585711}"/>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57" name="TextBox 356">
                  <a:extLst>
                    <a:ext uri="{FF2B5EF4-FFF2-40B4-BE49-F238E27FC236}">
                      <a16:creationId xmlns:a16="http://schemas.microsoft.com/office/drawing/2014/main" id="{B90BBCBF-46C4-F142-88C1-37BD5F863A94}"/>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grpSp>
          <p:sp>
            <p:nvSpPr>
              <p:cNvPr id="355" name="Rounded Rectangle 354">
                <a:extLst>
                  <a:ext uri="{FF2B5EF4-FFF2-40B4-BE49-F238E27FC236}">
                    <a16:creationId xmlns:a16="http://schemas.microsoft.com/office/drawing/2014/main" id="{56FECBF0-11F5-604A-A44F-DF8AAE0D31F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18" name="Group 317">
              <a:extLst>
                <a:ext uri="{FF2B5EF4-FFF2-40B4-BE49-F238E27FC236}">
                  <a16:creationId xmlns:a16="http://schemas.microsoft.com/office/drawing/2014/main" id="{6EED1D71-9A81-A244-BA47-912179AC169F}"/>
                </a:ext>
              </a:extLst>
            </p:cNvPr>
            <p:cNvGrpSpPr/>
            <p:nvPr/>
          </p:nvGrpSpPr>
          <p:grpSpPr>
            <a:xfrm>
              <a:off x="4157210" y="2874580"/>
              <a:ext cx="638341" cy="756293"/>
              <a:chOff x="1554512" y="2873812"/>
              <a:chExt cx="772393" cy="1218018"/>
            </a:xfrm>
          </p:grpSpPr>
          <p:grpSp>
            <p:nvGrpSpPr>
              <p:cNvPr id="350" name="Group 349">
                <a:extLst>
                  <a:ext uri="{FF2B5EF4-FFF2-40B4-BE49-F238E27FC236}">
                    <a16:creationId xmlns:a16="http://schemas.microsoft.com/office/drawing/2014/main" id="{7B74ADEF-40DC-3C44-BAE4-A865C676FC28}"/>
                  </a:ext>
                </a:extLst>
              </p:cNvPr>
              <p:cNvGrpSpPr/>
              <p:nvPr/>
            </p:nvGrpSpPr>
            <p:grpSpPr>
              <a:xfrm>
                <a:off x="1554512" y="2873812"/>
                <a:ext cx="772393" cy="1218018"/>
                <a:chOff x="2774254" y="4354971"/>
                <a:chExt cx="834288" cy="1315624"/>
              </a:xfrm>
            </p:grpSpPr>
            <p:sp>
              <p:nvSpPr>
                <p:cNvPr id="352" name="TextBox 351">
                  <a:extLst>
                    <a:ext uri="{FF2B5EF4-FFF2-40B4-BE49-F238E27FC236}">
                      <a16:creationId xmlns:a16="http://schemas.microsoft.com/office/drawing/2014/main" id="{27FCF73A-4399-8248-9CA5-F32DEDC13CC2}"/>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53" name="TextBox 352">
                  <a:extLst>
                    <a:ext uri="{FF2B5EF4-FFF2-40B4-BE49-F238E27FC236}">
                      <a16:creationId xmlns:a16="http://schemas.microsoft.com/office/drawing/2014/main" id="{6B18BAFA-C393-E040-A8EE-648FF90609C2}"/>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4</a:t>
                  </a:r>
                </a:p>
              </p:txBody>
            </p:sp>
          </p:grpSp>
          <p:sp>
            <p:nvSpPr>
              <p:cNvPr id="351" name="Rounded Rectangle 350">
                <a:extLst>
                  <a:ext uri="{FF2B5EF4-FFF2-40B4-BE49-F238E27FC236}">
                    <a16:creationId xmlns:a16="http://schemas.microsoft.com/office/drawing/2014/main" id="{6DF0D131-A264-124E-8083-9197CFCA53B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19" name="Group 318">
              <a:extLst>
                <a:ext uri="{FF2B5EF4-FFF2-40B4-BE49-F238E27FC236}">
                  <a16:creationId xmlns:a16="http://schemas.microsoft.com/office/drawing/2014/main" id="{2D4F750B-EA00-B74D-8C1C-E29B11EDA6B8}"/>
                </a:ext>
              </a:extLst>
            </p:cNvPr>
            <p:cNvGrpSpPr/>
            <p:nvPr/>
          </p:nvGrpSpPr>
          <p:grpSpPr>
            <a:xfrm>
              <a:off x="4937236" y="2874580"/>
              <a:ext cx="638341" cy="756293"/>
              <a:chOff x="1554512" y="2873812"/>
              <a:chExt cx="772393" cy="1218018"/>
            </a:xfrm>
          </p:grpSpPr>
          <p:grpSp>
            <p:nvGrpSpPr>
              <p:cNvPr id="346" name="Group 345">
                <a:extLst>
                  <a:ext uri="{FF2B5EF4-FFF2-40B4-BE49-F238E27FC236}">
                    <a16:creationId xmlns:a16="http://schemas.microsoft.com/office/drawing/2014/main" id="{46FE7B8E-ED3E-0346-9751-6EB578D6F3D1}"/>
                  </a:ext>
                </a:extLst>
              </p:cNvPr>
              <p:cNvGrpSpPr/>
              <p:nvPr/>
            </p:nvGrpSpPr>
            <p:grpSpPr>
              <a:xfrm>
                <a:off x="1554512" y="2873812"/>
                <a:ext cx="772393" cy="1218018"/>
                <a:chOff x="2774254" y="4354971"/>
                <a:chExt cx="834288" cy="1315624"/>
              </a:xfrm>
            </p:grpSpPr>
            <p:sp>
              <p:nvSpPr>
                <p:cNvPr id="348" name="TextBox 347">
                  <a:extLst>
                    <a:ext uri="{FF2B5EF4-FFF2-40B4-BE49-F238E27FC236}">
                      <a16:creationId xmlns:a16="http://schemas.microsoft.com/office/drawing/2014/main" id="{62DAE387-FE07-0142-961E-ADABA8B3F563}"/>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49" name="TextBox 348">
                  <a:extLst>
                    <a:ext uri="{FF2B5EF4-FFF2-40B4-BE49-F238E27FC236}">
                      <a16:creationId xmlns:a16="http://schemas.microsoft.com/office/drawing/2014/main" id="{F1641A5A-6B70-B046-82AF-3FA916B322AF}"/>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5</a:t>
                  </a:r>
                </a:p>
              </p:txBody>
            </p:sp>
          </p:grpSp>
          <p:sp>
            <p:nvSpPr>
              <p:cNvPr id="347" name="Rounded Rectangle 346">
                <a:extLst>
                  <a:ext uri="{FF2B5EF4-FFF2-40B4-BE49-F238E27FC236}">
                    <a16:creationId xmlns:a16="http://schemas.microsoft.com/office/drawing/2014/main" id="{2307DA6D-5311-D34E-AB99-597CF9BDF2B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20" name="Group 319">
              <a:extLst>
                <a:ext uri="{FF2B5EF4-FFF2-40B4-BE49-F238E27FC236}">
                  <a16:creationId xmlns:a16="http://schemas.microsoft.com/office/drawing/2014/main" id="{92429C9A-31F8-8744-86E0-1DC03D84F66C}"/>
                </a:ext>
              </a:extLst>
            </p:cNvPr>
            <p:cNvGrpSpPr/>
            <p:nvPr/>
          </p:nvGrpSpPr>
          <p:grpSpPr>
            <a:xfrm>
              <a:off x="5717263" y="2874580"/>
              <a:ext cx="638341" cy="756293"/>
              <a:chOff x="1554512" y="2873812"/>
              <a:chExt cx="772393" cy="1218018"/>
            </a:xfrm>
          </p:grpSpPr>
          <p:grpSp>
            <p:nvGrpSpPr>
              <p:cNvPr id="342" name="Group 341">
                <a:extLst>
                  <a:ext uri="{FF2B5EF4-FFF2-40B4-BE49-F238E27FC236}">
                    <a16:creationId xmlns:a16="http://schemas.microsoft.com/office/drawing/2014/main" id="{AE263FB2-59B8-A64A-ACD3-B326360FB57C}"/>
                  </a:ext>
                </a:extLst>
              </p:cNvPr>
              <p:cNvGrpSpPr/>
              <p:nvPr/>
            </p:nvGrpSpPr>
            <p:grpSpPr>
              <a:xfrm>
                <a:off x="1554512" y="2873812"/>
                <a:ext cx="772393" cy="1218018"/>
                <a:chOff x="2774254" y="4354971"/>
                <a:chExt cx="834288" cy="1315624"/>
              </a:xfrm>
            </p:grpSpPr>
            <p:sp>
              <p:nvSpPr>
                <p:cNvPr id="344" name="TextBox 343">
                  <a:extLst>
                    <a:ext uri="{FF2B5EF4-FFF2-40B4-BE49-F238E27FC236}">
                      <a16:creationId xmlns:a16="http://schemas.microsoft.com/office/drawing/2014/main" id="{35270A6E-1927-9E4C-89D5-48E6C97BC57C}"/>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45" name="TextBox 344">
                  <a:extLst>
                    <a:ext uri="{FF2B5EF4-FFF2-40B4-BE49-F238E27FC236}">
                      <a16:creationId xmlns:a16="http://schemas.microsoft.com/office/drawing/2014/main" id="{70280704-BD37-9544-88A4-52A9350DDE44}"/>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6</a:t>
                  </a:r>
                </a:p>
              </p:txBody>
            </p:sp>
          </p:grpSp>
          <p:sp>
            <p:nvSpPr>
              <p:cNvPr id="343" name="Rounded Rectangle 342">
                <a:extLst>
                  <a:ext uri="{FF2B5EF4-FFF2-40B4-BE49-F238E27FC236}">
                    <a16:creationId xmlns:a16="http://schemas.microsoft.com/office/drawing/2014/main" id="{FC6260E3-F91E-6744-AA09-5C9395B1911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21" name="Group 320">
              <a:extLst>
                <a:ext uri="{FF2B5EF4-FFF2-40B4-BE49-F238E27FC236}">
                  <a16:creationId xmlns:a16="http://schemas.microsoft.com/office/drawing/2014/main" id="{0068373A-93DF-CE46-99C2-A78EE1CAFC20}"/>
                </a:ext>
              </a:extLst>
            </p:cNvPr>
            <p:cNvGrpSpPr/>
            <p:nvPr/>
          </p:nvGrpSpPr>
          <p:grpSpPr>
            <a:xfrm>
              <a:off x="6497289" y="2874580"/>
              <a:ext cx="638341" cy="756293"/>
              <a:chOff x="1554512" y="2873812"/>
              <a:chExt cx="772393" cy="1218018"/>
            </a:xfrm>
          </p:grpSpPr>
          <p:grpSp>
            <p:nvGrpSpPr>
              <p:cNvPr id="338" name="Group 337">
                <a:extLst>
                  <a:ext uri="{FF2B5EF4-FFF2-40B4-BE49-F238E27FC236}">
                    <a16:creationId xmlns:a16="http://schemas.microsoft.com/office/drawing/2014/main" id="{FF668177-5FDB-AF4F-BE0C-5F4B9C0C5C16}"/>
                  </a:ext>
                </a:extLst>
              </p:cNvPr>
              <p:cNvGrpSpPr/>
              <p:nvPr/>
            </p:nvGrpSpPr>
            <p:grpSpPr>
              <a:xfrm>
                <a:off x="1554512" y="2873812"/>
                <a:ext cx="772393" cy="1218018"/>
                <a:chOff x="2774254" y="4354971"/>
                <a:chExt cx="834288" cy="1315624"/>
              </a:xfrm>
            </p:grpSpPr>
            <p:sp>
              <p:nvSpPr>
                <p:cNvPr id="340" name="TextBox 339">
                  <a:extLst>
                    <a:ext uri="{FF2B5EF4-FFF2-40B4-BE49-F238E27FC236}">
                      <a16:creationId xmlns:a16="http://schemas.microsoft.com/office/drawing/2014/main" id="{184CBD67-6178-434A-8092-E3AB02EFC92E}"/>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41" name="TextBox 340">
                  <a:extLst>
                    <a:ext uri="{FF2B5EF4-FFF2-40B4-BE49-F238E27FC236}">
                      <a16:creationId xmlns:a16="http://schemas.microsoft.com/office/drawing/2014/main" id="{624FED1B-E4A6-EF48-8BFA-63CFEFFA029A}"/>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7</a:t>
                  </a:r>
                </a:p>
              </p:txBody>
            </p:sp>
          </p:grpSp>
          <p:sp>
            <p:nvSpPr>
              <p:cNvPr id="339" name="Rounded Rectangle 338">
                <a:extLst>
                  <a:ext uri="{FF2B5EF4-FFF2-40B4-BE49-F238E27FC236}">
                    <a16:creationId xmlns:a16="http://schemas.microsoft.com/office/drawing/2014/main" id="{27AC20CD-C5FB-6F4F-86E6-B819FEC3FFA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22" name="Group 321">
              <a:extLst>
                <a:ext uri="{FF2B5EF4-FFF2-40B4-BE49-F238E27FC236}">
                  <a16:creationId xmlns:a16="http://schemas.microsoft.com/office/drawing/2014/main" id="{43358172-8653-7D45-BA17-6FF2059A46F2}"/>
                </a:ext>
              </a:extLst>
            </p:cNvPr>
            <p:cNvGrpSpPr/>
            <p:nvPr/>
          </p:nvGrpSpPr>
          <p:grpSpPr>
            <a:xfrm>
              <a:off x="7277315" y="2874580"/>
              <a:ext cx="638341" cy="756293"/>
              <a:chOff x="1554512" y="2873812"/>
              <a:chExt cx="772393" cy="1218018"/>
            </a:xfrm>
          </p:grpSpPr>
          <p:grpSp>
            <p:nvGrpSpPr>
              <p:cNvPr id="334" name="Group 333">
                <a:extLst>
                  <a:ext uri="{FF2B5EF4-FFF2-40B4-BE49-F238E27FC236}">
                    <a16:creationId xmlns:a16="http://schemas.microsoft.com/office/drawing/2014/main" id="{DD57C9D4-671B-5144-8365-FEC346099A09}"/>
                  </a:ext>
                </a:extLst>
              </p:cNvPr>
              <p:cNvGrpSpPr/>
              <p:nvPr/>
            </p:nvGrpSpPr>
            <p:grpSpPr>
              <a:xfrm>
                <a:off x="1554512" y="2873812"/>
                <a:ext cx="772393" cy="1218018"/>
                <a:chOff x="2774254" y="4354971"/>
                <a:chExt cx="834288" cy="1315624"/>
              </a:xfrm>
            </p:grpSpPr>
            <p:sp>
              <p:nvSpPr>
                <p:cNvPr id="336" name="TextBox 335">
                  <a:extLst>
                    <a:ext uri="{FF2B5EF4-FFF2-40B4-BE49-F238E27FC236}">
                      <a16:creationId xmlns:a16="http://schemas.microsoft.com/office/drawing/2014/main" id="{40D1335B-1457-A245-9784-484AB32378E7}"/>
                    </a:ext>
                  </a:extLst>
                </p:cNvPr>
                <p:cNvSpPr txBox="1"/>
                <p:nvPr/>
              </p:nvSpPr>
              <p:spPr>
                <a:xfrm>
                  <a:off x="2774254" y="4974576"/>
                  <a:ext cx="834288"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sp>
              <p:nvSpPr>
                <p:cNvPr id="337" name="TextBox 336">
                  <a:extLst>
                    <a:ext uri="{FF2B5EF4-FFF2-40B4-BE49-F238E27FC236}">
                      <a16:creationId xmlns:a16="http://schemas.microsoft.com/office/drawing/2014/main" id="{9CFEFB25-CF2F-BE4E-B81A-1801FC990C04}"/>
                    </a:ext>
                  </a:extLst>
                </p:cNvPr>
                <p:cNvSpPr txBox="1"/>
                <p:nvPr/>
              </p:nvSpPr>
              <p:spPr>
                <a:xfrm>
                  <a:off x="2999879" y="4354971"/>
                  <a:ext cx="383046" cy="696019"/>
                </a:xfrm>
                <a:prstGeom prst="rect">
                  <a:avLst/>
                </a:prstGeom>
                <a:noFill/>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8</a:t>
                  </a:r>
                </a:p>
              </p:txBody>
            </p:sp>
          </p:grpSp>
          <p:sp>
            <p:nvSpPr>
              <p:cNvPr id="335" name="Rounded Rectangle 334">
                <a:extLst>
                  <a:ext uri="{FF2B5EF4-FFF2-40B4-BE49-F238E27FC236}">
                    <a16:creationId xmlns:a16="http://schemas.microsoft.com/office/drawing/2014/main" id="{C0BBAA4B-F8CF-CF45-B8C9-018404920F0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95000"/>
                      <a:lumOff val="5000"/>
                    </a:schemeClr>
                  </a:solidFill>
                </a:endParaRPr>
              </a:p>
            </p:txBody>
          </p:sp>
        </p:grpSp>
        <p:grpSp>
          <p:nvGrpSpPr>
            <p:cNvPr id="323" name="Group 322">
              <a:extLst>
                <a:ext uri="{FF2B5EF4-FFF2-40B4-BE49-F238E27FC236}">
                  <a16:creationId xmlns:a16="http://schemas.microsoft.com/office/drawing/2014/main" id="{D3BB4BDF-B2C8-3044-8252-64186E1A8E27}"/>
                </a:ext>
              </a:extLst>
            </p:cNvPr>
            <p:cNvGrpSpPr/>
            <p:nvPr/>
          </p:nvGrpSpPr>
          <p:grpSpPr>
            <a:xfrm>
              <a:off x="1348231" y="2443724"/>
              <a:ext cx="6244918" cy="439675"/>
              <a:chOff x="1658112" y="2908952"/>
              <a:chExt cx="7556351" cy="708102"/>
            </a:xfrm>
          </p:grpSpPr>
          <p:cxnSp>
            <p:nvCxnSpPr>
              <p:cNvPr id="324" name="Straight Connector 323">
                <a:extLst>
                  <a:ext uri="{FF2B5EF4-FFF2-40B4-BE49-F238E27FC236}">
                    <a16:creationId xmlns:a16="http://schemas.microsoft.com/office/drawing/2014/main" id="{7D06877D-7105-0846-BFC5-71756435F666}"/>
                  </a:ext>
                </a:extLst>
              </p:cNvPr>
              <p:cNvCxnSpPr>
                <a:cxnSpLocks/>
              </p:cNvCxnSpPr>
              <p:nvPr/>
            </p:nvCxnSpPr>
            <p:spPr>
              <a:xfrm>
                <a:off x="1658112" y="3263003"/>
                <a:ext cx="7556351"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232EEF9B-583B-E24E-90BC-C3B1F4C6275E}"/>
                  </a:ext>
                </a:extLst>
              </p:cNvPr>
              <p:cNvCxnSpPr>
                <a:cxnSpLocks/>
              </p:cNvCxnSpPr>
              <p:nvPr/>
            </p:nvCxnSpPr>
            <p:spPr>
              <a:xfrm>
                <a:off x="9214463"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649F2E47-23B1-394A-B8D1-47A3FFE4BCFD}"/>
                  </a:ext>
                </a:extLst>
              </p:cNvPr>
              <p:cNvCxnSpPr>
                <a:cxnSpLocks/>
              </p:cNvCxnSpPr>
              <p:nvPr/>
            </p:nvCxnSpPr>
            <p:spPr>
              <a:xfrm>
                <a:off x="1663255"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4FB4A72-2A59-464C-A095-FE059ABE5475}"/>
                  </a:ext>
                </a:extLst>
              </p:cNvPr>
              <p:cNvCxnSpPr>
                <a:cxnSpLocks/>
              </p:cNvCxnSpPr>
              <p:nvPr/>
            </p:nvCxnSpPr>
            <p:spPr>
              <a:xfrm>
                <a:off x="2607156"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6EA4AB77-5C47-9B48-886B-82C15A7CB61E}"/>
                  </a:ext>
                </a:extLst>
              </p:cNvPr>
              <p:cNvCxnSpPr>
                <a:cxnSpLocks/>
              </p:cNvCxnSpPr>
              <p:nvPr/>
            </p:nvCxnSpPr>
            <p:spPr>
              <a:xfrm>
                <a:off x="3551057"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55EDB9FA-50F2-FF46-B9F9-C3FB06536CB5}"/>
                  </a:ext>
                </a:extLst>
              </p:cNvPr>
              <p:cNvCxnSpPr>
                <a:cxnSpLocks/>
              </p:cNvCxnSpPr>
              <p:nvPr/>
            </p:nvCxnSpPr>
            <p:spPr>
              <a:xfrm>
                <a:off x="4494958"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9E2DD2F-9EE1-8D4B-87D0-39805C5279FB}"/>
                  </a:ext>
                </a:extLst>
              </p:cNvPr>
              <p:cNvCxnSpPr>
                <a:cxnSpLocks/>
              </p:cNvCxnSpPr>
              <p:nvPr/>
            </p:nvCxnSpPr>
            <p:spPr>
              <a:xfrm>
                <a:off x="5438859"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674BC466-A9B2-7B45-8035-61E2746219B5}"/>
                  </a:ext>
                </a:extLst>
              </p:cNvPr>
              <p:cNvCxnSpPr>
                <a:cxnSpLocks/>
              </p:cNvCxnSpPr>
              <p:nvPr/>
            </p:nvCxnSpPr>
            <p:spPr>
              <a:xfrm>
                <a:off x="6382760"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8AADCD6D-9A7F-A946-AFD7-944F6F40D137}"/>
                  </a:ext>
                </a:extLst>
              </p:cNvPr>
              <p:cNvCxnSpPr>
                <a:cxnSpLocks/>
              </p:cNvCxnSpPr>
              <p:nvPr/>
            </p:nvCxnSpPr>
            <p:spPr>
              <a:xfrm>
                <a:off x="7326661"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2997D3C5-95B3-DE4C-87BB-13E4D76BED66}"/>
                  </a:ext>
                </a:extLst>
              </p:cNvPr>
              <p:cNvCxnSpPr>
                <a:cxnSpLocks/>
              </p:cNvCxnSpPr>
              <p:nvPr/>
            </p:nvCxnSpPr>
            <p:spPr>
              <a:xfrm>
                <a:off x="8270562" y="2908952"/>
                <a:ext cx="0" cy="708102"/>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grpSp>
      <p:grpSp>
        <p:nvGrpSpPr>
          <p:cNvPr id="120" name="Group 119">
            <a:extLst>
              <a:ext uri="{FF2B5EF4-FFF2-40B4-BE49-F238E27FC236}">
                <a16:creationId xmlns:a16="http://schemas.microsoft.com/office/drawing/2014/main" id="{C0EA34C3-2553-D041-817A-B796149C8DB0}"/>
              </a:ext>
            </a:extLst>
          </p:cNvPr>
          <p:cNvGrpSpPr/>
          <p:nvPr/>
        </p:nvGrpSpPr>
        <p:grpSpPr>
          <a:xfrm>
            <a:off x="2807604" y="4963937"/>
            <a:ext cx="461636" cy="1322934"/>
            <a:chOff x="3253888" y="3567410"/>
            <a:chExt cx="419669" cy="1202667"/>
          </a:xfrm>
        </p:grpSpPr>
        <p:sp>
          <p:nvSpPr>
            <p:cNvPr id="378" name="TextBox 377">
              <a:extLst>
                <a:ext uri="{FF2B5EF4-FFF2-40B4-BE49-F238E27FC236}">
                  <a16:creationId xmlns:a16="http://schemas.microsoft.com/office/drawing/2014/main" id="{37C72286-89F9-604C-B90E-08F021B035F8}"/>
                </a:ext>
              </a:extLst>
            </p:cNvPr>
            <p:cNvSpPr txBox="1"/>
            <p:nvPr/>
          </p:nvSpPr>
          <p:spPr>
            <a:xfrm>
              <a:off x="3322869" y="4126544"/>
              <a:ext cx="282120" cy="643533"/>
            </a:xfrm>
            <a:prstGeom prst="rect">
              <a:avLst/>
            </a:prstGeom>
            <a:noFill/>
            <a:ln>
              <a:noFill/>
            </a:ln>
          </p:spPr>
          <p:txBody>
            <a:bodyPr wrap="square" rtlCol="0" anchor="ctr" anchorCtr="0">
              <a:spAutoFit/>
            </a:bodyPr>
            <a:lstStyle/>
            <a:p>
              <a:pPr algn="ctr"/>
              <a:r>
                <a:rPr lang="en-GB" sz="4000" b="1" dirty="0">
                  <a:solidFill>
                    <a:srgbClr val="0070C0"/>
                  </a:solidFill>
                  <a:latin typeface="Comic Sans MS" panose="030F0902030302020204" pitchFamily="66" charset="0"/>
                </a:rPr>
                <a:t>8</a:t>
              </a:r>
            </a:p>
          </p:txBody>
        </p:sp>
        <p:sp>
          <p:nvSpPr>
            <p:cNvPr id="379" name="TextBox 378">
              <a:extLst>
                <a:ext uri="{FF2B5EF4-FFF2-40B4-BE49-F238E27FC236}">
                  <a16:creationId xmlns:a16="http://schemas.microsoft.com/office/drawing/2014/main" id="{BA1CEA70-F3D5-AD4E-918F-B4BD7A941BEF}"/>
                </a:ext>
              </a:extLst>
            </p:cNvPr>
            <p:cNvSpPr txBox="1"/>
            <p:nvPr/>
          </p:nvSpPr>
          <p:spPr>
            <a:xfrm>
              <a:off x="3349195" y="3567410"/>
              <a:ext cx="229473" cy="643533"/>
            </a:xfrm>
            <a:prstGeom prst="rect">
              <a:avLst/>
            </a:prstGeom>
            <a:noFill/>
            <a:ln>
              <a:noFill/>
            </a:ln>
          </p:spPr>
          <p:txBody>
            <a:bodyPr wrap="square" rtlCol="0" anchor="ctr" anchorCtr="0">
              <a:spAutoFit/>
            </a:bodyPr>
            <a:lstStyle/>
            <a:p>
              <a:pPr algn="ctr"/>
              <a:r>
                <a:rPr lang="en-GB" sz="4000" b="1" dirty="0">
                  <a:solidFill>
                    <a:srgbClr val="DB2A6E"/>
                  </a:solidFill>
                  <a:latin typeface="Comic Sans MS" panose="030F0902030302020204" pitchFamily="66" charset="0"/>
                </a:rPr>
                <a:t>5</a:t>
              </a:r>
            </a:p>
          </p:txBody>
        </p:sp>
        <p:sp>
          <p:nvSpPr>
            <p:cNvPr id="380" name="Rounded Rectangle 379">
              <a:extLst>
                <a:ext uri="{FF2B5EF4-FFF2-40B4-BE49-F238E27FC236}">
                  <a16:creationId xmlns:a16="http://schemas.microsoft.com/office/drawing/2014/main" id="{0EFEC291-58AA-8E48-803D-EC640FA8A365}"/>
                </a:ext>
              </a:extLst>
            </p:cNvPr>
            <p:cNvSpPr/>
            <p:nvPr/>
          </p:nvSpPr>
          <p:spPr>
            <a:xfrm>
              <a:off x="3253888" y="4127080"/>
              <a:ext cx="419669" cy="60853"/>
            </a:xfrm>
            <a:prstGeom prst="roundRect">
              <a:avLst/>
            </a:prstGeom>
            <a:solidFill>
              <a:srgbClr val="DB2A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rgbClr val="DB2A6E"/>
                </a:solidFill>
              </a:endParaRPr>
            </a:p>
          </p:txBody>
        </p:sp>
      </p:grpSp>
      <p:sp>
        <p:nvSpPr>
          <p:cNvPr id="381" name="Arrow: Left 2">
            <a:extLst>
              <a:ext uri="{FF2B5EF4-FFF2-40B4-BE49-F238E27FC236}">
                <a16:creationId xmlns:a16="http://schemas.microsoft.com/office/drawing/2014/main" id="{18F99D1E-2F7C-C74C-BC8F-22484804B4B4}"/>
              </a:ext>
            </a:extLst>
          </p:cNvPr>
          <p:cNvSpPr/>
          <p:nvPr/>
        </p:nvSpPr>
        <p:spPr>
          <a:xfrm>
            <a:off x="3719115" y="5177705"/>
            <a:ext cx="1442784" cy="354755"/>
          </a:xfrm>
          <a:prstGeom prst="leftArrow">
            <a:avLst/>
          </a:prstGeom>
          <a:solidFill>
            <a:srgbClr val="DB2A6E"/>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82" name="Arrow: Left 2">
            <a:extLst>
              <a:ext uri="{FF2B5EF4-FFF2-40B4-BE49-F238E27FC236}">
                <a16:creationId xmlns:a16="http://schemas.microsoft.com/office/drawing/2014/main" id="{D3B4312D-A167-6244-9A08-1BFEA9598A99}"/>
              </a:ext>
            </a:extLst>
          </p:cNvPr>
          <p:cNvSpPr/>
          <p:nvPr/>
        </p:nvSpPr>
        <p:spPr>
          <a:xfrm>
            <a:off x="3719115" y="5730598"/>
            <a:ext cx="1442784" cy="354755"/>
          </a:xfrm>
          <a:prstGeom prst="leftArrow">
            <a:avLst/>
          </a:prstGeom>
          <a:solidFill>
            <a:srgbClr val="0070C0"/>
          </a:solidFill>
          <a:ln>
            <a:solidFill>
              <a:schemeClr val="tx1">
                <a:lumMod val="95000"/>
                <a:lumOff val="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1" name="Rectangle 120">
            <a:extLst>
              <a:ext uri="{FF2B5EF4-FFF2-40B4-BE49-F238E27FC236}">
                <a16:creationId xmlns:a16="http://schemas.microsoft.com/office/drawing/2014/main" id="{B48EBF19-7C7B-014A-9122-4CFDF6ED6EDD}"/>
              </a:ext>
            </a:extLst>
          </p:cNvPr>
          <p:cNvSpPr/>
          <p:nvPr/>
        </p:nvSpPr>
        <p:spPr>
          <a:xfrm>
            <a:off x="5284181" y="5200724"/>
            <a:ext cx="3889206" cy="369332"/>
          </a:xfrm>
          <a:prstGeom prst="rect">
            <a:avLst/>
          </a:prstGeom>
        </p:spPr>
        <p:txBody>
          <a:bodyPr wrap="none">
            <a:spAutoFit/>
          </a:bodyPr>
          <a:lstStyle/>
          <a:p>
            <a:r>
              <a:rPr lang="en-GB" dirty="0">
                <a:latin typeface="Comic Sans MS" panose="030F0902030302020204" pitchFamily="66" charset="0"/>
              </a:rPr>
              <a:t>The number of parts of the whole.</a:t>
            </a:r>
          </a:p>
        </p:txBody>
      </p:sp>
      <p:sp>
        <p:nvSpPr>
          <p:cNvPr id="122" name="Rectangle 121">
            <a:extLst>
              <a:ext uri="{FF2B5EF4-FFF2-40B4-BE49-F238E27FC236}">
                <a16:creationId xmlns:a16="http://schemas.microsoft.com/office/drawing/2014/main" id="{72E67015-9B2F-524B-ABC6-32621A5F20B1}"/>
              </a:ext>
            </a:extLst>
          </p:cNvPr>
          <p:cNvSpPr/>
          <p:nvPr/>
        </p:nvSpPr>
        <p:spPr>
          <a:xfrm>
            <a:off x="5284181" y="5732353"/>
            <a:ext cx="4451860" cy="369332"/>
          </a:xfrm>
          <a:prstGeom prst="rect">
            <a:avLst/>
          </a:prstGeom>
        </p:spPr>
        <p:txBody>
          <a:bodyPr wrap="none">
            <a:spAutoFit/>
          </a:bodyPr>
          <a:lstStyle/>
          <a:p>
            <a:r>
              <a:rPr lang="en-GB" dirty="0">
                <a:latin typeface="Comic Sans MS" panose="030F0902030302020204" pitchFamily="66" charset="0"/>
              </a:rPr>
              <a:t>The number of equal parts in the whole.</a:t>
            </a:r>
          </a:p>
        </p:txBody>
      </p:sp>
      <p:grpSp>
        <p:nvGrpSpPr>
          <p:cNvPr id="133" name="Group 132">
            <a:extLst>
              <a:ext uri="{FF2B5EF4-FFF2-40B4-BE49-F238E27FC236}">
                <a16:creationId xmlns:a16="http://schemas.microsoft.com/office/drawing/2014/main" id="{0BE62FD0-BDCE-3049-BB31-DABFE7E5E74E}"/>
              </a:ext>
            </a:extLst>
          </p:cNvPr>
          <p:cNvGrpSpPr/>
          <p:nvPr/>
        </p:nvGrpSpPr>
        <p:grpSpPr>
          <a:xfrm>
            <a:off x="7692786" y="552334"/>
            <a:ext cx="2863841" cy="639072"/>
            <a:chOff x="7692786" y="552334"/>
            <a:chExt cx="2863841" cy="639072"/>
          </a:xfrm>
        </p:grpSpPr>
        <p:sp>
          <p:nvSpPr>
            <p:cNvPr id="383" name="Freeform 382">
              <a:extLst>
                <a:ext uri="{FF2B5EF4-FFF2-40B4-BE49-F238E27FC236}">
                  <a16:creationId xmlns:a16="http://schemas.microsoft.com/office/drawing/2014/main" id="{D0711C1C-7DC4-794A-A9B4-9E4572A343FF}"/>
                </a:ext>
              </a:extLst>
            </p:cNvPr>
            <p:cNvSpPr/>
            <p:nvPr/>
          </p:nvSpPr>
          <p:spPr>
            <a:xfrm rot="5400000">
              <a:off x="8805171" y="-560051"/>
              <a:ext cx="639072" cy="2863841"/>
            </a:xfrm>
            <a:custGeom>
              <a:avLst/>
              <a:gdLst>
                <a:gd name="connsiteX0" fmla="*/ 0 w 639072"/>
                <a:gd name="connsiteY0" fmla="*/ 2757327 h 2863841"/>
                <a:gd name="connsiteX1" fmla="*/ 0 w 639072"/>
                <a:gd name="connsiteY1" fmla="*/ 386907 h 2863841"/>
                <a:gd name="connsiteX2" fmla="*/ 106514 w 639072"/>
                <a:gd name="connsiteY2" fmla="*/ 280393 h 2863841"/>
                <a:gd name="connsiteX3" fmla="*/ 210990 w 639072"/>
                <a:gd name="connsiteY3" fmla="*/ 280393 h 2863841"/>
                <a:gd name="connsiteX4" fmla="*/ 351433 w 639072"/>
                <a:gd name="connsiteY4" fmla="*/ 0 h 2863841"/>
                <a:gd name="connsiteX5" fmla="*/ 491875 w 639072"/>
                <a:gd name="connsiteY5" fmla="*/ 280393 h 2863841"/>
                <a:gd name="connsiteX6" fmla="*/ 532558 w 639072"/>
                <a:gd name="connsiteY6" fmla="*/ 280393 h 2863841"/>
                <a:gd name="connsiteX7" fmla="*/ 639072 w 639072"/>
                <a:gd name="connsiteY7" fmla="*/ 386907 h 2863841"/>
                <a:gd name="connsiteX8" fmla="*/ 639072 w 639072"/>
                <a:gd name="connsiteY8" fmla="*/ 2757327 h 2863841"/>
                <a:gd name="connsiteX9" fmla="*/ 532558 w 639072"/>
                <a:gd name="connsiteY9" fmla="*/ 2863841 h 2863841"/>
                <a:gd name="connsiteX10" fmla="*/ 106514 w 639072"/>
                <a:gd name="connsiteY10" fmla="*/ 2863841 h 2863841"/>
                <a:gd name="connsiteX11" fmla="*/ 0 w 639072"/>
                <a:gd name="connsiteY11" fmla="*/ 2757327 h 286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9072" h="2863841">
                  <a:moveTo>
                    <a:pt x="0" y="2757327"/>
                  </a:moveTo>
                  <a:lnTo>
                    <a:pt x="0" y="386907"/>
                  </a:lnTo>
                  <a:cubicBezTo>
                    <a:pt x="0" y="328081"/>
                    <a:pt x="47688" y="280393"/>
                    <a:pt x="106514" y="280393"/>
                  </a:cubicBezTo>
                  <a:lnTo>
                    <a:pt x="210990" y="280393"/>
                  </a:lnTo>
                  <a:lnTo>
                    <a:pt x="351433" y="0"/>
                  </a:lnTo>
                  <a:lnTo>
                    <a:pt x="491875" y="280393"/>
                  </a:lnTo>
                  <a:lnTo>
                    <a:pt x="532558" y="280393"/>
                  </a:lnTo>
                  <a:cubicBezTo>
                    <a:pt x="591384" y="280393"/>
                    <a:pt x="639072" y="328081"/>
                    <a:pt x="639072" y="386907"/>
                  </a:cubicBezTo>
                  <a:lnTo>
                    <a:pt x="639072" y="2757327"/>
                  </a:lnTo>
                  <a:cubicBezTo>
                    <a:pt x="639072" y="2816153"/>
                    <a:pt x="591384" y="2863841"/>
                    <a:pt x="532558" y="2863841"/>
                  </a:cubicBezTo>
                  <a:lnTo>
                    <a:pt x="106514" y="2863841"/>
                  </a:lnTo>
                  <a:cubicBezTo>
                    <a:pt x="47688" y="2863841"/>
                    <a:pt x="0" y="2816153"/>
                    <a:pt x="0" y="2757327"/>
                  </a:cubicBezTo>
                  <a:close/>
                </a:path>
              </a:pathLst>
            </a:custGeom>
            <a:noFill/>
            <a:ln w="25400">
              <a:solidFill>
                <a:srgbClr val="DB2A6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dirty="0"/>
                <a:t>S</a:t>
              </a:r>
            </a:p>
          </p:txBody>
        </p:sp>
        <p:sp>
          <p:nvSpPr>
            <p:cNvPr id="132" name="TextBox 131">
              <a:extLst>
                <a:ext uri="{FF2B5EF4-FFF2-40B4-BE49-F238E27FC236}">
                  <a16:creationId xmlns:a16="http://schemas.microsoft.com/office/drawing/2014/main" id="{0130C7D8-B87A-0940-87B8-0F52AE51249F}"/>
                </a:ext>
              </a:extLst>
            </p:cNvPr>
            <p:cNvSpPr txBox="1"/>
            <p:nvPr/>
          </p:nvSpPr>
          <p:spPr>
            <a:xfrm>
              <a:off x="7890934" y="677334"/>
              <a:ext cx="2244525" cy="400110"/>
            </a:xfrm>
            <a:prstGeom prst="rect">
              <a:avLst/>
            </a:prstGeom>
            <a:noFill/>
          </p:spPr>
          <p:txBody>
            <a:bodyPr wrap="none" rtlCol="0">
              <a:spAutoFit/>
            </a:bodyPr>
            <a:lstStyle/>
            <a:p>
              <a:r>
                <a:rPr lang="en-US" sz="2000" dirty="0">
                  <a:latin typeface="Comic Sans MS" panose="030F0902030302020204" pitchFamily="66" charset="0"/>
                </a:rPr>
                <a:t>Spot the mistake</a:t>
              </a:r>
            </a:p>
          </p:txBody>
        </p:sp>
      </p:grpSp>
      <p:sp>
        <p:nvSpPr>
          <p:cNvPr id="188" name="Multiplication Sign 160">
            <a:extLst>
              <a:ext uri="{FF2B5EF4-FFF2-40B4-BE49-F238E27FC236}">
                <a16:creationId xmlns:a16="http://schemas.microsoft.com/office/drawing/2014/main" id="{5ECFEF5D-9B76-D44F-815C-43FA337E811C}"/>
              </a:ext>
            </a:extLst>
          </p:cNvPr>
          <p:cNvSpPr/>
          <p:nvPr/>
        </p:nvSpPr>
        <p:spPr>
          <a:xfrm>
            <a:off x="2352712" y="879527"/>
            <a:ext cx="2099037" cy="2176272"/>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3384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61"/>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wrong answer.wav"/>
                                        </p:tgtEl>
                                      </p:cMediaNode>
                                    </p:audio>
                                  </p:subTnLst>
                                </p:cTn>
                              </p:par>
                              <p:par>
                                <p:cTn id="7" presetID="1" presetClass="entr" presetSubtype="0" fill="hold" grpId="0" nodeType="withEffect">
                                  <p:stCondLst>
                                    <p:cond delay="0"/>
                                  </p:stCondLst>
                                  <p:childTnLst>
                                    <p:set>
                                      <p:cBhvr>
                                        <p:cTn id="8" dur="1" fill="hold">
                                          <p:stCondLst>
                                            <p:cond delay="0"/>
                                          </p:stCondLst>
                                        </p:cTn>
                                        <p:tgtEl>
                                          <p:spTgt spid="188"/>
                                        </p:tgtEl>
                                        <p:attrNameLst>
                                          <p:attrName>style.visibility</p:attrName>
                                        </p:attrNameLst>
                                      </p:cBhvr>
                                      <p:to>
                                        <p:strVal val="visible"/>
                                      </p:to>
                                    </p:set>
                                  </p:childTnLst>
                                  <p:subTnLst>
                                    <p:audio>
                                      <p:cMediaNode>
                                        <p:cTn display="0" masterRel="sameClick">
                                          <p:stCondLst>
                                            <p:cond evt="begin" delay="0">
                                              <p:tn val="7"/>
                                            </p:cond>
                                          </p:stCondLst>
                                          <p:endCondLst>
                                            <p:cond evt="onStopAudio" delay="0">
                                              <p:tgtEl>
                                                <p:sldTgt/>
                                              </p:tgtEl>
                                            </p:cond>
                                          </p:endCondLst>
                                        </p:cTn>
                                        <p:tgtEl>
                                          <p:sndTgt r:embed="rId3" name="wrong answer.wav"/>
                                        </p:tgtEl>
                                      </p:cMediaNode>
                                    </p:audio>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382"/>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38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2" animBg="1"/>
      <p:bldP spid="381" grpId="1" animBg="1"/>
      <p:bldP spid="382" grpId="1" animBg="1"/>
      <p:bldP spid="121" grpId="0"/>
      <p:bldP spid="122" grpId="0"/>
      <p:bldP spid="18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16680</TotalTime>
  <Words>867</Words>
  <Application>Microsoft Office PowerPoint</Application>
  <PresentationFormat>Widescreen</PresentationFormat>
  <Paragraphs>312</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334</cp:revision>
  <cp:lastPrinted>2021-10-20T19:07:37Z</cp:lastPrinted>
  <dcterms:created xsi:type="dcterms:W3CDTF">2021-01-11T17:47:06Z</dcterms:created>
  <dcterms:modified xsi:type="dcterms:W3CDTF">2022-02-14T15:31:29Z</dcterms:modified>
</cp:coreProperties>
</file>