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291" r:id="rId3"/>
    <p:sldId id="292" r:id="rId4"/>
    <p:sldId id="289" r:id="rId5"/>
    <p:sldId id="328" r:id="rId6"/>
    <p:sldId id="283" r:id="rId7"/>
    <p:sldId id="267" r:id="rId8"/>
    <p:sldId id="329" r:id="rId9"/>
    <p:sldId id="330" r:id="rId10"/>
    <p:sldId id="331" r:id="rId11"/>
    <p:sldId id="332" r:id="rId12"/>
    <p:sldId id="301" r:id="rId13"/>
    <p:sldId id="334" r:id="rId14"/>
    <p:sldId id="335" r:id="rId15"/>
    <p:sldId id="307" r:id="rId16"/>
    <p:sldId id="306" r:id="rId17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669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orient="horz" pos="2069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  <p15:guide id="9" orient="horz" pos="663" userDrawn="1">
          <p15:clr>
            <a:srgbClr val="A4A3A4"/>
          </p15:clr>
        </p15:guide>
        <p15:guide id="10" orient="horz" pos="1820" userDrawn="1">
          <p15:clr>
            <a:srgbClr val="A4A3A4"/>
          </p15:clr>
        </p15:guide>
        <p15:guide id="11" pos="3046" userDrawn="1">
          <p15:clr>
            <a:srgbClr val="A4A3A4"/>
          </p15:clr>
        </p15:guide>
        <p15:guide id="12" pos="3568" userDrawn="1">
          <p15:clr>
            <a:srgbClr val="A4A3A4"/>
          </p15:clr>
        </p15:guide>
        <p15:guide id="13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FBC715"/>
    <a:srgbClr val="2D89BE"/>
    <a:srgbClr val="F3C4B4"/>
    <a:srgbClr val="FFDF34"/>
    <a:srgbClr val="84BF40"/>
    <a:srgbClr val="E7257E"/>
    <a:srgbClr val="F7F299"/>
    <a:srgbClr val="FF72C4"/>
    <a:srgbClr val="951B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8" autoAdjust="0"/>
    <p:restoredTop sz="89474" autoAdjust="0"/>
  </p:normalViewPr>
  <p:slideViewPr>
    <p:cSldViewPr snapToGrid="0" snapToObjects="1">
      <p:cViewPr varScale="1">
        <p:scale>
          <a:sx n="60" d="100"/>
          <a:sy n="60" d="100"/>
        </p:scale>
        <p:origin x="84" y="570"/>
      </p:cViewPr>
      <p:guideLst>
        <p:guide orient="horz" pos="777"/>
        <p:guide pos="914"/>
        <p:guide orient="horz" pos="3543"/>
        <p:guide pos="6698"/>
        <p:guide pos="3840"/>
        <p:guide orient="horz" pos="2069"/>
        <p:guide orient="horz" pos="3748"/>
        <p:guide orient="horz" pos="663"/>
        <p:guide orient="horz" pos="1820"/>
        <p:guide pos="3046"/>
        <p:guide pos="3568"/>
        <p:guide orient="horz" pos="2251"/>
      </p:guideLst>
    </p:cSldViewPr>
  </p:slideViewPr>
  <p:outlineViewPr>
    <p:cViewPr>
      <p:scale>
        <a:sx n="45" d="100"/>
        <a:sy n="45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84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67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Now show this as a linear representation on a number line. Ask the children to count up in quarters </a:t>
            </a:r>
            <a:r>
              <a:rPr lang="en-GB"/>
              <a:t>to 4/4 </a:t>
            </a:r>
            <a:r>
              <a:rPr lang="en-GB" dirty="0"/>
              <a:t>then emphasize how ¼ plus ¼ is equal to 2/4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94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my yellow rod is one quarter of my whole, then my whole will have four equal parts. What would it look like?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15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53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85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18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4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27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85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89282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4: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Identifying,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representing and comparing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unit fractions and non-unit fractions, part 2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D3B070-54D0-B64C-ADAA-2FBD581A38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6735" y="2455981"/>
            <a:ext cx="3199611" cy="1811220"/>
          </a:xfrm>
          <a:prstGeom prst="rect">
            <a:avLst/>
          </a:prstGeom>
        </p:spPr>
      </p:pic>
      <p:pic>
        <p:nvPicPr>
          <p:cNvPr id="48" name="Picture 47" descr="Calendar&#10;&#10;Description automatically generated">
            <a:extLst>
              <a:ext uri="{FF2B5EF4-FFF2-40B4-BE49-F238E27FC236}">
                <a16:creationId xmlns:a16="http://schemas.microsoft.com/office/drawing/2014/main" id="{2BAEF370-8A64-4740-BA99-3EF94289E3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12424" y="1852885"/>
            <a:ext cx="2668315" cy="266831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D016A56-416B-9E49-A9DF-48F72D097659}"/>
              </a:ext>
            </a:extLst>
          </p:cNvPr>
          <p:cNvGrpSpPr/>
          <p:nvPr/>
        </p:nvGrpSpPr>
        <p:grpSpPr>
          <a:xfrm>
            <a:off x="8470126" y="3588571"/>
            <a:ext cx="2612265" cy="2135682"/>
            <a:chOff x="4540559" y="2378539"/>
            <a:chExt cx="4566620" cy="3733483"/>
          </a:xfrm>
        </p:grpSpPr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5730A0-559C-2648-800D-27CEC5425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AB89AF9-503C-5E4B-BF33-958C78EBAEDD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775052">
            <a:off x="244095" y="3429822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Unit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292886">
            <a:off x="-38140" y="1651200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whole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1034373">
            <a:off x="9124677" y="1797184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Non-unit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5B806A-734C-1A41-AAD7-6B7488B367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493" y="4939194"/>
            <a:ext cx="6006690" cy="44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2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97536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4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6B01543-EA23-334E-A9A2-CA1D9AE1324F}"/>
              </a:ext>
            </a:extLst>
          </p:cNvPr>
          <p:cNvSpPr/>
          <p:nvPr/>
        </p:nvSpPr>
        <p:spPr>
          <a:xfrm>
            <a:off x="5871696" y="5208997"/>
            <a:ext cx="44871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 must pick up 3 one quarters.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 must pick three quarters.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1713475-A41A-F147-907D-5FAEBBDA771D}"/>
              </a:ext>
            </a:extLst>
          </p:cNvPr>
          <p:cNvSpPr/>
          <p:nvPr/>
        </p:nvSpPr>
        <p:spPr>
          <a:xfrm rot="21363237">
            <a:off x="1244792" y="1821929"/>
            <a:ext cx="3763926" cy="3595738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75000"/>
              </a:schemeClr>
            </a:solidFill>
          </a:ln>
          <a:effectLst>
            <a:outerShdw blurRad="127000" dist="9227" dir="5400000" algn="ctr" rotWithShape="0">
              <a:srgbClr val="0000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1A0ADF4-E653-F84C-B1B4-ADA90C42DB84}"/>
              </a:ext>
            </a:extLst>
          </p:cNvPr>
          <p:cNvSpPr/>
          <p:nvPr/>
        </p:nvSpPr>
        <p:spPr>
          <a:xfrm rot="21363237">
            <a:off x="1358206" y="2020327"/>
            <a:ext cx="356545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ctr"/>
            <a:r>
              <a:rPr lang="en-GB" sz="2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Rules of the game</a:t>
            </a:r>
            <a:endParaRPr lang="en-GB" b="1" dirty="0">
              <a:solidFill>
                <a:srgbClr val="E15D29"/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Spin spinner 1 to find out what the value is of your unit fraction. 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Spin spinner 2 to find out how many unit fractions you can pick up.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aim is to make 4 whole shapes first on your gameboard.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F432FA2-E480-E64A-963F-A6E655A2A353}"/>
              </a:ext>
            </a:extLst>
          </p:cNvPr>
          <p:cNvGrpSpPr/>
          <p:nvPr/>
        </p:nvGrpSpPr>
        <p:grpSpPr>
          <a:xfrm>
            <a:off x="6786985" y="3881594"/>
            <a:ext cx="2656549" cy="1207337"/>
            <a:chOff x="6932041" y="3339728"/>
            <a:chExt cx="2656549" cy="1207337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C07CD001-7CFE-6841-A566-BEC6999943D3}"/>
                </a:ext>
              </a:extLst>
            </p:cNvPr>
            <p:cNvGrpSpPr/>
            <p:nvPr/>
          </p:nvGrpSpPr>
          <p:grpSpPr>
            <a:xfrm>
              <a:off x="6932041" y="3339728"/>
              <a:ext cx="772393" cy="1207337"/>
              <a:chOff x="1554512" y="2880967"/>
              <a:chExt cx="772393" cy="1207337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B3522FA1-7112-354D-B213-FD2608CB242B}"/>
                  </a:ext>
                </a:extLst>
              </p:cNvPr>
              <p:cNvGrpSpPr/>
              <p:nvPr/>
            </p:nvGrpSpPr>
            <p:grpSpPr>
              <a:xfrm>
                <a:off x="1554512" y="2880967"/>
                <a:ext cx="772393" cy="1207337"/>
                <a:chOff x="2774254" y="4362702"/>
                <a:chExt cx="834288" cy="1304088"/>
              </a:xfrm>
            </p:grpSpPr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8BC4CB64-7D65-084F-8427-8AC6208FDEFC}"/>
                    </a:ext>
                  </a:extLst>
                </p:cNvPr>
                <p:cNvSpPr txBox="1"/>
                <p:nvPr/>
              </p:nvSpPr>
              <p:spPr>
                <a:xfrm>
                  <a:off x="2774254" y="5060545"/>
                  <a:ext cx="834288" cy="606245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F7D39D94-C8DA-4F4E-8DC7-4021FB0D9735}"/>
                    </a:ext>
                  </a:extLst>
                </p:cNvPr>
                <p:cNvSpPr txBox="1"/>
                <p:nvPr/>
              </p:nvSpPr>
              <p:spPr>
                <a:xfrm>
                  <a:off x="2999879" y="4362702"/>
                  <a:ext cx="383046" cy="59839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87" name="Rounded Rectangle 86">
                <a:extLst>
                  <a:ext uri="{FF2B5EF4-FFF2-40B4-BE49-F238E27FC236}">
                    <a16:creationId xmlns:a16="http://schemas.microsoft.com/office/drawing/2014/main" id="{1BEFFC7B-EE9C-C24E-BFCB-CDAE6A7F77A6}"/>
                  </a:ext>
                </a:extLst>
              </p:cNvPr>
              <p:cNvSpPr/>
              <p:nvPr/>
            </p:nvSpPr>
            <p:spPr>
              <a:xfrm>
                <a:off x="1599220" y="3432456"/>
                <a:ext cx="6829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A09F405D-AFE0-6D4E-82D6-63BF3E135750}"/>
                </a:ext>
              </a:extLst>
            </p:cNvPr>
            <p:cNvGrpSpPr/>
            <p:nvPr/>
          </p:nvGrpSpPr>
          <p:grpSpPr>
            <a:xfrm>
              <a:off x="7874119" y="3339728"/>
              <a:ext cx="772393" cy="1207337"/>
              <a:chOff x="1554512" y="2880967"/>
              <a:chExt cx="772393" cy="1207337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C8D4C7DA-027A-344D-AB76-89CFB2143F72}"/>
                  </a:ext>
                </a:extLst>
              </p:cNvPr>
              <p:cNvGrpSpPr/>
              <p:nvPr/>
            </p:nvGrpSpPr>
            <p:grpSpPr>
              <a:xfrm>
                <a:off x="1554512" y="2880967"/>
                <a:ext cx="772393" cy="1207337"/>
                <a:chOff x="2774254" y="4362702"/>
                <a:chExt cx="834288" cy="1304088"/>
              </a:xfrm>
            </p:grpSpPr>
            <p:sp>
              <p:nvSpPr>
                <p:cNvPr id="93" name="TextBox 92">
                  <a:extLst>
                    <a:ext uri="{FF2B5EF4-FFF2-40B4-BE49-F238E27FC236}">
                      <a16:creationId xmlns:a16="http://schemas.microsoft.com/office/drawing/2014/main" id="{D57DB182-3F39-3743-A42C-6A443E1F72E1}"/>
                    </a:ext>
                  </a:extLst>
                </p:cNvPr>
                <p:cNvSpPr txBox="1"/>
                <p:nvPr/>
              </p:nvSpPr>
              <p:spPr>
                <a:xfrm>
                  <a:off x="2774254" y="5060545"/>
                  <a:ext cx="834288" cy="606245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41D62821-AF4F-CE47-AB08-D7EA84786073}"/>
                    </a:ext>
                  </a:extLst>
                </p:cNvPr>
                <p:cNvSpPr txBox="1"/>
                <p:nvPr/>
              </p:nvSpPr>
              <p:spPr>
                <a:xfrm>
                  <a:off x="2999879" y="4362702"/>
                  <a:ext cx="383046" cy="59839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AB9DFF1D-938B-7D40-A278-45AFD5C8B15F}"/>
                  </a:ext>
                </a:extLst>
              </p:cNvPr>
              <p:cNvSpPr/>
              <p:nvPr/>
            </p:nvSpPr>
            <p:spPr>
              <a:xfrm>
                <a:off x="1599220" y="3432456"/>
                <a:ext cx="6829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261D0EEF-915E-C641-9F63-89FAEFC8E347}"/>
                </a:ext>
              </a:extLst>
            </p:cNvPr>
            <p:cNvGrpSpPr/>
            <p:nvPr/>
          </p:nvGrpSpPr>
          <p:grpSpPr>
            <a:xfrm>
              <a:off x="8816197" y="3339728"/>
              <a:ext cx="772393" cy="1207337"/>
              <a:chOff x="1554512" y="2880967"/>
              <a:chExt cx="772393" cy="1207337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CB3E215B-300C-C244-AAE3-E47A14B834BA}"/>
                  </a:ext>
                </a:extLst>
              </p:cNvPr>
              <p:cNvGrpSpPr/>
              <p:nvPr/>
            </p:nvGrpSpPr>
            <p:grpSpPr>
              <a:xfrm>
                <a:off x="1554512" y="2880967"/>
                <a:ext cx="772393" cy="1207337"/>
                <a:chOff x="2774254" y="4362702"/>
                <a:chExt cx="834288" cy="1304088"/>
              </a:xfrm>
            </p:grpSpPr>
            <p:sp>
              <p:nvSpPr>
                <p:cNvPr id="98" name="TextBox 97">
                  <a:extLst>
                    <a:ext uri="{FF2B5EF4-FFF2-40B4-BE49-F238E27FC236}">
                      <a16:creationId xmlns:a16="http://schemas.microsoft.com/office/drawing/2014/main" id="{68D774CB-90ED-D44C-AE2A-173B34CC8EA5}"/>
                    </a:ext>
                  </a:extLst>
                </p:cNvPr>
                <p:cNvSpPr txBox="1"/>
                <p:nvPr/>
              </p:nvSpPr>
              <p:spPr>
                <a:xfrm>
                  <a:off x="2774254" y="5060545"/>
                  <a:ext cx="834288" cy="606245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A911E99D-1E4A-464B-A113-BF85376F4B3C}"/>
                    </a:ext>
                  </a:extLst>
                </p:cNvPr>
                <p:cNvSpPr txBox="1"/>
                <p:nvPr/>
              </p:nvSpPr>
              <p:spPr>
                <a:xfrm>
                  <a:off x="2999879" y="4362702"/>
                  <a:ext cx="383046" cy="59839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EC9D23AE-0BB2-C248-B7FD-B0798D4ECA2A}"/>
                  </a:ext>
                </a:extLst>
              </p:cNvPr>
              <p:cNvSpPr/>
              <p:nvPr/>
            </p:nvSpPr>
            <p:spPr>
              <a:xfrm>
                <a:off x="1599220" y="3432456"/>
                <a:ext cx="6829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4D482-30C1-B649-BA57-F91CC1DF86DF}"/>
              </a:ext>
            </a:extLst>
          </p:cNvPr>
          <p:cNvGrpSpPr/>
          <p:nvPr/>
        </p:nvGrpSpPr>
        <p:grpSpPr>
          <a:xfrm>
            <a:off x="5892815" y="1653414"/>
            <a:ext cx="1911030" cy="1911030"/>
            <a:chOff x="5678733" y="1199867"/>
            <a:chExt cx="2102133" cy="2102133"/>
          </a:xfrm>
        </p:grpSpPr>
        <p:pic>
          <p:nvPicPr>
            <p:cNvPr id="7" name="Picture 6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485A17B2-80DD-7B4A-9427-8DCC3FFF9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8733" y="1199867"/>
              <a:ext cx="2102133" cy="2102133"/>
            </a:xfrm>
            <a:prstGeom prst="rect">
              <a:avLst/>
            </a:prstGeom>
            <a:ln>
              <a:noFill/>
            </a:ln>
            <a:effectLst>
              <a:outerShdw blurRad="127000" dir="5400000" algn="tl" rotWithShape="0">
                <a:srgbClr val="000000">
                  <a:alpha val="80000"/>
                </a:srgbClr>
              </a:outerShdw>
            </a:effectLst>
          </p:spPr>
        </p:pic>
        <p:sp>
          <p:nvSpPr>
            <p:cNvPr id="100" name="Arrow: Up 3">
              <a:extLst>
                <a:ext uri="{FF2B5EF4-FFF2-40B4-BE49-F238E27FC236}">
                  <a16:creationId xmlns:a16="http://schemas.microsoft.com/office/drawing/2014/main" id="{4E3A10D6-BC1D-7049-AC6A-315D7BBAF22C}"/>
                </a:ext>
              </a:extLst>
            </p:cNvPr>
            <p:cNvSpPr/>
            <p:nvPr/>
          </p:nvSpPr>
          <p:spPr>
            <a:xfrm rot="2700000">
              <a:off x="6562581" y="2012765"/>
              <a:ext cx="375676" cy="459037"/>
            </a:xfrm>
            <a:prstGeom prst="upArrow">
              <a:avLst/>
            </a:prstGeom>
            <a:solidFill>
              <a:srgbClr val="E15D29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127000" dir="5400000" sx="38000" sy="38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0E4313D-0580-C44C-8302-990593951C68}"/>
              </a:ext>
            </a:extLst>
          </p:cNvPr>
          <p:cNvGrpSpPr/>
          <p:nvPr/>
        </p:nvGrpSpPr>
        <p:grpSpPr>
          <a:xfrm>
            <a:off x="8412350" y="1653414"/>
            <a:ext cx="1919412" cy="1911030"/>
            <a:chOff x="8113184" y="1134533"/>
            <a:chExt cx="2111353" cy="2102133"/>
          </a:xfrm>
        </p:grpSpPr>
        <p:pic>
          <p:nvPicPr>
            <p:cNvPr id="3" name="Picture 2" descr="Logo&#10;&#10;Description automatically generated">
              <a:extLst>
                <a:ext uri="{FF2B5EF4-FFF2-40B4-BE49-F238E27FC236}">
                  <a16:creationId xmlns:a16="http://schemas.microsoft.com/office/drawing/2014/main" id="{BE0CA6CD-200E-6C4A-96BE-1F98E47CD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3184" y="1134533"/>
              <a:ext cx="2111353" cy="2102133"/>
            </a:xfrm>
            <a:prstGeom prst="rect">
              <a:avLst/>
            </a:prstGeom>
            <a:ln>
              <a:noFill/>
            </a:ln>
            <a:effectLst>
              <a:outerShdw blurRad="127000" dir="5400000" algn="tl" rotWithShape="0">
                <a:srgbClr val="000000">
                  <a:alpha val="80000"/>
                </a:srgbClr>
              </a:outerShdw>
            </a:effectLst>
          </p:spPr>
        </p:pic>
        <p:sp>
          <p:nvSpPr>
            <p:cNvPr id="102" name="Arrow: Up 3">
              <a:extLst>
                <a:ext uri="{FF2B5EF4-FFF2-40B4-BE49-F238E27FC236}">
                  <a16:creationId xmlns:a16="http://schemas.microsoft.com/office/drawing/2014/main" id="{4792BA03-A006-DE4E-B5A3-4975A19E5CC3}"/>
                </a:ext>
              </a:extLst>
            </p:cNvPr>
            <p:cNvSpPr/>
            <p:nvPr/>
          </p:nvSpPr>
          <p:spPr>
            <a:xfrm rot="13500000">
              <a:off x="8981039" y="1951288"/>
              <a:ext cx="375676" cy="459037"/>
            </a:xfrm>
            <a:prstGeom prst="upArrow">
              <a:avLst/>
            </a:prstGeom>
            <a:solidFill>
              <a:srgbClr val="E15D29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127000" dir="5400000" sx="38000" sy="38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056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14">
            <a:extLst>
              <a:ext uri="{FF2B5EF4-FFF2-40B4-BE49-F238E27FC236}">
                <a16:creationId xmlns:a16="http://schemas.microsoft.com/office/drawing/2014/main" id="{AE850861-D17A-6B4A-BCD6-A0AC05106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718057" y="1083366"/>
            <a:ext cx="2082980" cy="46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12">
            <a:extLst>
              <a:ext uri="{FF2B5EF4-FFF2-40B4-BE49-F238E27FC236}">
                <a16:creationId xmlns:a16="http://schemas.microsoft.com/office/drawing/2014/main" id="{84D59628-A325-8043-AB56-290D97534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718057" y="1083366"/>
            <a:ext cx="2082980" cy="46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34">
            <a:extLst>
              <a:ext uri="{FF2B5EF4-FFF2-40B4-BE49-F238E27FC236}">
                <a16:creationId xmlns:a16="http://schemas.microsoft.com/office/drawing/2014/main" id="{1A73A0D3-ACB7-794E-BF1A-7B93D54D0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718057" y="1083366"/>
            <a:ext cx="2082980" cy="46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full">
            <a:extLst>
              <a:ext uri="{FF2B5EF4-FFF2-40B4-BE49-F238E27FC236}">
                <a16:creationId xmlns:a16="http://schemas.microsoft.com/office/drawing/2014/main" id="{37DF5C8E-9917-4A8B-9218-9D0C2CB30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718057" y="1083366"/>
            <a:ext cx="2082980" cy="46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38559E8-13C4-4300-B207-5A9F4D8C3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02" r="13302"/>
          <a:stretch/>
        </p:blipFill>
        <p:spPr bwMode="auto">
          <a:xfrm>
            <a:off x="10684269" y="1117600"/>
            <a:ext cx="703766" cy="169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853D837-9EC8-4943-8744-70550664D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1" r="16161"/>
          <a:stretch/>
        </p:blipFill>
        <p:spPr bwMode="auto">
          <a:xfrm flipH="1">
            <a:off x="9418878" y="1198494"/>
            <a:ext cx="1268845" cy="187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DEE036-0417-F14A-86FB-40E6924E6754}"/>
              </a:ext>
            </a:extLst>
          </p:cNvPr>
          <p:cNvSpPr txBox="1"/>
          <p:nvPr/>
        </p:nvSpPr>
        <p:spPr>
          <a:xfrm>
            <a:off x="9525403" y="674708"/>
            <a:ext cx="2090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F8C17A9F-D0A1-3B4F-ACF8-D1F8B3CB409E}"/>
              </a:ext>
            </a:extLst>
          </p:cNvPr>
          <p:cNvSpPr txBox="1">
            <a:spLocks/>
          </p:cNvSpPr>
          <p:nvPr/>
        </p:nvSpPr>
        <p:spPr>
          <a:xfrm>
            <a:off x="1023030" y="4482760"/>
            <a:ext cx="6659217" cy="3536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A3BC40A-FC28-2B4F-BED5-82F9DDFF5B7D}"/>
              </a:ext>
            </a:extLst>
          </p:cNvPr>
          <p:cNvGrpSpPr/>
          <p:nvPr/>
        </p:nvGrpSpPr>
        <p:grpSpPr>
          <a:xfrm>
            <a:off x="5856164" y="4283481"/>
            <a:ext cx="461637" cy="828216"/>
            <a:chOff x="4591902" y="2659538"/>
            <a:chExt cx="260582" cy="51425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3003669-24F8-B042-BB3A-03936A183844}"/>
                </a:ext>
              </a:extLst>
            </p:cNvPr>
            <p:cNvSpPr txBox="1"/>
            <p:nvPr/>
          </p:nvSpPr>
          <p:spPr>
            <a:xfrm>
              <a:off x="4634734" y="2906248"/>
              <a:ext cx="175176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91A95FB-2607-1D43-8CF0-1A0E2C97740B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4AECA931-5810-EB4C-B5D4-8911F4B9510A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8" name="Subtitle 2">
            <a:extLst>
              <a:ext uri="{FF2B5EF4-FFF2-40B4-BE49-F238E27FC236}">
                <a16:creationId xmlns:a16="http://schemas.microsoft.com/office/drawing/2014/main" id="{24C5A570-96D2-214C-BE46-A49A0CE85A0D}"/>
              </a:ext>
            </a:extLst>
          </p:cNvPr>
          <p:cNvSpPr txBox="1">
            <a:spLocks/>
          </p:cNvSpPr>
          <p:nvPr/>
        </p:nvSpPr>
        <p:spPr>
          <a:xfrm>
            <a:off x="1015408" y="3346382"/>
            <a:ext cx="6659217" cy="4105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A0ED1A3-88F3-AE41-890F-8AC2A562D0F6}"/>
              </a:ext>
            </a:extLst>
          </p:cNvPr>
          <p:cNvGrpSpPr/>
          <p:nvPr/>
        </p:nvGrpSpPr>
        <p:grpSpPr>
          <a:xfrm>
            <a:off x="5856164" y="3151377"/>
            <a:ext cx="461637" cy="828216"/>
            <a:chOff x="4591902" y="2659538"/>
            <a:chExt cx="260582" cy="514257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CF4604A-CA9D-F449-9E46-1C9C7D53D9D3}"/>
                </a:ext>
              </a:extLst>
            </p:cNvPr>
            <p:cNvSpPr txBox="1"/>
            <p:nvPr/>
          </p:nvSpPr>
          <p:spPr>
            <a:xfrm>
              <a:off x="4634734" y="2906248"/>
              <a:ext cx="175176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7705DE3-05E2-1248-9D8B-892FD7E936DA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E436620B-D201-4B42-AFE2-9A23B9CE76A6}"/>
                </a:ext>
              </a:extLst>
            </p:cNvPr>
            <p:cNvSpPr/>
            <p:nvPr/>
          </p:nvSpPr>
          <p:spPr>
            <a:xfrm>
              <a:off x="4591902" y="2897996"/>
              <a:ext cx="260582" cy="2580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3" name="Subtitle 2">
            <a:extLst>
              <a:ext uri="{FF2B5EF4-FFF2-40B4-BE49-F238E27FC236}">
                <a16:creationId xmlns:a16="http://schemas.microsoft.com/office/drawing/2014/main" id="{5AC6CD72-8B75-6D48-A2C3-AC02152E8CEE}"/>
              </a:ext>
            </a:extLst>
          </p:cNvPr>
          <p:cNvSpPr txBox="1">
            <a:spLocks/>
          </p:cNvSpPr>
          <p:nvPr/>
        </p:nvSpPr>
        <p:spPr>
          <a:xfrm>
            <a:off x="1025822" y="2321928"/>
            <a:ext cx="6659217" cy="3311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6B4C835-F41D-5647-A62A-8E1B38C693E0}"/>
              </a:ext>
            </a:extLst>
          </p:cNvPr>
          <p:cNvGrpSpPr/>
          <p:nvPr/>
        </p:nvGrpSpPr>
        <p:grpSpPr>
          <a:xfrm>
            <a:off x="5784605" y="2111468"/>
            <a:ext cx="604754" cy="828210"/>
            <a:chOff x="4551636" y="2659538"/>
            <a:chExt cx="341368" cy="514254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10AC52A-5057-1040-AF09-2F85F5C5E8BF}"/>
                </a:ext>
              </a:extLst>
            </p:cNvPr>
            <p:cNvSpPr txBox="1"/>
            <p:nvPr/>
          </p:nvSpPr>
          <p:spPr>
            <a:xfrm>
              <a:off x="4551636" y="2906245"/>
              <a:ext cx="341368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B624BAA-5C5C-1441-8A67-E396CE2BAFC6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F3D6E6E7-2523-B542-AB5C-A3270A2EB2B6}"/>
                </a:ext>
              </a:extLst>
            </p:cNvPr>
            <p:cNvSpPr/>
            <p:nvPr/>
          </p:nvSpPr>
          <p:spPr>
            <a:xfrm>
              <a:off x="4591902" y="2897996"/>
              <a:ext cx="260582" cy="2580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8" name="Subtitle 2">
            <a:extLst>
              <a:ext uri="{FF2B5EF4-FFF2-40B4-BE49-F238E27FC236}">
                <a16:creationId xmlns:a16="http://schemas.microsoft.com/office/drawing/2014/main" id="{3A33E466-D8BD-F045-8311-783884D93486}"/>
              </a:ext>
            </a:extLst>
          </p:cNvPr>
          <p:cNvSpPr txBox="1">
            <a:spLocks/>
          </p:cNvSpPr>
          <p:nvPr/>
        </p:nvSpPr>
        <p:spPr>
          <a:xfrm>
            <a:off x="1025822" y="1319558"/>
            <a:ext cx="6659217" cy="3975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0BDBB62-D127-E340-B1D0-7198FE896DB3}"/>
              </a:ext>
            </a:extLst>
          </p:cNvPr>
          <p:cNvGrpSpPr/>
          <p:nvPr/>
        </p:nvGrpSpPr>
        <p:grpSpPr>
          <a:xfrm>
            <a:off x="5684518" y="1100392"/>
            <a:ext cx="804928" cy="828210"/>
            <a:chOff x="4495141" y="2659538"/>
            <a:chExt cx="454361" cy="514254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01C11CB-DAF2-8F4C-BFCA-2376918E692C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C821EA4-123B-824E-8B7A-CD55F68DFC89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852D67FA-F067-8F42-B6F6-742051B8F24B}"/>
                </a:ext>
              </a:extLst>
            </p:cNvPr>
            <p:cNvSpPr/>
            <p:nvPr/>
          </p:nvSpPr>
          <p:spPr>
            <a:xfrm>
              <a:off x="4591902" y="2897996"/>
              <a:ext cx="260582" cy="2580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46A7F9C4-6DBD-E449-8DD0-31B39D923151}"/>
              </a:ext>
            </a:extLst>
          </p:cNvPr>
          <p:cNvSpPr txBox="1"/>
          <p:nvPr/>
        </p:nvSpPr>
        <p:spPr>
          <a:xfrm>
            <a:off x="542611" y="401934"/>
            <a:ext cx="174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15D29"/>
                </a:solidFill>
                <a:latin typeface="Comic Sans MS" panose="030F0902030302020204" pitchFamily="66" charset="0"/>
              </a:rPr>
              <a:t>Plenary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E2031FD-14BC-B04B-9FE9-191F9EFC3860}"/>
              </a:ext>
            </a:extLst>
          </p:cNvPr>
          <p:cNvCxnSpPr>
            <a:cxnSpLocks/>
          </p:cNvCxnSpPr>
          <p:nvPr/>
        </p:nvCxnSpPr>
        <p:spPr>
          <a:xfrm>
            <a:off x="7101295" y="1506071"/>
            <a:ext cx="495045" cy="0"/>
          </a:xfrm>
          <a:prstGeom prst="straightConnector1">
            <a:avLst/>
          </a:prstGeom>
          <a:ln w="38100">
            <a:solidFill>
              <a:srgbClr val="E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4D13DE0-E2AB-EC43-BA83-F7FB74CDB652}"/>
              </a:ext>
            </a:extLst>
          </p:cNvPr>
          <p:cNvCxnSpPr>
            <a:cxnSpLocks/>
          </p:cNvCxnSpPr>
          <p:nvPr/>
        </p:nvCxnSpPr>
        <p:spPr>
          <a:xfrm>
            <a:off x="7101295" y="2486557"/>
            <a:ext cx="495045" cy="0"/>
          </a:xfrm>
          <a:prstGeom prst="straightConnector1">
            <a:avLst/>
          </a:prstGeom>
          <a:ln w="38100">
            <a:solidFill>
              <a:srgbClr val="E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8507C4-2D01-F344-86B2-2D5600CBC6A6}"/>
              </a:ext>
            </a:extLst>
          </p:cNvPr>
          <p:cNvCxnSpPr>
            <a:cxnSpLocks/>
          </p:cNvCxnSpPr>
          <p:nvPr/>
        </p:nvCxnSpPr>
        <p:spPr>
          <a:xfrm>
            <a:off x="7101295" y="3507384"/>
            <a:ext cx="495045" cy="0"/>
          </a:xfrm>
          <a:prstGeom prst="straightConnector1">
            <a:avLst/>
          </a:prstGeom>
          <a:ln w="38100">
            <a:solidFill>
              <a:srgbClr val="E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5F8EF8D-D272-1E4A-99F6-40ACA138BBB6}"/>
              </a:ext>
            </a:extLst>
          </p:cNvPr>
          <p:cNvCxnSpPr>
            <a:cxnSpLocks/>
          </p:cNvCxnSpPr>
          <p:nvPr/>
        </p:nvCxnSpPr>
        <p:spPr>
          <a:xfrm>
            <a:off x="7101295" y="4676129"/>
            <a:ext cx="495045" cy="0"/>
          </a:xfrm>
          <a:prstGeom prst="straightConnector1">
            <a:avLst/>
          </a:prstGeom>
          <a:ln w="38100">
            <a:solidFill>
              <a:srgbClr val="E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0CEE8BD6-CD4A-8B44-A2A1-B86516EC8C3D}"/>
              </a:ext>
            </a:extLst>
          </p:cNvPr>
          <p:cNvSpPr/>
          <p:nvPr/>
        </p:nvSpPr>
        <p:spPr>
          <a:xfrm>
            <a:off x="854766" y="5331601"/>
            <a:ext cx="673873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When the numerator and the denominator</a:t>
            </a:r>
          </a:p>
          <a:p>
            <a:pPr lvl="0" algn="ctr">
              <a:defRPr/>
            </a:pPr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are the same this is one whole.</a:t>
            </a:r>
          </a:p>
        </p:txBody>
      </p:sp>
    </p:spTree>
    <p:extLst>
      <p:ext uri="{BB962C8B-B14F-4D97-AF65-F5344CB8AC3E}">
        <p14:creationId xmlns:p14="http://schemas.microsoft.com/office/powerpoint/2010/main" val="60958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3" grpId="0"/>
      <p:bldP spid="78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">
            <a:extLst>
              <a:ext uri="{FF2B5EF4-FFF2-40B4-BE49-F238E27FC236}">
                <a16:creationId xmlns:a16="http://schemas.microsoft.com/office/drawing/2014/main" id="{F9590F02-8AD6-4E2F-9972-DF3120D46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0" r="8950"/>
          <a:stretch/>
        </p:blipFill>
        <p:spPr bwMode="auto">
          <a:xfrm>
            <a:off x="1204753" y="969135"/>
            <a:ext cx="2310221" cy="49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14">
            <a:extLst>
              <a:ext uri="{FF2B5EF4-FFF2-40B4-BE49-F238E27FC236}">
                <a16:creationId xmlns:a16="http://schemas.microsoft.com/office/drawing/2014/main" id="{7E7B111F-F2C6-BE44-8C80-6938E52C4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0" r="8950"/>
          <a:stretch/>
        </p:blipFill>
        <p:spPr bwMode="auto">
          <a:xfrm>
            <a:off x="1204753" y="969135"/>
            <a:ext cx="2310221" cy="49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12">
            <a:extLst>
              <a:ext uri="{FF2B5EF4-FFF2-40B4-BE49-F238E27FC236}">
                <a16:creationId xmlns:a16="http://schemas.microsoft.com/office/drawing/2014/main" id="{13645266-5E72-524B-9718-D6813529C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0" r="8950"/>
          <a:stretch/>
        </p:blipFill>
        <p:spPr bwMode="auto">
          <a:xfrm>
            <a:off x="1204753" y="969135"/>
            <a:ext cx="2310221" cy="49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34">
            <a:extLst>
              <a:ext uri="{FF2B5EF4-FFF2-40B4-BE49-F238E27FC236}">
                <a16:creationId xmlns:a16="http://schemas.microsoft.com/office/drawing/2014/main" id="{7573C800-63DD-6643-918B-283B73275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0" r="8950"/>
          <a:stretch/>
        </p:blipFill>
        <p:spPr bwMode="auto">
          <a:xfrm>
            <a:off x="1204753" y="969135"/>
            <a:ext cx="2310221" cy="49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full">
            <a:extLst>
              <a:ext uri="{FF2B5EF4-FFF2-40B4-BE49-F238E27FC236}">
                <a16:creationId xmlns:a16="http://schemas.microsoft.com/office/drawing/2014/main" id="{28671BE0-D135-D544-A22B-BEB6A563C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0" r="8950"/>
          <a:stretch/>
        </p:blipFill>
        <p:spPr bwMode="auto">
          <a:xfrm>
            <a:off x="1204753" y="969135"/>
            <a:ext cx="2310221" cy="496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2DE60A7-FB3B-4663-91A0-6BC9C2917F50}"/>
              </a:ext>
            </a:extLst>
          </p:cNvPr>
          <p:cNvSpPr/>
          <p:nvPr/>
        </p:nvSpPr>
        <p:spPr>
          <a:xfrm>
            <a:off x="3155884" y="5659473"/>
            <a:ext cx="636874" cy="269631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72B407D0-F8BD-49ED-BB4C-F2E461DC6457}"/>
              </a:ext>
            </a:extLst>
          </p:cNvPr>
          <p:cNvSpPr/>
          <p:nvPr/>
        </p:nvSpPr>
        <p:spPr>
          <a:xfrm>
            <a:off x="3155884" y="4574603"/>
            <a:ext cx="636874" cy="269631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Left 2">
            <a:extLst>
              <a:ext uri="{FF2B5EF4-FFF2-40B4-BE49-F238E27FC236}">
                <a16:creationId xmlns:a16="http://schemas.microsoft.com/office/drawing/2014/main" id="{EFAFC09B-2599-4C86-A047-B8FF277D95F0}"/>
              </a:ext>
            </a:extLst>
          </p:cNvPr>
          <p:cNvSpPr/>
          <p:nvPr/>
        </p:nvSpPr>
        <p:spPr>
          <a:xfrm>
            <a:off x="3155884" y="3489732"/>
            <a:ext cx="636874" cy="269631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0D1C3C96-02D1-4138-B13E-E376E28C4EB7}"/>
              </a:ext>
            </a:extLst>
          </p:cNvPr>
          <p:cNvSpPr/>
          <p:nvPr/>
        </p:nvSpPr>
        <p:spPr>
          <a:xfrm>
            <a:off x="3155884" y="2404861"/>
            <a:ext cx="636874" cy="269631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F7F33171-CDC1-49C4-9EC6-A6069E906F4E}"/>
              </a:ext>
            </a:extLst>
          </p:cNvPr>
          <p:cNvSpPr/>
          <p:nvPr/>
        </p:nvSpPr>
        <p:spPr>
          <a:xfrm>
            <a:off x="3155884" y="1319990"/>
            <a:ext cx="636874" cy="269631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93DA62-0766-9448-B75A-F0D5A82916AF}"/>
              </a:ext>
            </a:extLst>
          </p:cNvPr>
          <p:cNvGrpSpPr/>
          <p:nvPr/>
        </p:nvGrpSpPr>
        <p:grpSpPr>
          <a:xfrm>
            <a:off x="3906671" y="1040080"/>
            <a:ext cx="604755" cy="828210"/>
            <a:chOff x="4495141" y="2659538"/>
            <a:chExt cx="454361" cy="51425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14936F-C685-554A-8A80-CB7295EF3137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30F5750-E6EB-DE40-8392-89B4294E87CF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05CFA485-A443-1247-AA8B-E3973DD7407F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287F0758-4684-9C4F-82D3-0F7011EBD939}"/>
              </a:ext>
            </a:extLst>
          </p:cNvPr>
          <p:cNvSpPr txBox="1"/>
          <p:nvPr/>
        </p:nvSpPr>
        <p:spPr>
          <a:xfrm>
            <a:off x="4107314" y="5611830"/>
            <a:ext cx="203468" cy="43088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0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8B752C7-552F-6D4B-8656-931BE09BCA96}"/>
              </a:ext>
            </a:extLst>
          </p:cNvPr>
          <p:cNvGrpSpPr/>
          <p:nvPr/>
        </p:nvGrpSpPr>
        <p:grpSpPr>
          <a:xfrm>
            <a:off x="3906671" y="3230116"/>
            <a:ext cx="604755" cy="828210"/>
            <a:chOff x="4495141" y="2659538"/>
            <a:chExt cx="454361" cy="51425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0CB656D-992F-E64D-91A6-4924AFBB6A42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1439A0-5AC6-2A4C-A856-D36054551B51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50B44B6D-98FD-3540-A9A1-A45F2596F422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B59DA72-09DB-BE4B-B125-01FE7CF0699F}"/>
              </a:ext>
            </a:extLst>
          </p:cNvPr>
          <p:cNvGrpSpPr/>
          <p:nvPr/>
        </p:nvGrpSpPr>
        <p:grpSpPr>
          <a:xfrm>
            <a:off x="3906671" y="2134264"/>
            <a:ext cx="604755" cy="828210"/>
            <a:chOff x="4495141" y="2659538"/>
            <a:chExt cx="454361" cy="51425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7B82C71-A769-3F4D-97DF-8151416C6A90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86C93BC-157D-C444-9944-6BCE51C37180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959EDAAB-3A26-3641-A51E-37983E305F2A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B36F77E-74B6-D143-B85F-208BFF48C439}"/>
              </a:ext>
            </a:extLst>
          </p:cNvPr>
          <p:cNvGrpSpPr/>
          <p:nvPr/>
        </p:nvGrpSpPr>
        <p:grpSpPr>
          <a:xfrm>
            <a:off x="3906671" y="4311759"/>
            <a:ext cx="604755" cy="828210"/>
            <a:chOff x="4495141" y="2659538"/>
            <a:chExt cx="454361" cy="51425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062562AB-4DFE-7648-B9BD-1087DF2EDCF9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5DF6E7D-C733-2046-94DC-67AB7A0C454C}"/>
                </a:ext>
              </a:extLst>
            </p:cNvPr>
            <p:cNvSpPr txBox="1"/>
            <p:nvPr/>
          </p:nvSpPr>
          <p:spPr>
            <a:xfrm>
              <a:off x="4660638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89" name="Rounded Rectangle 88">
              <a:extLst>
                <a:ext uri="{FF2B5EF4-FFF2-40B4-BE49-F238E27FC236}">
                  <a16:creationId xmlns:a16="http://schemas.microsoft.com/office/drawing/2014/main" id="{F6AF0C10-26F6-DD40-A3F0-804DDE0D418B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C63EC184-D6A0-0C4C-9AEE-DE93FB4972BC}"/>
              </a:ext>
            </a:extLst>
          </p:cNvPr>
          <p:cNvGrpSpPr/>
          <p:nvPr/>
        </p:nvGrpSpPr>
        <p:grpSpPr>
          <a:xfrm>
            <a:off x="4862504" y="3659377"/>
            <a:ext cx="3434828" cy="1016092"/>
            <a:chOff x="4862505" y="3680642"/>
            <a:chExt cx="3434828" cy="101609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6292EDF-915F-654C-BFE9-54C31E3A3D10}"/>
                </a:ext>
              </a:extLst>
            </p:cNvPr>
            <p:cNvGrpSpPr/>
            <p:nvPr/>
          </p:nvGrpSpPr>
          <p:grpSpPr>
            <a:xfrm>
              <a:off x="5221209" y="3680642"/>
              <a:ext cx="2747122" cy="1016092"/>
              <a:chOff x="5901701" y="3008255"/>
              <a:chExt cx="2747122" cy="1016092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EE3BC3A4-FB4F-924D-9D7D-53DEA1F5BC3E}"/>
                  </a:ext>
                </a:extLst>
              </p:cNvPr>
              <p:cNvSpPr txBox="1"/>
              <p:nvPr/>
            </p:nvSpPr>
            <p:spPr>
              <a:xfrm flipH="1" flipV="1">
                <a:off x="6553987" y="3146289"/>
                <a:ext cx="318977" cy="73866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4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+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EED5CC05-17A6-4C4C-83CF-D48A104E0E24}"/>
                  </a:ext>
                </a:extLst>
              </p:cNvPr>
              <p:cNvSpPr txBox="1"/>
              <p:nvPr/>
            </p:nvSpPr>
            <p:spPr>
              <a:xfrm>
                <a:off x="7750419" y="3127812"/>
                <a:ext cx="252420" cy="70788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4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=</a:t>
                </a: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5CAAB2BA-2F7A-E742-8CFE-FA90730DF30B}"/>
                  </a:ext>
                </a:extLst>
              </p:cNvPr>
              <p:cNvGrpSpPr/>
              <p:nvPr/>
            </p:nvGrpSpPr>
            <p:grpSpPr>
              <a:xfrm>
                <a:off x="5901701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EBF3C259-A43C-F741-A90F-7E7F421C6B8A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8B9D40F5-F756-E743-A494-1A9DE2912A9E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77" name="Rounded Rectangle 76">
                  <a:extLst>
                    <a:ext uri="{FF2B5EF4-FFF2-40B4-BE49-F238E27FC236}">
                      <a16:creationId xmlns:a16="http://schemas.microsoft.com/office/drawing/2014/main" id="{2613EFFB-F19D-C546-AB0D-BB31961610D7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10AF795B-C4B3-214F-A44B-3E9F34461C4E}"/>
                  </a:ext>
                </a:extLst>
              </p:cNvPr>
              <p:cNvGrpSpPr/>
              <p:nvPr/>
            </p:nvGrpSpPr>
            <p:grpSpPr>
              <a:xfrm>
                <a:off x="7053562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888843CE-19F5-6D49-BF0E-B3CD997A5D58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A75BFDE8-2E8A-B241-9EAF-C8AA8018388C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81" name="Rounded Rectangle 80">
                  <a:extLst>
                    <a:ext uri="{FF2B5EF4-FFF2-40B4-BE49-F238E27FC236}">
                      <a16:creationId xmlns:a16="http://schemas.microsoft.com/office/drawing/2014/main" id="{76438109-D71F-BB4D-AE15-3D200BCF495D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AE75E37B-859C-F442-AB81-0496E8612247}"/>
                  </a:ext>
                </a:extLst>
              </p:cNvPr>
              <p:cNvGrpSpPr/>
              <p:nvPr/>
            </p:nvGrpSpPr>
            <p:grpSpPr>
              <a:xfrm>
                <a:off x="8187187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6D204002-9131-FE4A-9BAA-B184341DB102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989C66F7-B477-F04F-92BB-0121F205FC3B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  <p:sp>
              <p:nvSpPr>
                <p:cNvPr id="85" name="Rounded Rectangle 84">
                  <a:extLst>
                    <a:ext uri="{FF2B5EF4-FFF2-40B4-BE49-F238E27FC236}">
                      <a16:creationId xmlns:a16="http://schemas.microsoft.com/office/drawing/2014/main" id="{8F9A7D56-7105-E748-A624-E94B698DB73B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7CE120-51EC-A24F-B503-3587EBD20DAA}"/>
                </a:ext>
              </a:extLst>
            </p:cNvPr>
            <p:cNvSpPr/>
            <p:nvPr/>
          </p:nvSpPr>
          <p:spPr>
            <a:xfrm>
              <a:off x="4862505" y="3708173"/>
              <a:ext cx="3434828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2A1DC7D-205B-1B40-A174-8A92B59FC3C9}"/>
              </a:ext>
            </a:extLst>
          </p:cNvPr>
          <p:cNvGrpSpPr/>
          <p:nvPr/>
        </p:nvGrpSpPr>
        <p:grpSpPr>
          <a:xfrm>
            <a:off x="4862504" y="2572921"/>
            <a:ext cx="4501628" cy="1023301"/>
            <a:chOff x="4862505" y="2657761"/>
            <a:chExt cx="4501628" cy="102330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CE71E0D-DBD1-1C44-A9C7-E9FD958D8589}"/>
                </a:ext>
              </a:extLst>
            </p:cNvPr>
            <p:cNvGrpSpPr/>
            <p:nvPr/>
          </p:nvGrpSpPr>
          <p:grpSpPr>
            <a:xfrm>
              <a:off x="5200610" y="2664971"/>
              <a:ext cx="3894315" cy="1016091"/>
              <a:chOff x="6337506" y="3581246"/>
              <a:chExt cx="3894315" cy="1016091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9A83DBB9-203A-3542-915D-75FEC4DD7D43}"/>
                  </a:ext>
                </a:extLst>
              </p:cNvPr>
              <p:cNvGrpSpPr/>
              <p:nvPr/>
            </p:nvGrpSpPr>
            <p:grpSpPr>
              <a:xfrm>
                <a:off x="7484699" y="3581246"/>
                <a:ext cx="2747122" cy="1016091"/>
                <a:chOff x="5901701" y="3008258"/>
                <a:chExt cx="2747122" cy="1016091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43B16834-FD57-1743-AB33-D2FCCACC8776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id="{03AEE15D-4A95-0241-AD9E-65822DAC1333}"/>
                    </a:ext>
                  </a:extLst>
                </p:cNvPr>
                <p:cNvSpPr txBox="1"/>
                <p:nvPr/>
              </p:nvSpPr>
              <p:spPr>
                <a:xfrm>
                  <a:off x="7750419" y="3127812"/>
                  <a:ext cx="252420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=</a:t>
                  </a:r>
                </a:p>
              </p:txBody>
            </p: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76102957-E667-B34D-ADE2-D46B848B0068}"/>
                    </a:ext>
                  </a:extLst>
                </p:cNvPr>
                <p:cNvGrpSpPr/>
                <p:nvPr/>
              </p:nvGrpSpPr>
              <p:grpSpPr>
                <a:xfrm>
                  <a:off x="5901701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102" name="TextBox 101">
                    <a:extLst>
                      <a:ext uri="{FF2B5EF4-FFF2-40B4-BE49-F238E27FC236}">
                        <a16:creationId xmlns:a16="http://schemas.microsoft.com/office/drawing/2014/main" id="{AC1A5321-9B21-2245-9A80-7C0980CFF55B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03" name="TextBox 102">
                    <a:extLst>
                      <a:ext uri="{FF2B5EF4-FFF2-40B4-BE49-F238E27FC236}">
                        <a16:creationId xmlns:a16="http://schemas.microsoft.com/office/drawing/2014/main" id="{4D740369-04ED-9A4D-B35D-0AED4EFA05F0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04" name="Rounded Rectangle 103">
                    <a:extLst>
                      <a:ext uri="{FF2B5EF4-FFF2-40B4-BE49-F238E27FC236}">
                        <a16:creationId xmlns:a16="http://schemas.microsoft.com/office/drawing/2014/main" id="{647555D1-7DCA-FC40-861C-767F99607847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2684FAA8-57DE-B74F-830A-104846138981}"/>
                    </a:ext>
                  </a:extLst>
                </p:cNvPr>
                <p:cNvGrpSpPr/>
                <p:nvPr/>
              </p:nvGrpSpPr>
              <p:grpSpPr>
                <a:xfrm>
                  <a:off x="7053562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99" name="TextBox 98">
                    <a:extLst>
                      <a:ext uri="{FF2B5EF4-FFF2-40B4-BE49-F238E27FC236}">
                        <a16:creationId xmlns:a16="http://schemas.microsoft.com/office/drawing/2014/main" id="{A9C80608-4448-2340-9A33-24D5BF4F9CF2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00" name="TextBox 99">
                    <a:extLst>
                      <a:ext uri="{FF2B5EF4-FFF2-40B4-BE49-F238E27FC236}">
                        <a16:creationId xmlns:a16="http://schemas.microsoft.com/office/drawing/2014/main" id="{E62B6AA2-F23D-2C47-9E03-0120C6D22A5B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01" name="Rounded Rectangle 100">
                    <a:extLst>
                      <a:ext uri="{FF2B5EF4-FFF2-40B4-BE49-F238E27FC236}">
                        <a16:creationId xmlns:a16="http://schemas.microsoft.com/office/drawing/2014/main" id="{5F8EFDB8-7F2F-694F-A977-BD2CD875CC0E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19C6CCCD-5806-5A4B-8EE2-B25D016E68BB}"/>
                    </a:ext>
                  </a:extLst>
                </p:cNvPr>
                <p:cNvGrpSpPr/>
                <p:nvPr/>
              </p:nvGrpSpPr>
              <p:grpSpPr>
                <a:xfrm>
                  <a:off x="8187187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C128D7CA-F1EE-CC41-9F5F-C06A838761A1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97" name="TextBox 96">
                    <a:extLst>
                      <a:ext uri="{FF2B5EF4-FFF2-40B4-BE49-F238E27FC236}">
                        <a16:creationId xmlns:a16="http://schemas.microsoft.com/office/drawing/2014/main" id="{38427820-EEBF-0146-9E78-93AF2767B00B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98" name="Rounded Rectangle 97">
                    <a:extLst>
                      <a:ext uri="{FF2B5EF4-FFF2-40B4-BE49-F238E27FC236}">
                        <a16:creationId xmlns:a16="http://schemas.microsoft.com/office/drawing/2014/main" id="{49FD7BEF-02EF-3C40-8EAB-E5B205E87057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282554FE-80C0-ED44-97AB-097E611A0A01}"/>
                  </a:ext>
                </a:extLst>
              </p:cNvPr>
              <p:cNvGrpSpPr/>
              <p:nvPr/>
            </p:nvGrpSpPr>
            <p:grpSpPr>
              <a:xfrm>
                <a:off x="6337506" y="3581246"/>
                <a:ext cx="971263" cy="1016091"/>
                <a:chOff x="5901701" y="3008258"/>
                <a:chExt cx="971263" cy="1016091"/>
              </a:xfrm>
            </p:grpSpPr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8ECD40C4-1E07-9C44-BD1C-913644B5749A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8381D2DD-8BA1-0F46-B1B8-746CC95317CB}"/>
                    </a:ext>
                  </a:extLst>
                </p:cNvPr>
                <p:cNvGrpSpPr/>
                <p:nvPr/>
              </p:nvGrpSpPr>
              <p:grpSpPr>
                <a:xfrm>
                  <a:off x="5901701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2AD4EF3D-9BC9-954C-9FBE-7FCB87D1C3DF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C899B3F3-EEAD-A54B-9519-6B402E80950F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19" name="Rounded Rectangle 118">
                    <a:extLst>
                      <a:ext uri="{FF2B5EF4-FFF2-40B4-BE49-F238E27FC236}">
                        <a16:creationId xmlns:a16="http://schemas.microsoft.com/office/drawing/2014/main" id="{9F91F830-0EAB-CE47-9BB7-D0CC6F657FA4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51368076-13E8-2E43-9665-35C849476E61}"/>
                </a:ext>
              </a:extLst>
            </p:cNvPr>
            <p:cNvSpPr/>
            <p:nvPr/>
          </p:nvSpPr>
          <p:spPr>
            <a:xfrm>
              <a:off x="4862505" y="2657761"/>
              <a:ext cx="4501628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72F6A33-DDB8-A545-A305-576FFBBB2502}"/>
              </a:ext>
            </a:extLst>
          </p:cNvPr>
          <p:cNvGrpSpPr/>
          <p:nvPr/>
        </p:nvGrpSpPr>
        <p:grpSpPr>
          <a:xfrm>
            <a:off x="4862504" y="1480190"/>
            <a:ext cx="6211895" cy="1029577"/>
            <a:chOff x="4862504" y="1006055"/>
            <a:chExt cx="6211895" cy="102957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E048BF2-A23A-604A-AA4E-06469D918D40}"/>
                </a:ext>
              </a:extLst>
            </p:cNvPr>
            <p:cNvSpPr txBox="1"/>
            <p:nvPr/>
          </p:nvSpPr>
          <p:spPr>
            <a:xfrm>
              <a:off x="9455048" y="1138406"/>
              <a:ext cx="369568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AC95323-3629-BA47-9400-0FC73A6C6468}"/>
                </a:ext>
              </a:extLst>
            </p:cNvPr>
            <p:cNvGrpSpPr/>
            <p:nvPr/>
          </p:nvGrpSpPr>
          <p:grpSpPr>
            <a:xfrm>
              <a:off x="5200610" y="1006055"/>
              <a:ext cx="4173463" cy="1029577"/>
              <a:chOff x="6198758" y="1378588"/>
              <a:chExt cx="5049890" cy="1029577"/>
            </a:xfrm>
          </p:grpSpPr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D259433E-0AF1-E040-B365-E04AFB63A643}"/>
                  </a:ext>
                </a:extLst>
              </p:cNvPr>
              <p:cNvGrpSpPr/>
              <p:nvPr/>
            </p:nvGrpSpPr>
            <p:grpSpPr>
              <a:xfrm>
                <a:off x="8501526" y="1392073"/>
                <a:ext cx="2747122" cy="1016092"/>
                <a:chOff x="5901701" y="3008255"/>
                <a:chExt cx="2747122" cy="1016092"/>
              </a:xfrm>
            </p:grpSpPr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20F6D062-E174-304D-97B9-FA21D28C3602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8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sp>
              <p:nvSpPr>
                <p:cNvPr id="122" name="TextBox 121">
                  <a:extLst>
                    <a:ext uri="{FF2B5EF4-FFF2-40B4-BE49-F238E27FC236}">
                      <a16:creationId xmlns:a16="http://schemas.microsoft.com/office/drawing/2014/main" id="{A57E71DC-893E-9548-881D-BD72B4ACFE42}"/>
                    </a:ext>
                  </a:extLst>
                </p:cNvPr>
                <p:cNvSpPr txBox="1"/>
                <p:nvPr/>
              </p:nvSpPr>
              <p:spPr>
                <a:xfrm>
                  <a:off x="7750419" y="3127812"/>
                  <a:ext cx="252420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=</a:t>
                  </a:r>
                </a:p>
              </p:txBody>
            </p:sp>
            <p:grpSp>
              <p:nvGrpSpPr>
                <p:cNvPr id="123" name="Group 122">
                  <a:extLst>
                    <a:ext uri="{FF2B5EF4-FFF2-40B4-BE49-F238E27FC236}">
                      <a16:creationId xmlns:a16="http://schemas.microsoft.com/office/drawing/2014/main" id="{6409DC31-7936-7249-9DDE-83C5FD4F9580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132" name="TextBox 131">
                    <a:extLst>
                      <a:ext uri="{FF2B5EF4-FFF2-40B4-BE49-F238E27FC236}">
                        <a16:creationId xmlns:a16="http://schemas.microsoft.com/office/drawing/2014/main" id="{1A457153-5804-D245-BEE8-589625170914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D13F6410-C268-8D4F-BABC-C8490BE68267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34" name="Rounded Rectangle 133">
                    <a:extLst>
                      <a:ext uri="{FF2B5EF4-FFF2-40B4-BE49-F238E27FC236}">
                        <a16:creationId xmlns:a16="http://schemas.microsoft.com/office/drawing/2014/main" id="{80FB830E-939C-5745-BC26-5E924261890D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24" name="Group 123">
                  <a:extLst>
                    <a:ext uri="{FF2B5EF4-FFF2-40B4-BE49-F238E27FC236}">
                      <a16:creationId xmlns:a16="http://schemas.microsoft.com/office/drawing/2014/main" id="{4B6D8607-B1A9-A249-8DDD-16262D9F25D3}"/>
                    </a:ext>
                  </a:extLst>
                </p:cNvPr>
                <p:cNvGrpSpPr/>
                <p:nvPr/>
              </p:nvGrpSpPr>
              <p:grpSpPr>
                <a:xfrm>
                  <a:off x="7053562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129" name="TextBox 128">
                    <a:extLst>
                      <a:ext uri="{FF2B5EF4-FFF2-40B4-BE49-F238E27FC236}">
                        <a16:creationId xmlns:a16="http://schemas.microsoft.com/office/drawing/2014/main" id="{BDCB872E-2615-A248-A3F0-F1C4D4D6A79C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30" name="TextBox 129">
                    <a:extLst>
                      <a:ext uri="{FF2B5EF4-FFF2-40B4-BE49-F238E27FC236}">
                        <a16:creationId xmlns:a16="http://schemas.microsoft.com/office/drawing/2014/main" id="{5AD66EEE-F3B8-BA44-BE1B-68170F02B103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31" name="Rounded Rectangle 130">
                    <a:extLst>
                      <a:ext uri="{FF2B5EF4-FFF2-40B4-BE49-F238E27FC236}">
                        <a16:creationId xmlns:a16="http://schemas.microsoft.com/office/drawing/2014/main" id="{2FF9026E-F05A-C64F-B328-B82F44D21C9E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25" name="Group 124">
                  <a:extLst>
                    <a:ext uri="{FF2B5EF4-FFF2-40B4-BE49-F238E27FC236}">
                      <a16:creationId xmlns:a16="http://schemas.microsoft.com/office/drawing/2014/main" id="{25209BCB-F09B-7542-8564-B008D87B7129}"/>
                    </a:ext>
                  </a:extLst>
                </p:cNvPr>
                <p:cNvGrpSpPr/>
                <p:nvPr/>
              </p:nvGrpSpPr>
              <p:grpSpPr>
                <a:xfrm>
                  <a:off x="8187187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126" name="TextBox 125">
                    <a:extLst>
                      <a:ext uri="{FF2B5EF4-FFF2-40B4-BE49-F238E27FC236}">
                        <a16:creationId xmlns:a16="http://schemas.microsoft.com/office/drawing/2014/main" id="{BBC7F223-525C-9744-A3B6-BD02CA259D3C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27" name="TextBox 126">
                    <a:extLst>
                      <a:ext uri="{FF2B5EF4-FFF2-40B4-BE49-F238E27FC236}">
                        <a16:creationId xmlns:a16="http://schemas.microsoft.com/office/drawing/2014/main" id="{F31CF58C-BA74-7E40-9401-DE79B12A69ED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28" name="Rounded Rectangle 127">
                    <a:extLst>
                      <a:ext uri="{FF2B5EF4-FFF2-40B4-BE49-F238E27FC236}">
                        <a16:creationId xmlns:a16="http://schemas.microsoft.com/office/drawing/2014/main" id="{419C92E4-AB34-3C42-9973-9AA03E390375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BE42896B-92D3-8E45-B6C5-BC70A197982C}"/>
                  </a:ext>
                </a:extLst>
              </p:cNvPr>
              <p:cNvGrpSpPr/>
              <p:nvPr/>
            </p:nvGrpSpPr>
            <p:grpSpPr>
              <a:xfrm>
                <a:off x="7354333" y="1392073"/>
                <a:ext cx="971263" cy="1016092"/>
                <a:chOff x="5901701" y="3008255"/>
                <a:chExt cx="971263" cy="1016092"/>
              </a:xfrm>
            </p:grpSpPr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B70B461E-E404-A04E-BE0D-5699ECAB4816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4E80D0A2-E855-D84B-948C-62AB9BE12DDD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138" name="TextBox 137">
                    <a:extLst>
                      <a:ext uri="{FF2B5EF4-FFF2-40B4-BE49-F238E27FC236}">
                        <a16:creationId xmlns:a16="http://schemas.microsoft.com/office/drawing/2014/main" id="{0568466C-EDD9-5E43-B59A-C5F7448EDFA7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39" name="TextBox 138">
                    <a:extLst>
                      <a:ext uri="{FF2B5EF4-FFF2-40B4-BE49-F238E27FC236}">
                        <a16:creationId xmlns:a16="http://schemas.microsoft.com/office/drawing/2014/main" id="{DC0F7B2F-2EB8-4544-BF98-98A851C20ED1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40" name="Rounded Rectangle 139">
                    <a:extLst>
                      <a:ext uri="{FF2B5EF4-FFF2-40B4-BE49-F238E27FC236}">
                        <a16:creationId xmlns:a16="http://schemas.microsoft.com/office/drawing/2014/main" id="{217BCC4F-CB7D-AF4E-829E-75B43777E390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3A592C98-FFB9-9F4D-81F3-3B05D2E76707}"/>
                  </a:ext>
                </a:extLst>
              </p:cNvPr>
              <p:cNvGrpSpPr/>
              <p:nvPr/>
            </p:nvGrpSpPr>
            <p:grpSpPr>
              <a:xfrm>
                <a:off x="6198758" y="1378588"/>
                <a:ext cx="971263" cy="1016092"/>
                <a:chOff x="5901701" y="3008255"/>
                <a:chExt cx="971263" cy="1016092"/>
              </a:xfrm>
            </p:grpSpPr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EEFAE388-793D-E543-B347-8A3976955884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9367EDD5-1C2C-5542-ABED-3F24DD20A044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153" name="TextBox 152">
                    <a:extLst>
                      <a:ext uri="{FF2B5EF4-FFF2-40B4-BE49-F238E27FC236}">
                        <a16:creationId xmlns:a16="http://schemas.microsoft.com/office/drawing/2014/main" id="{B13F8F31-FF12-4A41-A262-1A7BF9DFDD90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54" name="TextBox 153">
                    <a:extLst>
                      <a:ext uri="{FF2B5EF4-FFF2-40B4-BE49-F238E27FC236}">
                        <a16:creationId xmlns:a16="http://schemas.microsoft.com/office/drawing/2014/main" id="{67850983-DE4D-3C42-B249-26EB00F32A24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55" name="Rounded Rectangle 154">
                    <a:extLst>
                      <a:ext uri="{FF2B5EF4-FFF2-40B4-BE49-F238E27FC236}">
                        <a16:creationId xmlns:a16="http://schemas.microsoft.com/office/drawing/2014/main" id="{FFA44177-B4A0-534A-A01E-29408D29FC1D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B883A2-FB8E-F342-90EA-55D067602C4D}"/>
                </a:ext>
              </a:extLst>
            </p:cNvPr>
            <p:cNvSpPr/>
            <p:nvPr/>
          </p:nvSpPr>
          <p:spPr>
            <a:xfrm>
              <a:off x="9790992" y="1064932"/>
              <a:ext cx="1172116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One</a:t>
              </a:r>
            </a:p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Whole</a:t>
              </a:r>
              <a:endParaRPr lang="en-US" sz="2600" dirty="0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3E73E74E-FAAB-254A-BAD9-72CFE8194D0E}"/>
                </a:ext>
              </a:extLst>
            </p:cNvPr>
            <p:cNvSpPr/>
            <p:nvPr/>
          </p:nvSpPr>
          <p:spPr>
            <a:xfrm>
              <a:off x="4862504" y="1022952"/>
              <a:ext cx="6211895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575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680B345-CFDD-4541-A385-9436E9A068BD}"/>
              </a:ext>
            </a:extLst>
          </p:cNvPr>
          <p:cNvGrpSpPr/>
          <p:nvPr/>
        </p:nvGrpSpPr>
        <p:grpSpPr>
          <a:xfrm>
            <a:off x="1347537" y="1861939"/>
            <a:ext cx="9059779" cy="553453"/>
            <a:chOff x="1347537" y="2801381"/>
            <a:chExt cx="9059779" cy="55345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1F22EAB-13FC-4818-A992-077D3FD9D31F}"/>
                </a:ext>
              </a:extLst>
            </p:cNvPr>
            <p:cNvGrpSpPr/>
            <p:nvPr/>
          </p:nvGrpSpPr>
          <p:grpSpPr>
            <a:xfrm>
              <a:off x="1347537" y="2801381"/>
              <a:ext cx="9059779" cy="553453"/>
              <a:chOff x="1347537" y="2580773"/>
              <a:chExt cx="9059779" cy="553453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F3CFC8CC-BA49-4BB6-BE38-495075582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7537" y="2803358"/>
                <a:ext cx="9059779" cy="18045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2A5E93F7-C095-43B1-8533-9BCE9DDBB7D8}"/>
                  </a:ext>
                </a:extLst>
              </p:cNvPr>
              <p:cNvCxnSpPr/>
              <p:nvPr/>
            </p:nvCxnSpPr>
            <p:spPr>
              <a:xfrm>
                <a:off x="1347537" y="2580773"/>
                <a:ext cx="0" cy="4451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27E997EA-51C0-465D-AC21-DE9BBA5AA157}"/>
                  </a:ext>
                </a:extLst>
              </p:cNvPr>
              <p:cNvCxnSpPr/>
              <p:nvPr/>
            </p:nvCxnSpPr>
            <p:spPr>
              <a:xfrm>
                <a:off x="10407316" y="2689057"/>
                <a:ext cx="0" cy="4451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E6F7C3F5-1813-4429-B313-DC0EEB6113CB}"/>
                  </a:ext>
                </a:extLst>
              </p:cNvPr>
              <p:cNvCxnSpPr/>
              <p:nvPr/>
            </p:nvCxnSpPr>
            <p:spPr>
              <a:xfrm>
                <a:off x="5831306" y="2580773"/>
                <a:ext cx="0" cy="4451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23F62CA-8366-4575-9FC9-99FE3E990165}"/>
                  </a:ext>
                </a:extLst>
              </p:cNvPr>
              <p:cNvCxnSpPr/>
              <p:nvPr/>
            </p:nvCxnSpPr>
            <p:spPr>
              <a:xfrm>
                <a:off x="3593432" y="2580773"/>
                <a:ext cx="0" cy="4451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3D9E8800-81A8-48D4-9B32-F040BB3F9277}"/>
                  </a:ext>
                </a:extLst>
              </p:cNvPr>
              <p:cNvCxnSpPr/>
              <p:nvPr/>
            </p:nvCxnSpPr>
            <p:spPr>
              <a:xfrm>
                <a:off x="8089232" y="2598819"/>
                <a:ext cx="0" cy="445169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F096631-FF93-4315-AA9E-582AA6AD1153}"/>
                </a:ext>
              </a:extLst>
            </p:cNvPr>
            <p:cNvCxnSpPr/>
            <p:nvPr/>
          </p:nvCxnSpPr>
          <p:spPr>
            <a:xfrm>
              <a:off x="10407316" y="2819427"/>
              <a:ext cx="0" cy="445169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F1DD40-67F0-B340-8572-1F4EC82A4EB3}"/>
              </a:ext>
            </a:extLst>
          </p:cNvPr>
          <p:cNvGrpSpPr/>
          <p:nvPr/>
        </p:nvGrpSpPr>
        <p:grpSpPr>
          <a:xfrm>
            <a:off x="1711130" y="2712485"/>
            <a:ext cx="3434828" cy="1016092"/>
            <a:chOff x="4862505" y="3680642"/>
            <a:chExt cx="3434828" cy="101609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F911164-1A45-7242-8B8D-84910B58FFEB}"/>
                </a:ext>
              </a:extLst>
            </p:cNvPr>
            <p:cNvGrpSpPr/>
            <p:nvPr/>
          </p:nvGrpSpPr>
          <p:grpSpPr>
            <a:xfrm>
              <a:off x="5221209" y="3680642"/>
              <a:ext cx="2747122" cy="1016092"/>
              <a:chOff x="5901701" y="3008255"/>
              <a:chExt cx="2747122" cy="1016092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6C89083-E2FD-8747-B10B-FEC1C0C039C8}"/>
                  </a:ext>
                </a:extLst>
              </p:cNvPr>
              <p:cNvSpPr txBox="1"/>
              <p:nvPr/>
            </p:nvSpPr>
            <p:spPr>
              <a:xfrm flipH="1" flipV="1">
                <a:off x="6553987" y="3146289"/>
                <a:ext cx="318977" cy="73866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4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+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83CB992-1CD1-D74E-AA63-5EF7DB332937}"/>
                  </a:ext>
                </a:extLst>
              </p:cNvPr>
              <p:cNvSpPr txBox="1"/>
              <p:nvPr/>
            </p:nvSpPr>
            <p:spPr>
              <a:xfrm>
                <a:off x="7750419" y="3127812"/>
                <a:ext cx="252420" cy="70788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4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=</a:t>
                </a:r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4988B19-7FB5-924D-9A5F-9E80D69FF297}"/>
                  </a:ext>
                </a:extLst>
              </p:cNvPr>
              <p:cNvGrpSpPr/>
              <p:nvPr/>
            </p:nvGrpSpPr>
            <p:grpSpPr>
              <a:xfrm>
                <a:off x="5901701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ADA12D0E-4E2F-9C45-BD44-5DA09E11657E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762CD922-0812-1145-9D8F-EC4A2FBC7BAB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43" name="Rounded Rectangle 42">
                  <a:extLst>
                    <a:ext uri="{FF2B5EF4-FFF2-40B4-BE49-F238E27FC236}">
                      <a16:creationId xmlns:a16="http://schemas.microsoft.com/office/drawing/2014/main" id="{1EEE69A4-450F-BE47-9478-407B69CFA0AA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5EB060F2-148B-094F-AC16-854595919F24}"/>
                  </a:ext>
                </a:extLst>
              </p:cNvPr>
              <p:cNvGrpSpPr/>
              <p:nvPr/>
            </p:nvGrpSpPr>
            <p:grpSpPr>
              <a:xfrm>
                <a:off x="7053562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3463879E-C2BF-CF4F-AFB7-487EDDF22B4B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D6C3ABA2-6DC1-A649-904F-AE71FB20F744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40" name="Rounded Rectangle 39">
                  <a:extLst>
                    <a:ext uri="{FF2B5EF4-FFF2-40B4-BE49-F238E27FC236}">
                      <a16:creationId xmlns:a16="http://schemas.microsoft.com/office/drawing/2014/main" id="{A0449B77-A769-4D42-A1F7-507F95951F45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B40370C9-878B-3A4C-A961-B205764AACCD}"/>
                  </a:ext>
                </a:extLst>
              </p:cNvPr>
              <p:cNvGrpSpPr/>
              <p:nvPr/>
            </p:nvGrpSpPr>
            <p:grpSpPr>
              <a:xfrm>
                <a:off x="8187187" y="3008255"/>
                <a:ext cx="461636" cy="1016092"/>
                <a:chOff x="4591902" y="2601212"/>
                <a:chExt cx="260582" cy="630911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725FB2D3-522C-3340-B6BF-ACC993596509}"/>
                    </a:ext>
                  </a:extLst>
                </p:cNvPr>
                <p:cNvSpPr txBox="1"/>
                <p:nvPr/>
              </p:nvSpPr>
              <p:spPr>
                <a:xfrm>
                  <a:off x="4634734" y="2888135"/>
                  <a:ext cx="17517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8CAE16F7-6792-734F-B66A-B18324D74C19}"/>
                    </a:ext>
                  </a:extLst>
                </p:cNvPr>
                <p:cNvSpPr txBox="1"/>
                <p:nvPr/>
              </p:nvSpPr>
              <p:spPr>
                <a:xfrm>
                  <a:off x="4651080" y="2601212"/>
                  <a:ext cx="142485" cy="343988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  <p:sp>
              <p:nvSpPr>
                <p:cNvPr id="37" name="Rounded Rectangle 36">
                  <a:extLst>
                    <a:ext uri="{FF2B5EF4-FFF2-40B4-BE49-F238E27FC236}">
                      <a16:creationId xmlns:a16="http://schemas.microsoft.com/office/drawing/2014/main" id="{59EB66CD-F3D6-9B48-8B1E-7D800BB45135}"/>
                    </a:ext>
                  </a:extLst>
                </p:cNvPr>
                <p:cNvSpPr/>
                <p:nvPr/>
              </p:nvSpPr>
              <p:spPr>
                <a:xfrm>
                  <a:off x="4591902" y="2895287"/>
                  <a:ext cx="260582" cy="31227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400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DA961EE-DC1A-CF4D-858C-F0144AE25100}"/>
                </a:ext>
              </a:extLst>
            </p:cNvPr>
            <p:cNvSpPr/>
            <p:nvPr/>
          </p:nvSpPr>
          <p:spPr>
            <a:xfrm>
              <a:off x="4862505" y="3708173"/>
              <a:ext cx="3434828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37BF06A-954B-5E42-B7B3-A18BE72ECA4C}"/>
              </a:ext>
            </a:extLst>
          </p:cNvPr>
          <p:cNvGrpSpPr/>
          <p:nvPr/>
        </p:nvGrpSpPr>
        <p:grpSpPr>
          <a:xfrm>
            <a:off x="1711130" y="3816812"/>
            <a:ext cx="4951791" cy="1023301"/>
            <a:chOff x="4862505" y="2657761"/>
            <a:chExt cx="4501628" cy="102330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EA7A59B-DEF7-F44E-95B6-52EDB0EDFFD3}"/>
                </a:ext>
              </a:extLst>
            </p:cNvPr>
            <p:cNvGrpSpPr/>
            <p:nvPr/>
          </p:nvGrpSpPr>
          <p:grpSpPr>
            <a:xfrm>
              <a:off x="5200610" y="2664971"/>
              <a:ext cx="3894315" cy="1016091"/>
              <a:chOff x="6337506" y="3581246"/>
              <a:chExt cx="3894315" cy="1016091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AFB62D1F-120B-BF41-B191-B4F1D84F80B6}"/>
                  </a:ext>
                </a:extLst>
              </p:cNvPr>
              <p:cNvGrpSpPr/>
              <p:nvPr/>
            </p:nvGrpSpPr>
            <p:grpSpPr>
              <a:xfrm>
                <a:off x="7484699" y="3581246"/>
                <a:ext cx="2747122" cy="1016091"/>
                <a:chOff x="5901701" y="3008258"/>
                <a:chExt cx="2747122" cy="1016091"/>
              </a:xfrm>
            </p:grpSpPr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B74CD65A-A5A6-7948-BEAD-106BF9C38005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B4D37F5A-7DE4-934D-9626-2B760FE2EB1E}"/>
                    </a:ext>
                  </a:extLst>
                </p:cNvPr>
                <p:cNvSpPr txBox="1"/>
                <p:nvPr/>
              </p:nvSpPr>
              <p:spPr>
                <a:xfrm>
                  <a:off x="7750419" y="3127812"/>
                  <a:ext cx="252420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=</a:t>
                  </a: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B591215F-1C7B-F541-8FCC-F4AA42323A54}"/>
                    </a:ext>
                  </a:extLst>
                </p:cNvPr>
                <p:cNvGrpSpPr/>
                <p:nvPr/>
              </p:nvGrpSpPr>
              <p:grpSpPr>
                <a:xfrm>
                  <a:off x="5901701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id="{28978FA7-1BE4-894B-BD6A-E8E248CB067C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89B0CE44-144C-5E44-BD8D-74D6B773CF95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67" name="Rounded Rectangle 66">
                    <a:extLst>
                      <a:ext uri="{FF2B5EF4-FFF2-40B4-BE49-F238E27FC236}">
                        <a16:creationId xmlns:a16="http://schemas.microsoft.com/office/drawing/2014/main" id="{7190466E-3628-1744-A8B7-46715262D15E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A0CD3DD2-3D29-BC4C-93A9-A42994622546}"/>
                    </a:ext>
                  </a:extLst>
                </p:cNvPr>
                <p:cNvGrpSpPr/>
                <p:nvPr/>
              </p:nvGrpSpPr>
              <p:grpSpPr>
                <a:xfrm>
                  <a:off x="7053562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558815A3-32EB-7241-BAE4-BA3A778D1CD2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9A243641-D6CE-B944-B391-84E0AE63872C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64" name="Rounded Rectangle 63">
                    <a:extLst>
                      <a:ext uri="{FF2B5EF4-FFF2-40B4-BE49-F238E27FC236}">
                        <a16:creationId xmlns:a16="http://schemas.microsoft.com/office/drawing/2014/main" id="{B823529E-C915-D542-8C99-204848043609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66D07771-6FA4-5344-9025-88C5431DC767}"/>
                    </a:ext>
                  </a:extLst>
                </p:cNvPr>
                <p:cNvGrpSpPr/>
                <p:nvPr/>
              </p:nvGrpSpPr>
              <p:grpSpPr>
                <a:xfrm>
                  <a:off x="8187187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C635908A-8EA5-F841-A0D3-F8508F1DD1D0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0A2A8CA8-EC63-8440-AFE4-B26E38F32EE1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61" name="Rounded Rectangle 60">
                    <a:extLst>
                      <a:ext uri="{FF2B5EF4-FFF2-40B4-BE49-F238E27FC236}">
                        <a16:creationId xmlns:a16="http://schemas.microsoft.com/office/drawing/2014/main" id="{91983DFB-0072-A741-8EC9-19167573327C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443A514C-8066-1C46-9E83-25A123B79748}"/>
                  </a:ext>
                </a:extLst>
              </p:cNvPr>
              <p:cNvGrpSpPr/>
              <p:nvPr/>
            </p:nvGrpSpPr>
            <p:grpSpPr>
              <a:xfrm>
                <a:off x="6337506" y="3581246"/>
                <a:ext cx="971263" cy="1016091"/>
                <a:chOff x="5901701" y="3008258"/>
                <a:chExt cx="971263" cy="1016091"/>
              </a:xfrm>
            </p:grpSpPr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62AFC98-12CD-E845-85A0-1E51795053BA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F4C7A79D-083D-6B4E-AD53-9C725EBFF92B}"/>
                    </a:ext>
                  </a:extLst>
                </p:cNvPr>
                <p:cNvGrpSpPr/>
                <p:nvPr/>
              </p:nvGrpSpPr>
              <p:grpSpPr>
                <a:xfrm>
                  <a:off x="5901701" y="3008258"/>
                  <a:ext cx="461636" cy="1016091"/>
                  <a:chOff x="4591902" y="2601212"/>
                  <a:chExt cx="260582" cy="630910"/>
                </a:xfrm>
              </p:grpSpPr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11BDFAAB-81F2-1141-9CFA-06D8FB80F770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4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BB97AA27-A124-8C4C-BEF6-4E77F55DBD12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53" name="Rounded Rectangle 52">
                    <a:extLst>
                      <a:ext uri="{FF2B5EF4-FFF2-40B4-BE49-F238E27FC236}">
                        <a16:creationId xmlns:a16="http://schemas.microsoft.com/office/drawing/2014/main" id="{2266361C-C2FD-CE4B-8A5F-E9F2CD981094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F04FD31-FC67-9F42-A7C2-83F54B36459E}"/>
                </a:ext>
              </a:extLst>
            </p:cNvPr>
            <p:cNvSpPr/>
            <p:nvPr/>
          </p:nvSpPr>
          <p:spPr>
            <a:xfrm>
              <a:off x="4862505" y="2657761"/>
              <a:ext cx="4501628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4B5BD9D-9AFE-D941-AAC9-B903C440177F}"/>
              </a:ext>
            </a:extLst>
          </p:cNvPr>
          <p:cNvGrpSpPr/>
          <p:nvPr/>
        </p:nvGrpSpPr>
        <p:grpSpPr>
          <a:xfrm>
            <a:off x="1711130" y="4928348"/>
            <a:ext cx="8268033" cy="1029577"/>
            <a:chOff x="4862504" y="1006055"/>
            <a:chExt cx="6211895" cy="102957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75523F2-FE30-B441-878D-954E58AB4D36}"/>
                </a:ext>
              </a:extLst>
            </p:cNvPr>
            <p:cNvSpPr txBox="1"/>
            <p:nvPr/>
          </p:nvSpPr>
          <p:spPr>
            <a:xfrm>
              <a:off x="9455048" y="1138406"/>
              <a:ext cx="369568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BE3DAA03-DCE4-EC46-9A26-002E21EB0BE0}"/>
                </a:ext>
              </a:extLst>
            </p:cNvPr>
            <p:cNvGrpSpPr/>
            <p:nvPr/>
          </p:nvGrpSpPr>
          <p:grpSpPr>
            <a:xfrm>
              <a:off x="5200610" y="1006055"/>
              <a:ext cx="4173463" cy="1029577"/>
              <a:chOff x="6198758" y="1378588"/>
              <a:chExt cx="5049890" cy="1029577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029EFB0A-F498-2A4C-97BC-52BAB4A91AF9}"/>
                  </a:ext>
                </a:extLst>
              </p:cNvPr>
              <p:cNvGrpSpPr/>
              <p:nvPr/>
            </p:nvGrpSpPr>
            <p:grpSpPr>
              <a:xfrm>
                <a:off x="8501526" y="1392073"/>
                <a:ext cx="2747122" cy="1016092"/>
                <a:chOff x="5901701" y="3008255"/>
                <a:chExt cx="2747122" cy="1016092"/>
              </a:xfrm>
            </p:grpSpPr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3DC52E17-1FA6-CB4D-AB2C-3B273184616B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8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A324DD2D-F236-0349-91F8-403E7E0B781B}"/>
                    </a:ext>
                  </a:extLst>
                </p:cNvPr>
                <p:cNvSpPr txBox="1"/>
                <p:nvPr/>
              </p:nvSpPr>
              <p:spPr>
                <a:xfrm>
                  <a:off x="7750419" y="3127812"/>
                  <a:ext cx="252420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=</a:t>
                  </a:r>
                </a:p>
              </p:txBody>
            </p: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2C14CEC5-0F54-1F41-BDD8-4833E88994AE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97" name="TextBox 96">
                    <a:extLst>
                      <a:ext uri="{FF2B5EF4-FFF2-40B4-BE49-F238E27FC236}">
                        <a16:creationId xmlns:a16="http://schemas.microsoft.com/office/drawing/2014/main" id="{2023DA86-694B-6B43-B059-67A3BBA5DA4D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98" name="TextBox 97">
                    <a:extLst>
                      <a:ext uri="{FF2B5EF4-FFF2-40B4-BE49-F238E27FC236}">
                        <a16:creationId xmlns:a16="http://schemas.microsoft.com/office/drawing/2014/main" id="{AEA0D482-E871-5F4C-BD13-D8D4CB77D245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99" name="Rounded Rectangle 98">
                    <a:extLst>
                      <a:ext uri="{FF2B5EF4-FFF2-40B4-BE49-F238E27FC236}">
                        <a16:creationId xmlns:a16="http://schemas.microsoft.com/office/drawing/2014/main" id="{9E004F35-AAED-5E49-8D34-5747C665686A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81ADB05F-28D8-A144-97A4-89C0FADD9FBA}"/>
                    </a:ext>
                  </a:extLst>
                </p:cNvPr>
                <p:cNvGrpSpPr/>
                <p:nvPr/>
              </p:nvGrpSpPr>
              <p:grpSpPr>
                <a:xfrm>
                  <a:off x="7053562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F7A5C318-D3FA-B547-8D42-CE25FF61754F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95" name="TextBox 94">
                    <a:extLst>
                      <a:ext uri="{FF2B5EF4-FFF2-40B4-BE49-F238E27FC236}">
                        <a16:creationId xmlns:a16="http://schemas.microsoft.com/office/drawing/2014/main" id="{0A8C6F13-29BB-B94E-8B43-8B5A7B349CA7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96" name="Rounded Rectangle 95">
                    <a:extLst>
                      <a:ext uri="{FF2B5EF4-FFF2-40B4-BE49-F238E27FC236}">
                        <a16:creationId xmlns:a16="http://schemas.microsoft.com/office/drawing/2014/main" id="{1CED5C14-E7FC-0C49-9EC8-6ADB2C459EC3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097C2355-1185-9E4D-966D-CAF04309884E}"/>
                    </a:ext>
                  </a:extLst>
                </p:cNvPr>
                <p:cNvGrpSpPr/>
                <p:nvPr/>
              </p:nvGrpSpPr>
              <p:grpSpPr>
                <a:xfrm>
                  <a:off x="8187187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91" name="TextBox 90">
                    <a:extLst>
                      <a:ext uri="{FF2B5EF4-FFF2-40B4-BE49-F238E27FC236}">
                        <a16:creationId xmlns:a16="http://schemas.microsoft.com/office/drawing/2014/main" id="{C2E85BA1-2F5F-F143-8CD7-D9A7CD0FC603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92" name="TextBox 91">
                    <a:extLst>
                      <a:ext uri="{FF2B5EF4-FFF2-40B4-BE49-F238E27FC236}">
                        <a16:creationId xmlns:a16="http://schemas.microsoft.com/office/drawing/2014/main" id="{B71E65F5-5B97-CB4B-BB14-FED5FF12D519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93" name="Rounded Rectangle 92">
                    <a:extLst>
                      <a:ext uri="{FF2B5EF4-FFF2-40B4-BE49-F238E27FC236}">
                        <a16:creationId xmlns:a16="http://schemas.microsoft.com/office/drawing/2014/main" id="{81C8CB9A-10C9-1A42-853C-DABB78D933FF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805407DE-693B-1147-8F34-F44C6E4B627F}"/>
                  </a:ext>
                </a:extLst>
              </p:cNvPr>
              <p:cNvGrpSpPr/>
              <p:nvPr/>
            </p:nvGrpSpPr>
            <p:grpSpPr>
              <a:xfrm>
                <a:off x="7354333" y="1392073"/>
                <a:ext cx="971263" cy="1016092"/>
                <a:chOff x="5901701" y="3008255"/>
                <a:chExt cx="971263" cy="1016092"/>
              </a:xfrm>
            </p:grpSpPr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69E22D9D-4C72-134F-B47C-CF742F61EC82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50B9107C-2AFD-204F-AA77-12AB26EE6F87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EF2F6682-5643-534B-BFF8-9A94AD62334B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84" name="TextBox 83">
                    <a:extLst>
                      <a:ext uri="{FF2B5EF4-FFF2-40B4-BE49-F238E27FC236}">
                        <a16:creationId xmlns:a16="http://schemas.microsoft.com/office/drawing/2014/main" id="{8E608F9D-A0CE-BF45-8BC7-CABC5B0D439B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85" name="Rounded Rectangle 84">
                    <a:extLst>
                      <a:ext uri="{FF2B5EF4-FFF2-40B4-BE49-F238E27FC236}">
                        <a16:creationId xmlns:a16="http://schemas.microsoft.com/office/drawing/2014/main" id="{6AAB99A7-5B3B-5C4F-9DEF-03E7D7D1A473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31080892-8DF4-1742-BB50-6A90F90A188E}"/>
                  </a:ext>
                </a:extLst>
              </p:cNvPr>
              <p:cNvGrpSpPr/>
              <p:nvPr/>
            </p:nvGrpSpPr>
            <p:grpSpPr>
              <a:xfrm>
                <a:off x="6198758" y="1378588"/>
                <a:ext cx="971263" cy="1016092"/>
                <a:chOff x="5901701" y="3008255"/>
                <a:chExt cx="971263" cy="1016092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716789DC-246C-DB48-81A0-6C5281CAE508}"/>
                    </a:ext>
                  </a:extLst>
                </p:cNvPr>
                <p:cNvSpPr txBox="1"/>
                <p:nvPr/>
              </p:nvSpPr>
              <p:spPr>
                <a:xfrm flipH="1" flipV="1">
                  <a:off x="6553987" y="3146289"/>
                  <a:ext cx="318977" cy="738664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4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8A64440C-4962-6F41-B80A-75779FC8E772}"/>
                    </a:ext>
                  </a:extLst>
                </p:cNvPr>
                <p:cNvGrpSpPr/>
                <p:nvPr/>
              </p:nvGrpSpPr>
              <p:grpSpPr>
                <a:xfrm>
                  <a:off x="5901701" y="3008255"/>
                  <a:ext cx="461636" cy="1016092"/>
                  <a:chOff x="4591902" y="2601212"/>
                  <a:chExt cx="260582" cy="630911"/>
                </a:xfrm>
              </p:grpSpPr>
              <p:sp>
                <p:nvSpPr>
                  <p:cNvPr id="78" name="TextBox 77">
                    <a:extLst>
                      <a:ext uri="{FF2B5EF4-FFF2-40B4-BE49-F238E27FC236}">
                        <a16:creationId xmlns:a16="http://schemas.microsoft.com/office/drawing/2014/main" id="{F6B2CDFE-54DD-7648-9F39-DC03637B199C}"/>
                      </a:ext>
                    </a:extLst>
                  </p:cNvPr>
                  <p:cNvSpPr txBox="1"/>
                  <p:nvPr/>
                </p:nvSpPr>
                <p:spPr>
                  <a:xfrm>
                    <a:off x="4634734" y="2888135"/>
                    <a:ext cx="17517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6F587A4A-B334-BC4B-9776-68060E3B80DF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601212"/>
                    <a:ext cx="142485" cy="343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80" name="Rounded Rectangle 79">
                    <a:extLst>
                      <a:ext uri="{FF2B5EF4-FFF2-40B4-BE49-F238E27FC236}">
                        <a16:creationId xmlns:a16="http://schemas.microsoft.com/office/drawing/2014/main" id="{5D6269D0-7E5D-7D4A-AB10-C8849FB13DE6}"/>
                      </a:ext>
                    </a:extLst>
                  </p:cNvPr>
                  <p:cNvSpPr/>
                  <p:nvPr/>
                </p:nvSpPr>
                <p:spPr>
                  <a:xfrm>
                    <a:off x="4591902" y="2895287"/>
                    <a:ext cx="260582" cy="31227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400" b="1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FA5BF2E-4416-C64F-BBFA-2EF63D1BE571}"/>
                </a:ext>
              </a:extLst>
            </p:cNvPr>
            <p:cNvSpPr/>
            <p:nvPr/>
          </p:nvSpPr>
          <p:spPr>
            <a:xfrm>
              <a:off x="9790992" y="1064932"/>
              <a:ext cx="1172116" cy="892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One</a:t>
              </a:r>
            </a:p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Whole</a:t>
              </a:r>
              <a:endParaRPr lang="en-US" sz="2600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F50CB0F-FE7D-544F-8992-708E4D2AADC1}"/>
                </a:ext>
              </a:extLst>
            </p:cNvPr>
            <p:cNvSpPr/>
            <p:nvPr/>
          </p:nvSpPr>
          <p:spPr>
            <a:xfrm>
              <a:off x="4862504" y="1022952"/>
              <a:ext cx="6211895" cy="975207"/>
            </a:xfrm>
            <a:prstGeom prst="rect">
              <a:avLst/>
            </a:prstGeom>
            <a:noFill/>
            <a:ln w="2540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Arrow: Left 2">
            <a:extLst>
              <a:ext uri="{FF2B5EF4-FFF2-40B4-BE49-F238E27FC236}">
                <a16:creationId xmlns:a16="http://schemas.microsoft.com/office/drawing/2014/main" id="{897424CB-A2A0-9446-A347-9C757E19986B}"/>
              </a:ext>
            </a:extLst>
          </p:cNvPr>
          <p:cNvSpPr/>
          <p:nvPr/>
        </p:nvSpPr>
        <p:spPr>
          <a:xfrm rot="10800000">
            <a:off x="1738380" y="1273298"/>
            <a:ext cx="1501716" cy="434243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A2C968CE-CF27-0649-8D06-EC6D6C2674F8}"/>
              </a:ext>
            </a:extLst>
          </p:cNvPr>
          <p:cNvGrpSpPr/>
          <p:nvPr/>
        </p:nvGrpSpPr>
        <p:grpSpPr>
          <a:xfrm>
            <a:off x="3374418" y="723128"/>
            <a:ext cx="461636" cy="1145380"/>
            <a:chOff x="4591902" y="2561074"/>
            <a:chExt cx="260582" cy="711188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5E639442-3BB5-D243-BA32-D10425E3A17C}"/>
                </a:ext>
              </a:extLst>
            </p:cNvPr>
            <p:cNvSpPr txBox="1"/>
            <p:nvPr/>
          </p:nvSpPr>
          <p:spPr>
            <a:xfrm>
              <a:off x="4634734" y="2890053"/>
              <a:ext cx="175175" cy="38220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CDB98EDD-6519-4D4F-9611-E7296C64B489}"/>
                </a:ext>
              </a:extLst>
            </p:cNvPr>
            <p:cNvSpPr txBox="1"/>
            <p:nvPr/>
          </p:nvSpPr>
          <p:spPr>
            <a:xfrm>
              <a:off x="4651080" y="2561074"/>
              <a:ext cx="142485" cy="38220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117" name="Rounded Rectangle 116">
              <a:extLst>
                <a:ext uri="{FF2B5EF4-FFF2-40B4-BE49-F238E27FC236}">
                  <a16:creationId xmlns:a16="http://schemas.microsoft.com/office/drawing/2014/main" id="{6E6F670F-06CC-5B49-9295-329B46832EBE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CBA26B8-0E15-4A48-B361-4246D08ACCB5}"/>
              </a:ext>
            </a:extLst>
          </p:cNvPr>
          <p:cNvGrpSpPr/>
          <p:nvPr/>
        </p:nvGrpSpPr>
        <p:grpSpPr>
          <a:xfrm>
            <a:off x="7929878" y="723128"/>
            <a:ext cx="461636" cy="1145380"/>
            <a:chOff x="4591902" y="2561074"/>
            <a:chExt cx="260582" cy="711188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6DA0E49F-E993-284C-8E91-45237E0E4C38}"/>
                </a:ext>
              </a:extLst>
            </p:cNvPr>
            <p:cNvSpPr txBox="1"/>
            <p:nvPr/>
          </p:nvSpPr>
          <p:spPr>
            <a:xfrm>
              <a:off x="4634734" y="2890053"/>
              <a:ext cx="175175" cy="38220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AAE65BF-E412-A44B-966D-2C5D378D49C1}"/>
                </a:ext>
              </a:extLst>
            </p:cNvPr>
            <p:cNvSpPr txBox="1"/>
            <p:nvPr/>
          </p:nvSpPr>
          <p:spPr>
            <a:xfrm>
              <a:off x="4651080" y="2561074"/>
              <a:ext cx="142485" cy="38220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DE7CC824-8DF7-194C-8D86-C0F0949313A9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2489D94-BFD5-9C4E-8F57-73D93303DBCB}"/>
              </a:ext>
            </a:extLst>
          </p:cNvPr>
          <p:cNvGrpSpPr/>
          <p:nvPr/>
        </p:nvGrpSpPr>
        <p:grpSpPr>
          <a:xfrm>
            <a:off x="5634364" y="723128"/>
            <a:ext cx="461636" cy="1145380"/>
            <a:chOff x="4591902" y="2561074"/>
            <a:chExt cx="260582" cy="711188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AAE62E0-B150-1946-BF3A-64230F2A6E93}"/>
                </a:ext>
              </a:extLst>
            </p:cNvPr>
            <p:cNvSpPr txBox="1"/>
            <p:nvPr/>
          </p:nvSpPr>
          <p:spPr>
            <a:xfrm>
              <a:off x="4634734" y="2890053"/>
              <a:ext cx="175175" cy="38220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7730F7A-4F34-684D-A471-28BBE0B6E6EC}"/>
                </a:ext>
              </a:extLst>
            </p:cNvPr>
            <p:cNvSpPr txBox="1"/>
            <p:nvPr/>
          </p:nvSpPr>
          <p:spPr>
            <a:xfrm>
              <a:off x="4651080" y="2561074"/>
              <a:ext cx="142485" cy="38220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11" name="Rounded Rectangle 110">
              <a:extLst>
                <a:ext uri="{FF2B5EF4-FFF2-40B4-BE49-F238E27FC236}">
                  <a16:creationId xmlns:a16="http://schemas.microsoft.com/office/drawing/2014/main" id="{7DEA8876-0BC4-9140-B0C1-F1D487333127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487395CE-DBF0-C044-AD3A-94BD1166C7C7}"/>
              </a:ext>
            </a:extLst>
          </p:cNvPr>
          <p:cNvGrpSpPr/>
          <p:nvPr/>
        </p:nvGrpSpPr>
        <p:grpSpPr>
          <a:xfrm>
            <a:off x="10171439" y="723128"/>
            <a:ext cx="461636" cy="1145380"/>
            <a:chOff x="4591902" y="2561074"/>
            <a:chExt cx="260582" cy="711188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C510CB7B-15E0-FA45-800C-EF4266D5ED96}"/>
                </a:ext>
              </a:extLst>
            </p:cNvPr>
            <p:cNvSpPr txBox="1"/>
            <p:nvPr/>
          </p:nvSpPr>
          <p:spPr>
            <a:xfrm>
              <a:off x="4634734" y="2890053"/>
              <a:ext cx="175175" cy="38220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F9BFEBD-F099-9C43-85D3-16F3C2745D57}"/>
                </a:ext>
              </a:extLst>
            </p:cNvPr>
            <p:cNvSpPr txBox="1"/>
            <p:nvPr/>
          </p:nvSpPr>
          <p:spPr>
            <a:xfrm>
              <a:off x="4651080" y="2561074"/>
              <a:ext cx="142485" cy="38220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21" name="Rounded Rectangle 120">
              <a:extLst>
                <a:ext uri="{FF2B5EF4-FFF2-40B4-BE49-F238E27FC236}">
                  <a16:creationId xmlns:a16="http://schemas.microsoft.com/office/drawing/2014/main" id="{2C70391D-9AF3-C144-98C8-41A1BD85FBF9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60B5E293-66BC-D54E-A843-A60CB600C8DB}"/>
              </a:ext>
            </a:extLst>
          </p:cNvPr>
          <p:cNvSpPr txBox="1"/>
          <p:nvPr/>
        </p:nvSpPr>
        <p:spPr>
          <a:xfrm>
            <a:off x="1232421" y="1217817"/>
            <a:ext cx="252420" cy="6155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0</a:t>
            </a:r>
          </a:p>
        </p:txBody>
      </p:sp>
      <p:sp>
        <p:nvSpPr>
          <p:cNvPr id="123" name="Arrow: Left 2">
            <a:extLst>
              <a:ext uri="{FF2B5EF4-FFF2-40B4-BE49-F238E27FC236}">
                <a16:creationId xmlns:a16="http://schemas.microsoft.com/office/drawing/2014/main" id="{C8501654-C117-F943-BFEE-6B555091F00E}"/>
              </a:ext>
            </a:extLst>
          </p:cNvPr>
          <p:cNvSpPr/>
          <p:nvPr/>
        </p:nvSpPr>
        <p:spPr>
          <a:xfrm rot="10800000">
            <a:off x="4015449" y="1273299"/>
            <a:ext cx="1501716" cy="434243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Arrow: Left 2">
            <a:extLst>
              <a:ext uri="{FF2B5EF4-FFF2-40B4-BE49-F238E27FC236}">
                <a16:creationId xmlns:a16="http://schemas.microsoft.com/office/drawing/2014/main" id="{A089BAAC-E358-424F-90FF-C6CF0A545571}"/>
              </a:ext>
            </a:extLst>
          </p:cNvPr>
          <p:cNvSpPr/>
          <p:nvPr/>
        </p:nvSpPr>
        <p:spPr>
          <a:xfrm rot="10800000">
            <a:off x="6292518" y="1273298"/>
            <a:ext cx="1501716" cy="434243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Arrow: Left 2">
            <a:extLst>
              <a:ext uri="{FF2B5EF4-FFF2-40B4-BE49-F238E27FC236}">
                <a16:creationId xmlns:a16="http://schemas.microsoft.com/office/drawing/2014/main" id="{62064044-C9F5-FA4B-9C2B-1CFD28D7F2CB}"/>
              </a:ext>
            </a:extLst>
          </p:cNvPr>
          <p:cNvSpPr/>
          <p:nvPr/>
        </p:nvSpPr>
        <p:spPr>
          <a:xfrm rot="10800000">
            <a:off x="8569586" y="1273298"/>
            <a:ext cx="1501716" cy="434243"/>
          </a:xfrm>
          <a:prstGeom prst="leftArrow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69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23" grpId="0" animBg="1"/>
      <p:bldP spid="124" grpId="0" animBg="1"/>
      <p:bldP spid="1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4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1B6390-AD11-664F-BA22-FD4A36289B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1444" y="2128009"/>
            <a:ext cx="3437779" cy="1946041"/>
          </a:xfrm>
          <a:prstGeom prst="rect">
            <a:avLst/>
          </a:prstGeom>
        </p:spPr>
      </p:pic>
      <p:pic>
        <p:nvPicPr>
          <p:cNvPr id="18" name="Picture 17" descr="Calendar&#10;&#10;Description automatically generated">
            <a:extLst>
              <a:ext uri="{FF2B5EF4-FFF2-40B4-BE49-F238E27FC236}">
                <a16:creationId xmlns:a16="http://schemas.microsoft.com/office/drawing/2014/main" id="{E05D7AE3-D471-6F49-A3A5-34D7FD6084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92185" y="1742441"/>
            <a:ext cx="2491074" cy="249107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DE104EB-944B-1F4B-A35A-51AB1108025F}"/>
              </a:ext>
            </a:extLst>
          </p:cNvPr>
          <p:cNvGrpSpPr/>
          <p:nvPr/>
        </p:nvGrpSpPr>
        <p:grpSpPr>
          <a:xfrm>
            <a:off x="8182521" y="3086401"/>
            <a:ext cx="2846911" cy="23275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A8DCDE2-988A-7A48-A306-553813197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A0F9DF-61DC-434A-81B9-E59F034AEA1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48249873-44BE-EF41-BDB5-976A8C2E63D3}"/>
              </a:ext>
            </a:extLst>
          </p:cNvPr>
          <p:cNvSpPr txBox="1">
            <a:spLocks/>
          </p:cNvSpPr>
          <p:nvPr/>
        </p:nvSpPr>
        <p:spPr>
          <a:xfrm rot="612942">
            <a:off x="3919905" y="1541330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 quarter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4B49A60-332E-9C41-AEA7-5DF310B3A916}"/>
              </a:ext>
            </a:extLst>
          </p:cNvPr>
          <p:cNvSpPr txBox="1">
            <a:spLocks/>
          </p:cNvSpPr>
          <p:nvPr/>
        </p:nvSpPr>
        <p:spPr>
          <a:xfrm rot="21292886">
            <a:off x="89450" y="746317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whole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99EF84F-4819-AB47-9F9C-C230577FA3D4}"/>
              </a:ext>
            </a:extLst>
          </p:cNvPr>
          <p:cNvSpPr txBox="1">
            <a:spLocks/>
          </p:cNvSpPr>
          <p:nvPr/>
        </p:nvSpPr>
        <p:spPr>
          <a:xfrm rot="21084182">
            <a:off x="8965635" y="1279978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Non-unit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2749F5E-5B4E-544E-B68C-2FB651165194}"/>
              </a:ext>
            </a:extLst>
          </p:cNvPr>
          <p:cNvSpPr txBox="1">
            <a:spLocks/>
          </p:cNvSpPr>
          <p:nvPr/>
        </p:nvSpPr>
        <p:spPr>
          <a:xfrm rot="571432">
            <a:off x="65851" y="4008111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Unit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9565F1D-CAD1-6A49-84B1-4003022B5E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371" y="4596016"/>
            <a:ext cx="5153071" cy="38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6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DCDF91-D35F-E649-B4B2-E2C26C326E4B}"/>
              </a:ext>
            </a:extLst>
          </p:cNvPr>
          <p:cNvSpPr txBox="1"/>
          <p:nvPr/>
        </p:nvSpPr>
        <p:spPr>
          <a:xfrm>
            <a:off x="564379" y="4781849"/>
            <a:ext cx="8335782" cy="161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50"/>
              </a:lnSpc>
            </a:pPr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Objectives:</a:t>
            </a:r>
          </a:p>
          <a:p>
            <a:pPr lvl="0">
              <a:lnSpc>
                <a:spcPts val="1250"/>
              </a:lnSpc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deepen understanding that: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size of a unit fraction is known, the size of the whole can be worked out by repeated addition of that unit fraction.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non-unit fractions are made up of more than one of the same unit fraction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Non-unit fractions are written using the same convention as unit fractions. A non-unit fraction has a numerator greater than one.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numerator and the denominator in a fraction are the same, the fraction is equivalent to one whole.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unit and non-unit fractions are numbers that can be placed on a number line</a:t>
            </a:r>
          </a:p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ABD4BAF-3523-F34B-8D10-55507C3F2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1049" y="1188446"/>
            <a:ext cx="2465769" cy="1395810"/>
          </a:xfrm>
          <a:prstGeom prst="rect">
            <a:avLst/>
          </a:prstGeom>
        </p:spPr>
      </p:pic>
      <p:pic>
        <p:nvPicPr>
          <p:cNvPr id="15" name="Picture 14" descr="Calendar&#10;&#10;Description automatically generated">
            <a:extLst>
              <a:ext uri="{FF2B5EF4-FFF2-40B4-BE49-F238E27FC236}">
                <a16:creationId xmlns:a16="http://schemas.microsoft.com/office/drawing/2014/main" id="{B3384F8A-17A2-8F4A-95B8-FD9F674393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08919" y="739209"/>
            <a:ext cx="1791407" cy="179140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82F0256-B913-D948-A764-C2DB1EA31651}"/>
              </a:ext>
            </a:extLst>
          </p:cNvPr>
          <p:cNvGrpSpPr/>
          <p:nvPr/>
        </p:nvGrpSpPr>
        <p:grpSpPr>
          <a:xfrm>
            <a:off x="3325997" y="1596504"/>
            <a:ext cx="4897281" cy="722846"/>
            <a:chOff x="3279913" y="1864720"/>
            <a:chExt cx="5387009" cy="795131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3A3A2FD6-978B-8A4E-8160-4DA73CCEC3D5}"/>
                </a:ext>
              </a:extLst>
            </p:cNvPr>
            <p:cNvSpPr/>
            <p:nvPr/>
          </p:nvSpPr>
          <p:spPr>
            <a:xfrm>
              <a:off x="3279913" y="1864720"/>
              <a:ext cx="5387009" cy="795131"/>
            </a:xfrm>
            <a:prstGeom prst="roundRect">
              <a:avLst/>
            </a:prstGeom>
            <a:solidFill>
              <a:srgbClr val="E15D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15D29"/>
                </a:solidFill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3495D11-B5E7-FD42-98A2-09B6AC313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8643" y="2104210"/>
              <a:ext cx="4982321" cy="368844"/>
            </a:xfrm>
            <a:prstGeom prst="rect">
              <a:avLst/>
            </a:prstGeom>
          </p:spPr>
        </p:pic>
      </p:grpSp>
      <p:sp>
        <p:nvSpPr>
          <p:cNvPr id="22" name="Subtitle 2">
            <a:extLst>
              <a:ext uri="{FF2B5EF4-FFF2-40B4-BE49-F238E27FC236}">
                <a16:creationId xmlns:a16="http://schemas.microsoft.com/office/drawing/2014/main" id="{E50F7C05-CCE9-0E4E-A41C-81A6568D5CEB}"/>
              </a:ext>
            </a:extLst>
          </p:cNvPr>
          <p:cNvSpPr txBox="1">
            <a:spLocks/>
          </p:cNvSpPr>
          <p:nvPr/>
        </p:nvSpPr>
        <p:spPr>
          <a:xfrm>
            <a:off x="0" y="75785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understand fractions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56074A-C7F0-9B42-9C47-11062813C2E3}"/>
              </a:ext>
            </a:extLst>
          </p:cNvPr>
          <p:cNvSpPr txBox="1"/>
          <p:nvPr/>
        </p:nvSpPr>
        <p:spPr>
          <a:xfrm>
            <a:off x="4484725" y="2639336"/>
            <a:ext cx="4453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 from lesson 1, 2 and 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90163E-C1C8-EC4B-8765-23DE0E69E180}"/>
              </a:ext>
            </a:extLst>
          </p:cNvPr>
          <p:cNvSpPr txBox="1"/>
          <p:nvPr/>
        </p:nvSpPr>
        <p:spPr>
          <a:xfrm>
            <a:off x="1211161" y="3079119"/>
            <a:ext cx="2442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Unit fraction </a:t>
            </a:r>
          </a:p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Non-unit fraction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507461-A1FB-D048-9592-E630B9BBDB99}"/>
              </a:ext>
            </a:extLst>
          </p:cNvPr>
          <p:cNvSpPr txBox="1"/>
          <p:nvPr/>
        </p:nvSpPr>
        <p:spPr>
          <a:xfrm>
            <a:off x="1211161" y="2639336"/>
            <a:ext cx="1706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6A7FCA-9FDC-7843-9D74-703EE79CBABB}"/>
              </a:ext>
            </a:extLst>
          </p:cNvPr>
          <p:cNvSpPr txBox="1"/>
          <p:nvPr/>
        </p:nvSpPr>
        <p:spPr>
          <a:xfrm>
            <a:off x="4484725" y="3079119"/>
            <a:ext cx="177383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Fraction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qual parts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ividing bar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enominator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umerator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7045C6F-336F-5140-876D-29B90EAB8FCE}"/>
              </a:ext>
            </a:extLst>
          </p:cNvPr>
          <p:cNvSpPr txBox="1"/>
          <p:nvPr/>
        </p:nvSpPr>
        <p:spPr>
          <a:xfrm>
            <a:off x="6460893" y="3079119"/>
            <a:ext cx="17687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 half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 third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 quarter </a:t>
            </a:r>
          </a:p>
          <a:p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sixth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6DB8E6-7764-B947-8F08-0DE9CF95E2A8}"/>
              </a:ext>
            </a:extLst>
          </p:cNvPr>
          <p:cNvSpPr txBox="1"/>
          <p:nvPr/>
        </p:nvSpPr>
        <p:spPr>
          <a:xfrm>
            <a:off x="8270424" y="3079119"/>
            <a:ext cx="25535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nit fraction 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</a:t>
            </a:r>
            <a:r>
              <a:rPr lang="en-GB" sz="2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on-unit fraction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97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24D29D-A360-4E15-B6DB-DB9E4606AE77}"/>
              </a:ext>
            </a:extLst>
          </p:cNvPr>
          <p:cNvSpPr txBox="1"/>
          <p:nvPr/>
        </p:nvSpPr>
        <p:spPr>
          <a:xfrm>
            <a:off x="1098536" y="4405335"/>
            <a:ext cx="10076208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is divided into         equal parts.</a:t>
            </a:r>
          </a:p>
          <a:p>
            <a:pPr algn="ctr"/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                   of the whole.</a:t>
            </a:r>
          </a:p>
          <a:p>
            <a:pPr algn="ctr"/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My whole is         times as long as the part.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4E1E9D-B493-486E-A5BE-24392F28D2CA}"/>
              </a:ext>
            </a:extLst>
          </p:cNvPr>
          <p:cNvSpPr/>
          <p:nvPr/>
        </p:nvSpPr>
        <p:spPr>
          <a:xfrm>
            <a:off x="954216" y="1370529"/>
            <a:ext cx="2557462" cy="552450"/>
          </a:xfrm>
          <a:prstGeom prst="rect">
            <a:avLst/>
          </a:prstGeom>
          <a:solidFill>
            <a:srgbClr val="FFDF3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F7274C57-7FC6-485F-A374-D4BE1F5A3B7F}"/>
              </a:ext>
            </a:extLst>
          </p:cNvPr>
          <p:cNvSpPr/>
          <p:nvPr/>
        </p:nvSpPr>
        <p:spPr>
          <a:xfrm>
            <a:off x="1704975" y="2181225"/>
            <a:ext cx="885825" cy="1190625"/>
          </a:xfrm>
          <a:prstGeom prst="upArrow">
            <a:avLst/>
          </a:prstGeom>
          <a:solidFill>
            <a:srgbClr val="E15D29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87EC5-D404-499A-BFB0-EB7D229742BA}"/>
              </a:ext>
            </a:extLst>
          </p:cNvPr>
          <p:cNvSpPr txBox="1"/>
          <p:nvPr/>
        </p:nvSpPr>
        <p:spPr>
          <a:xfrm>
            <a:off x="1223962" y="3517605"/>
            <a:ext cx="1847850" cy="46166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quarter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900A6C-D27A-426D-AB1B-45C882CD5470}"/>
              </a:ext>
            </a:extLst>
          </p:cNvPr>
          <p:cNvGrpSpPr/>
          <p:nvPr/>
        </p:nvGrpSpPr>
        <p:grpSpPr>
          <a:xfrm>
            <a:off x="3511678" y="1367316"/>
            <a:ext cx="7631907" cy="553521"/>
            <a:chOff x="4560093" y="1817133"/>
            <a:chExt cx="7631907" cy="553521"/>
          </a:xfrm>
          <a:solidFill>
            <a:srgbClr val="FFDF34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DE4091A-1391-43D1-95A4-F9C4F87AC9EB}"/>
                </a:ext>
              </a:extLst>
            </p:cNvPr>
            <p:cNvSpPr/>
            <p:nvPr/>
          </p:nvSpPr>
          <p:spPr>
            <a:xfrm>
              <a:off x="4560093" y="1818204"/>
              <a:ext cx="2557462" cy="552450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0E5973F-D4F4-4096-B762-F3AF955A1E24}"/>
                </a:ext>
              </a:extLst>
            </p:cNvPr>
            <p:cNvSpPr/>
            <p:nvPr/>
          </p:nvSpPr>
          <p:spPr>
            <a:xfrm>
              <a:off x="9634538" y="1818204"/>
              <a:ext cx="2557462" cy="552450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14C3482-1585-4888-9B2C-B65A296E22AB}"/>
                </a:ext>
              </a:extLst>
            </p:cNvPr>
            <p:cNvSpPr/>
            <p:nvPr/>
          </p:nvSpPr>
          <p:spPr>
            <a:xfrm>
              <a:off x="7117555" y="1817133"/>
              <a:ext cx="2557462" cy="552450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46B2916-4B30-4D07-84F8-2BEDB509C4C4}"/>
              </a:ext>
            </a:extLst>
          </p:cNvPr>
          <p:cNvSpPr txBox="1"/>
          <p:nvPr/>
        </p:nvSpPr>
        <p:spPr>
          <a:xfrm>
            <a:off x="6582778" y="4405335"/>
            <a:ext cx="1266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702030302020204" pitchFamily="66" charset="0"/>
              </a:rPr>
              <a:t>four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588727-85E8-46B8-9510-B2E137ADB990}"/>
              </a:ext>
            </a:extLst>
          </p:cNvPr>
          <p:cNvSpPr txBox="1"/>
          <p:nvPr/>
        </p:nvSpPr>
        <p:spPr>
          <a:xfrm>
            <a:off x="5175434" y="4833977"/>
            <a:ext cx="2729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702030302020204" pitchFamily="66" charset="0"/>
              </a:rPr>
              <a:t>one quarter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358CCA6-2CF5-4EE7-AE6A-1F53A201AC04}"/>
              </a:ext>
            </a:extLst>
          </p:cNvPr>
          <p:cNvSpPr txBox="1"/>
          <p:nvPr/>
        </p:nvSpPr>
        <p:spPr>
          <a:xfrm>
            <a:off x="4422436" y="5257892"/>
            <a:ext cx="1183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702030302020204" pitchFamily="66" charset="0"/>
              </a:rPr>
              <a:t>four</a:t>
            </a:r>
          </a:p>
        </p:txBody>
      </p:sp>
    </p:spTree>
    <p:extLst>
      <p:ext uri="{BB962C8B-B14F-4D97-AF65-F5344CB8AC3E}">
        <p14:creationId xmlns:p14="http://schemas.microsoft.com/office/powerpoint/2010/main" val="5148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BF580B-72F6-D74D-9819-6B3A007F0B74}"/>
              </a:ext>
            </a:extLst>
          </p:cNvPr>
          <p:cNvSpPr txBox="1"/>
          <p:nvPr/>
        </p:nvSpPr>
        <p:spPr>
          <a:xfrm>
            <a:off x="8588999" y="671029"/>
            <a:ext cx="2255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B1EFC8-FE65-DA47-A0FA-220AAA1B35ED}"/>
              </a:ext>
            </a:extLst>
          </p:cNvPr>
          <p:cNvSpPr txBox="1"/>
          <p:nvPr/>
        </p:nvSpPr>
        <p:spPr>
          <a:xfrm>
            <a:off x="8261685" y="5013999"/>
            <a:ext cx="3093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Handout 1 (the spinner)</a:t>
            </a:r>
          </a:p>
          <a:p>
            <a:r>
              <a:rPr lang="en-GB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Cuisinaire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rods or</a:t>
            </a:r>
          </a:p>
          <a:p>
            <a:r>
              <a:rPr lang="en-GB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Cuisinaire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strips (Handout 2 from lesson 3)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57859B-7492-7547-93D5-E46A3B3BF0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034" y="1280771"/>
            <a:ext cx="2201475" cy="361132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651B04B-1F37-0748-94E4-1B0DEA5A415B}"/>
              </a:ext>
            </a:extLst>
          </p:cNvPr>
          <p:cNvSpPr/>
          <p:nvPr/>
        </p:nvSpPr>
        <p:spPr>
          <a:xfrm>
            <a:off x="942752" y="1627079"/>
            <a:ext cx="705293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Spin the spinner to find out what the value of your rod is. </a:t>
            </a:r>
          </a:p>
          <a:p>
            <a:pPr>
              <a:spcBef>
                <a:spcPts val="6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work out what value your whole will be?</a:t>
            </a:r>
          </a:p>
          <a:p>
            <a:pPr>
              <a:spcBef>
                <a:spcPts val="6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Justify to your partner how you know.</a:t>
            </a:r>
          </a:p>
          <a:p>
            <a:pPr>
              <a:spcBef>
                <a:spcPts val="6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make the whole.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7019CD-AFC8-F04F-924A-9686C64271EC}"/>
              </a:ext>
            </a:extLst>
          </p:cNvPr>
          <p:cNvSpPr/>
          <p:nvPr/>
        </p:nvSpPr>
        <p:spPr>
          <a:xfrm>
            <a:off x="942752" y="4179445"/>
            <a:ext cx="6408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is divided into ____ equal parts.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____ of the whole.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My whole is ____ times as long as the part.</a:t>
            </a:r>
          </a:p>
        </p:txBody>
      </p:sp>
    </p:spTree>
    <p:extLst>
      <p:ext uri="{BB962C8B-B14F-4D97-AF65-F5344CB8AC3E}">
        <p14:creationId xmlns:p14="http://schemas.microsoft.com/office/powerpoint/2010/main" val="3543007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369F29C-9939-C34F-AB8E-493BE6DDFDE3}"/>
              </a:ext>
            </a:extLst>
          </p:cNvPr>
          <p:cNvSpPr/>
          <p:nvPr/>
        </p:nvSpPr>
        <p:spPr>
          <a:xfrm rot="21363237">
            <a:off x="956931" y="1743740"/>
            <a:ext cx="3763926" cy="3955312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>
                <a:lumMod val="75000"/>
              </a:schemeClr>
            </a:solidFill>
          </a:ln>
          <a:effectLst>
            <a:outerShdw blurRad="127000" dist="9227" dir="5400000" algn="ctr" rotWithShape="0">
              <a:srgbClr val="000000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C119C4-0DBF-E946-A16D-FBE1F534D1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3EFED9EE-66C6-FA4A-BD69-81391B6A908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2: </a:t>
            </a:r>
            <a:r>
              <a:rPr lang="en-GB" sz="3200" dirty="0">
                <a:solidFill>
                  <a:srgbClr val="E15D29"/>
                </a:solidFill>
                <a:latin typeface="Comic Sans MS" panose="030F0702030302020204" pitchFamily="66" charset="0"/>
              </a:rPr>
              <a:t>Fraction match up</a:t>
            </a:r>
            <a:endParaRPr lang="en-US" sz="3000" b="1" dirty="0">
              <a:solidFill>
                <a:srgbClr val="E15D29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B10B9F-8152-B644-8502-4549AEC23718}"/>
              </a:ext>
            </a:extLst>
          </p:cNvPr>
          <p:cNvSpPr/>
          <p:nvPr/>
        </p:nvSpPr>
        <p:spPr>
          <a:xfrm rot="21363237">
            <a:off x="1070345" y="1944953"/>
            <a:ext cx="356545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ctr"/>
            <a:r>
              <a:rPr lang="en-GB" sz="2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Rules of the game</a:t>
            </a:r>
            <a:endParaRPr lang="en-GB" b="1" dirty="0">
              <a:solidFill>
                <a:srgbClr val="E15D29"/>
              </a:solidFill>
              <a:latin typeface="Comic Sans MS" panose="030F0702030302020204" pitchFamily="66" charset="0"/>
            </a:endParaRPr>
          </a:p>
          <a:p>
            <a:pPr marL="274638" indent="-274638">
              <a:spcBef>
                <a:spcPts val="12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Deal 6 cards to each player, the rest go in the middle.</a:t>
            </a:r>
          </a:p>
          <a:p>
            <a:pPr marL="274638" indent="-274638">
              <a:spcBef>
                <a:spcPts val="6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You may look at your cards.</a:t>
            </a:r>
          </a:p>
          <a:p>
            <a:pPr marL="274638" indent="-274638">
              <a:spcBef>
                <a:spcPts val="6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Take turns to take a card from the middle. Each time you take a card you must discard a card – only 6 in your hand at a time.</a:t>
            </a:r>
          </a:p>
          <a:p>
            <a:pPr marL="274638" indent="-274638">
              <a:spcBef>
                <a:spcPts val="600"/>
              </a:spcBef>
              <a:buFont typeface="+mj-lt"/>
              <a:buAutoNum type="arabicPeriod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aim is to get 2 families of fractions.</a:t>
            </a:r>
          </a:p>
        </p:txBody>
      </p:sp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0FBE7EE7-2D20-F045-ADAB-C816DEF67F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635" y="2157965"/>
            <a:ext cx="1701800" cy="1181100"/>
          </a:xfrm>
          <a:prstGeom prst="rect">
            <a:avLst/>
          </a:prstGeom>
          <a:ln>
            <a:noFill/>
          </a:ln>
          <a:effectLst>
            <a:outerShdw blurRad="127000" dir="5400000" algn="tl" rotWithShape="0">
              <a:srgbClr val="333333">
                <a:alpha val="80000"/>
              </a:srgbClr>
            </a:outerShdw>
          </a:effectLst>
        </p:spPr>
      </p:pic>
      <p:pic>
        <p:nvPicPr>
          <p:cNvPr id="8" name="Picture 7" descr="Chart, shape&#10;&#10;Description automatically generated">
            <a:extLst>
              <a:ext uri="{FF2B5EF4-FFF2-40B4-BE49-F238E27FC236}">
                <a16:creationId xmlns:a16="http://schemas.microsoft.com/office/drawing/2014/main" id="{F64FA66D-7652-D042-9704-B8E3CDD9DD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85" y="2157965"/>
            <a:ext cx="1701800" cy="1181100"/>
          </a:xfrm>
          <a:prstGeom prst="rect">
            <a:avLst/>
          </a:prstGeom>
          <a:ln>
            <a:noFill/>
          </a:ln>
          <a:effectLst>
            <a:outerShdw blurRad="127000" dir="5400000" algn="tl" rotWithShape="0">
              <a:srgbClr val="333333">
                <a:alpha val="80000"/>
              </a:srgbClr>
            </a:outerShdw>
          </a:effectLst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A23F310-5109-754C-836C-BAA819CC23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919" y="2157965"/>
            <a:ext cx="1701800" cy="1181100"/>
          </a:xfrm>
          <a:prstGeom prst="rect">
            <a:avLst/>
          </a:prstGeom>
          <a:ln>
            <a:noFill/>
          </a:ln>
          <a:effectLst>
            <a:outerShdw blurRad="127000" dir="5400000" algn="tl" rotWithShape="0">
              <a:srgbClr val="333333">
                <a:alpha val="80000"/>
              </a:srgb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4701F95-EFD5-6044-BAC1-C1A82F72DC81}"/>
              </a:ext>
            </a:extLst>
          </p:cNvPr>
          <p:cNvSpPr/>
          <p:nvPr/>
        </p:nvSpPr>
        <p:spPr>
          <a:xfrm>
            <a:off x="5224301" y="4647832"/>
            <a:ext cx="18357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Part as a fraction of the whole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3B7D38F-46FD-8441-91C0-3904868AE2DD}"/>
              </a:ext>
            </a:extLst>
          </p:cNvPr>
          <p:cNvSpPr/>
          <p:nvPr/>
        </p:nvSpPr>
        <p:spPr>
          <a:xfrm>
            <a:off x="7244465" y="4647832"/>
            <a:ext cx="17294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Number of equal parts in the whole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AE4D54-CDF0-6340-86C8-819EFB00A039}"/>
              </a:ext>
            </a:extLst>
          </p:cNvPr>
          <p:cNvSpPr/>
          <p:nvPr/>
        </p:nvSpPr>
        <p:spPr>
          <a:xfrm>
            <a:off x="9642862" y="4647832"/>
            <a:ext cx="9444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Whole</a:t>
            </a:r>
          </a:p>
        </p:txBody>
      </p:sp>
      <p:sp>
        <p:nvSpPr>
          <p:cNvPr id="31" name="Arrow: Up 3">
            <a:extLst>
              <a:ext uri="{FF2B5EF4-FFF2-40B4-BE49-F238E27FC236}">
                <a16:creationId xmlns:a16="http://schemas.microsoft.com/office/drawing/2014/main" id="{81BBF393-18C7-634C-B269-DFECFCB9BBA8}"/>
              </a:ext>
            </a:extLst>
          </p:cNvPr>
          <p:cNvSpPr/>
          <p:nvPr/>
        </p:nvSpPr>
        <p:spPr>
          <a:xfrm>
            <a:off x="5808053" y="3573016"/>
            <a:ext cx="665533" cy="894534"/>
          </a:xfrm>
          <a:prstGeom prst="upArrow">
            <a:avLst/>
          </a:prstGeom>
          <a:solidFill>
            <a:srgbClr val="E15D29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Up 3">
            <a:extLst>
              <a:ext uri="{FF2B5EF4-FFF2-40B4-BE49-F238E27FC236}">
                <a16:creationId xmlns:a16="http://schemas.microsoft.com/office/drawing/2014/main" id="{8692DBB1-1849-4B4B-B94F-CB12FCC4345E}"/>
              </a:ext>
            </a:extLst>
          </p:cNvPr>
          <p:cNvSpPr/>
          <p:nvPr/>
        </p:nvSpPr>
        <p:spPr>
          <a:xfrm>
            <a:off x="7795769" y="3573016"/>
            <a:ext cx="665533" cy="894534"/>
          </a:xfrm>
          <a:prstGeom prst="upArrow">
            <a:avLst/>
          </a:prstGeom>
          <a:solidFill>
            <a:srgbClr val="E15D29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Up 3">
            <a:extLst>
              <a:ext uri="{FF2B5EF4-FFF2-40B4-BE49-F238E27FC236}">
                <a16:creationId xmlns:a16="http://schemas.microsoft.com/office/drawing/2014/main" id="{B2F15183-5484-FF4B-B42E-52198A57AF2D}"/>
              </a:ext>
            </a:extLst>
          </p:cNvPr>
          <p:cNvSpPr/>
          <p:nvPr/>
        </p:nvSpPr>
        <p:spPr>
          <a:xfrm>
            <a:off x="9762219" y="3573016"/>
            <a:ext cx="665533" cy="894534"/>
          </a:xfrm>
          <a:prstGeom prst="upArrow">
            <a:avLst/>
          </a:prstGeom>
          <a:solidFill>
            <a:srgbClr val="E15D29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772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FF2A99-52EE-2C4A-9FC8-DD605AC49092}"/>
              </a:ext>
            </a:extLst>
          </p:cNvPr>
          <p:cNvGrpSpPr/>
          <p:nvPr/>
        </p:nvGrpSpPr>
        <p:grpSpPr>
          <a:xfrm>
            <a:off x="1936890" y="2147260"/>
            <a:ext cx="8318221" cy="3731284"/>
            <a:chOff x="1947629" y="1234190"/>
            <a:chExt cx="8318221" cy="373128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2F02522-D5E7-4449-935A-E9F9B789B946}"/>
                </a:ext>
              </a:extLst>
            </p:cNvPr>
            <p:cNvSpPr/>
            <p:nvPr/>
          </p:nvSpPr>
          <p:spPr>
            <a:xfrm>
              <a:off x="1947629" y="1234192"/>
              <a:ext cx="1660255" cy="3731282"/>
            </a:xfrm>
            <a:prstGeom prst="rect">
              <a:avLst/>
            </a:prstGeom>
            <a:solidFill>
              <a:srgbClr val="F3C4B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rgbClr val="F3C4B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052440D-0D26-6441-9BB2-F8686C188F4A}"/>
                </a:ext>
              </a:extLst>
            </p:cNvPr>
            <p:cNvSpPr/>
            <p:nvPr/>
          </p:nvSpPr>
          <p:spPr>
            <a:xfrm>
              <a:off x="3612120" y="1234192"/>
              <a:ext cx="1660255" cy="3731282"/>
            </a:xfrm>
            <a:prstGeom prst="rect">
              <a:avLst/>
            </a:prstGeom>
            <a:solidFill>
              <a:srgbClr val="F3C4B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3C4B4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13A5EF9-A90D-4D4B-95EF-4631575CBCC3}"/>
                </a:ext>
              </a:extLst>
            </p:cNvPr>
            <p:cNvSpPr/>
            <p:nvPr/>
          </p:nvSpPr>
          <p:spPr>
            <a:xfrm>
              <a:off x="5276611" y="1234191"/>
              <a:ext cx="1660255" cy="3731282"/>
            </a:xfrm>
            <a:prstGeom prst="rect">
              <a:avLst/>
            </a:prstGeom>
            <a:solidFill>
              <a:srgbClr val="F3C4B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54A337A-BB63-604A-A6B9-07A7CA39B140}"/>
                </a:ext>
              </a:extLst>
            </p:cNvPr>
            <p:cNvSpPr/>
            <p:nvPr/>
          </p:nvSpPr>
          <p:spPr>
            <a:xfrm>
              <a:off x="6941102" y="1234190"/>
              <a:ext cx="1660255" cy="3731282"/>
            </a:xfrm>
            <a:prstGeom prst="rect">
              <a:avLst/>
            </a:prstGeom>
            <a:solidFill>
              <a:srgbClr val="F3C4B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B4B8BB1-C928-F849-98EE-C681D19946F7}"/>
                </a:ext>
              </a:extLst>
            </p:cNvPr>
            <p:cNvSpPr/>
            <p:nvPr/>
          </p:nvSpPr>
          <p:spPr>
            <a:xfrm>
              <a:off x="8605595" y="1234192"/>
              <a:ext cx="1660255" cy="3731282"/>
            </a:xfrm>
            <a:prstGeom prst="rect">
              <a:avLst/>
            </a:prstGeom>
            <a:solidFill>
              <a:srgbClr val="F3C4B4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AD94100-E690-AA42-B32A-7F5A17BB5EAC}"/>
              </a:ext>
            </a:extLst>
          </p:cNvPr>
          <p:cNvGrpSpPr/>
          <p:nvPr/>
        </p:nvGrpSpPr>
        <p:grpSpPr>
          <a:xfrm>
            <a:off x="9861328" y="999745"/>
            <a:ext cx="1594268" cy="1346775"/>
            <a:chOff x="4540559" y="2378539"/>
            <a:chExt cx="4566620" cy="3733483"/>
          </a:xfrm>
        </p:grpSpPr>
        <p:pic>
          <p:nvPicPr>
            <p:cNvPr id="34" name="Picture 3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C36D6E1-AB3F-3348-A273-6B124D863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6EE8E9A-5D53-5645-8928-CC31F7212D1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Speech Bubble: Rectangle with Corners Rounded 14">
            <a:extLst>
              <a:ext uri="{FF2B5EF4-FFF2-40B4-BE49-F238E27FC236}">
                <a16:creationId xmlns:a16="http://schemas.microsoft.com/office/drawing/2014/main" id="{6B7955CA-C9E1-8849-8CCE-EBDFD4E237A2}"/>
              </a:ext>
            </a:extLst>
          </p:cNvPr>
          <p:cNvSpPr/>
          <p:nvPr/>
        </p:nvSpPr>
        <p:spPr>
          <a:xfrm>
            <a:off x="7795043" y="685781"/>
            <a:ext cx="2359180" cy="913921"/>
          </a:xfrm>
          <a:prstGeom prst="wedgeRoundRectCallout">
            <a:avLst>
              <a:gd name="adj1" fmla="val 62325"/>
              <a:gd name="adj2" fmla="val 21306"/>
              <a:gd name="adj3" fmla="val 16667"/>
            </a:avLst>
          </a:prstGeom>
          <a:noFill/>
          <a:ln w="28575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How many parts has your </a:t>
            </a: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</a:t>
            </a:r>
            <a:r>
              <a:rPr lang="en-GB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 strip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been divided into?</a:t>
            </a:r>
          </a:p>
        </p:txBody>
      </p:sp>
    </p:spTree>
    <p:extLst>
      <p:ext uri="{BB962C8B-B14F-4D97-AF65-F5344CB8AC3E}">
        <p14:creationId xmlns:p14="http://schemas.microsoft.com/office/powerpoint/2010/main" val="385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2F02522-D5E7-4449-935A-E9F9B789B946}"/>
              </a:ext>
            </a:extLst>
          </p:cNvPr>
          <p:cNvSpPr/>
          <p:nvPr/>
        </p:nvSpPr>
        <p:spPr>
          <a:xfrm>
            <a:off x="1936890" y="1275397"/>
            <a:ext cx="1660255" cy="3731282"/>
          </a:xfrm>
          <a:prstGeom prst="rect">
            <a:avLst/>
          </a:prstGeom>
          <a:solidFill>
            <a:srgbClr val="F3C4B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F3C4B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052440D-0D26-6441-9BB2-F8686C188F4A}"/>
              </a:ext>
            </a:extLst>
          </p:cNvPr>
          <p:cNvSpPr/>
          <p:nvPr/>
        </p:nvSpPr>
        <p:spPr>
          <a:xfrm>
            <a:off x="3601381" y="1275397"/>
            <a:ext cx="1660255" cy="3731282"/>
          </a:xfrm>
          <a:prstGeom prst="rect">
            <a:avLst/>
          </a:prstGeom>
          <a:solidFill>
            <a:srgbClr val="F3C4B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3C4B4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13A5EF9-A90D-4D4B-95EF-4631575CBCC3}"/>
              </a:ext>
            </a:extLst>
          </p:cNvPr>
          <p:cNvSpPr/>
          <p:nvPr/>
        </p:nvSpPr>
        <p:spPr>
          <a:xfrm>
            <a:off x="5265872" y="1275396"/>
            <a:ext cx="1660255" cy="3731282"/>
          </a:xfrm>
          <a:prstGeom prst="rect">
            <a:avLst/>
          </a:prstGeom>
          <a:solidFill>
            <a:srgbClr val="F3C4B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rgbClr val="F3C4B4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54A337A-BB63-604A-A6B9-07A7CA39B140}"/>
              </a:ext>
            </a:extLst>
          </p:cNvPr>
          <p:cNvSpPr/>
          <p:nvPr/>
        </p:nvSpPr>
        <p:spPr>
          <a:xfrm>
            <a:off x="6930363" y="1275395"/>
            <a:ext cx="1660255" cy="3731282"/>
          </a:xfrm>
          <a:prstGeom prst="rect">
            <a:avLst/>
          </a:prstGeom>
          <a:solidFill>
            <a:srgbClr val="F3C4B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rgbClr val="F3C4B4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B4B8BB1-C928-F849-98EE-C681D19946F7}"/>
              </a:ext>
            </a:extLst>
          </p:cNvPr>
          <p:cNvSpPr/>
          <p:nvPr/>
        </p:nvSpPr>
        <p:spPr>
          <a:xfrm>
            <a:off x="8594856" y="1275397"/>
            <a:ext cx="1660255" cy="3731282"/>
          </a:xfrm>
          <a:prstGeom prst="rect">
            <a:avLst/>
          </a:prstGeom>
          <a:solidFill>
            <a:srgbClr val="F3C4B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rgbClr val="F3C4B4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A9568A-2748-8D4A-88AB-A3A2E2AED2CE}"/>
              </a:ext>
            </a:extLst>
          </p:cNvPr>
          <p:cNvSpPr/>
          <p:nvPr/>
        </p:nvSpPr>
        <p:spPr>
          <a:xfrm>
            <a:off x="2360843" y="5519703"/>
            <a:ext cx="7470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 have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____ </a:t>
            </a:r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lots of one fifth. I have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____ </a:t>
            </a:r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fifths.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3F689EB-51F2-0B42-AF5B-9265FCE56363}"/>
              </a:ext>
            </a:extLst>
          </p:cNvPr>
          <p:cNvGrpSpPr/>
          <p:nvPr/>
        </p:nvGrpSpPr>
        <p:grpSpPr>
          <a:xfrm>
            <a:off x="2294402" y="2359761"/>
            <a:ext cx="932374" cy="1660341"/>
            <a:chOff x="7458808" y="2763700"/>
            <a:chExt cx="932374" cy="1660341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972D896-FC6F-5F42-9D05-59A2BADA4D25}"/>
                </a:ext>
              </a:extLst>
            </p:cNvPr>
            <p:cNvGrpSpPr/>
            <p:nvPr/>
          </p:nvGrpSpPr>
          <p:grpSpPr>
            <a:xfrm>
              <a:off x="7618380" y="2763700"/>
              <a:ext cx="638341" cy="1660341"/>
              <a:chOff x="2841194" y="4116087"/>
              <a:chExt cx="689494" cy="1793392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6196AE5-6B9F-9A4B-BF32-A1BB26635757}"/>
                  </a:ext>
                </a:extLst>
              </p:cNvPr>
              <p:cNvSpPr txBox="1"/>
              <p:nvPr/>
            </p:nvSpPr>
            <p:spPr>
              <a:xfrm>
                <a:off x="2841194" y="4978647"/>
                <a:ext cx="689494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115E8-85D0-4741-883B-BE493AAC3875}"/>
                  </a:ext>
                </a:extLst>
              </p:cNvPr>
              <p:cNvSpPr txBox="1"/>
              <p:nvPr/>
            </p:nvSpPr>
            <p:spPr>
              <a:xfrm>
                <a:off x="2905528" y="4116087"/>
                <a:ext cx="560818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D410FC77-F59C-1F42-B816-F8332FA283A8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1CFF79-1E34-0542-9EB5-218C2A140147}"/>
              </a:ext>
            </a:extLst>
          </p:cNvPr>
          <p:cNvGrpSpPr/>
          <p:nvPr/>
        </p:nvGrpSpPr>
        <p:grpSpPr>
          <a:xfrm>
            <a:off x="3961675" y="2359761"/>
            <a:ext cx="932374" cy="1660341"/>
            <a:chOff x="7458808" y="2763700"/>
            <a:chExt cx="932374" cy="166034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EF3F7B7-0044-4B48-A6D8-8616F0261C04}"/>
                </a:ext>
              </a:extLst>
            </p:cNvPr>
            <p:cNvGrpSpPr/>
            <p:nvPr/>
          </p:nvGrpSpPr>
          <p:grpSpPr>
            <a:xfrm>
              <a:off x="7618380" y="2763700"/>
              <a:ext cx="638341" cy="1660341"/>
              <a:chOff x="2841194" y="4116087"/>
              <a:chExt cx="689494" cy="179339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60FBF52-93A8-8242-BBAB-65E20F35920C}"/>
                  </a:ext>
                </a:extLst>
              </p:cNvPr>
              <p:cNvSpPr txBox="1"/>
              <p:nvPr/>
            </p:nvSpPr>
            <p:spPr>
              <a:xfrm>
                <a:off x="2841194" y="4978647"/>
                <a:ext cx="689494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34EE4CF-4D66-5546-8BDB-54EB8074090B}"/>
                  </a:ext>
                </a:extLst>
              </p:cNvPr>
              <p:cNvSpPr txBox="1"/>
              <p:nvPr/>
            </p:nvSpPr>
            <p:spPr>
              <a:xfrm>
                <a:off x="2905528" y="4116087"/>
                <a:ext cx="560818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7CBB79EE-5B7D-BC4E-B6A3-DF60F1D26261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A8AC6D-F8EF-AF49-ACBD-DE165ADCCFCD}"/>
              </a:ext>
            </a:extLst>
          </p:cNvPr>
          <p:cNvGrpSpPr/>
          <p:nvPr/>
        </p:nvGrpSpPr>
        <p:grpSpPr>
          <a:xfrm>
            <a:off x="5628948" y="2359761"/>
            <a:ext cx="932374" cy="1660341"/>
            <a:chOff x="7458808" y="2763700"/>
            <a:chExt cx="932374" cy="166034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AC9BC64-0814-1E40-A9FB-2016154651D6}"/>
                </a:ext>
              </a:extLst>
            </p:cNvPr>
            <p:cNvGrpSpPr/>
            <p:nvPr/>
          </p:nvGrpSpPr>
          <p:grpSpPr>
            <a:xfrm>
              <a:off x="7618380" y="2763700"/>
              <a:ext cx="638341" cy="1660341"/>
              <a:chOff x="2841194" y="4116087"/>
              <a:chExt cx="689494" cy="1793392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9AC2C80-8E56-F640-A36C-B51E9926FB84}"/>
                  </a:ext>
                </a:extLst>
              </p:cNvPr>
              <p:cNvSpPr txBox="1"/>
              <p:nvPr/>
            </p:nvSpPr>
            <p:spPr>
              <a:xfrm>
                <a:off x="2841194" y="4978647"/>
                <a:ext cx="689494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B8461CE3-607A-9142-B857-AC8225D9D8F0}"/>
                  </a:ext>
                </a:extLst>
              </p:cNvPr>
              <p:cNvSpPr txBox="1"/>
              <p:nvPr/>
            </p:nvSpPr>
            <p:spPr>
              <a:xfrm>
                <a:off x="2905528" y="4116087"/>
                <a:ext cx="560818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26FE3CD6-2949-9244-BF66-E14E73EEAF0F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97C45EC-136F-744C-BE5C-E75DEBF66C95}"/>
              </a:ext>
            </a:extLst>
          </p:cNvPr>
          <p:cNvGrpSpPr/>
          <p:nvPr/>
        </p:nvGrpSpPr>
        <p:grpSpPr>
          <a:xfrm>
            <a:off x="7296221" y="2359761"/>
            <a:ext cx="932374" cy="1660341"/>
            <a:chOff x="7458808" y="2763700"/>
            <a:chExt cx="932374" cy="166034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84944B6-AFA3-8446-BA3F-10080D355AC9}"/>
                </a:ext>
              </a:extLst>
            </p:cNvPr>
            <p:cNvGrpSpPr/>
            <p:nvPr/>
          </p:nvGrpSpPr>
          <p:grpSpPr>
            <a:xfrm>
              <a:off x="7618380" y="2763700"/>
              <a:ext cx="638341" cy="1660341"/>
              <a:chOff x="2841194" y="4116087"/>
              <a:chExt cx="689494" cy="1793392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C91B8ED-1200-5944-9B44-9D07D1343207}"/>
                  </a:ext>
                </a:extLst>
              </p:cNvPr>
              <p:cNvSpPr txBox="1"/>
              <p:nvPr/>
            </p:nvSpPr>
            <p:spPr>
              <a:xfrm>
                <a:off x="2841194" y="4978647"/>
                <a:ext cx="689494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4B67DFF-90E2-1841-BE70-E891B4245210}"/>
                  </a:ext>
                </a:extLst>
              </p:cNvPr>
              <p:cNvSpPr txBox="1"/>
              <p:nvPr/>
            </p:nvSpPr>
            <p:spPr>
              <a:xfrm>
                <a:off x="2905528" y="4116087"/>
                <a:ext cx="560818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772B5DE6-FE80-9541-A7DB-E5F2E8CB6DDE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CF1C51C-3B4A-CD44-AB32-64B9F911CB91}"/>
              </a:ext>
            </a:extLst>
          </p:cNvPr>
          <p:cNvGrpSpPr/>
          <p:nvPr/>
        </p:nvGrpSpPr>
        <p:grpSpPr>
          <a:xfrm>
            <a:off x="8963495" y="2359761"/>
            <a:ext cx="932374" cy="1660341"/>
            <a:chOff x="7458808" y="2763700"/>
            <a:chExt cx="932374" cy="1660341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8CBBFF1-75C8-1C4A-A628-AF1A1FA614F4}"/>
                </a:ext>
              </a:extLst>
            </p:cNvPr>
            <p:cNvGrpSpPr/>
            <p:nvPr/>
          </p:nvGrpSpPr>
          <p:grpSpPr>
            <a:xfrm>
              <a:off x="7618380" y="2763700"/>
              <a:ext cx="638341" cy="1660341"/>
              <a:chOff x="2841194" y="4116087"/>
              <a:chExt cx="689494" cy="1793392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0E2AD8D-3720-2547-B88E-B1ABB0F01A2C}"/>
                  </a:ext>
                </a:extLst>
              </p:cNvPr>
              <p:cNvSpPr txBox="1"/>
              <p:nvPr/>
            </p:nvSpPr>
            <p:spPr>
              <a:xfrm>
                <a:off x="2841194" y="4978647"/>
                <a:ext cx="689494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CC25F7A-137B-FF41-8E4B-C05DFE648F7C}"/>
                  </a:ext>
                </a:extLst>
              </p:cNvPr>
              <p:cNvSpPr txBox="1"/>
              <p:nvPr/>
            </p:nvSpPr>
            <p:spPr>
              <a:xfrm>
                <a:off x="2905528" y="4116087"/>
                <a:ext cx="560818" cy="9308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48EF648F-2DDA-1745-B48A-4D5B5F9855CD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1481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97536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Counting tenths</a:t>
            </a:r>
          </a:p>
        </p:txBody>
      </p: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1DEED822-D336-2F4A-94AD-FBD148912E04}"/>
              </a:ext>
            </a:extLst>
          </p:cNvPr>
          <p:cNvGrpSpPr/>
          <p:nvPr/>
        </p:nvGrpSpPr>
        <p:grpSpPr>
          <a:xfrm>
            <a:off x="1386314" y="2189798"/>
            <a:ext cx="9444325" cy="2233348"/>
            <a:chOff x="1358439" y="2381183"/>
            <a:chExt cx="9444325" cy="2233348"/>
          </a:xfrm>
        </p:grpSpPr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F8D1E8A1-84BE-C046-83BE-4FBE9D127E22}"/>
                </a:ext>
              </a:extLst>
            </p:cNvPr>
            <p:cNvSpPr/>
            <p:nvPr/>
          </p:nvSpPr>
          <p:spPr>
            <a:xfrm>
              <a:off x="1358439" y="2381183"/>
              <a:ext cx="945571" cy="2233348"/>
            </a:xfrm>
            <a:prstGeom prst="rect">
              <a:avLst/>
            </a:prstGeom>
            <a:solidFill>
              <a:srgbClr val="2D89BE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rgbClr val="F3C4B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8D908E80-275C-7948-BC0E-A188AF3774F3}"/>
                </a:ext>
              </a:extLst>
            </p:cNvPr>
            <p:cNvSpPr/>
            <p:nvPr/>
          </p:nvSpPr>
          <p:spPr>
            <a:xfrm>
              <a:off x="3247051" y="2381183"/>
              <a:ext cx="945571" cy="2233348"/>
            </a:xfrm>
            <a:prstGeom prst="rect">
              <a:avLst/>
            </a:prstGeom>
            <a:solidFill>
              <a:srgbClr val="2D89BE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3C4B4"/>
                </a:solidFill>
              </a:endParaRP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6BF1B395-777C-E845-BD5E-4B0470FD1E7D}"/>
                </a:ext>
              </a:extLst>
            </p:cNvPr>
            <p:cNvSpPr/>
            <p:nvPr/>
          </p:nvSpPr>
          <p:spPr>
            <a:xfrm>
              <a:off x="4191357" y="2381183"/>
              <a:ext cx="945571" cy="2233348"/>
            </a:xfrm>
            <a:prstGeom prst="rect">
              <a:avLst/>
            </a:prstGeom>
            <a:solidFill>
              <a:srgbClr val="FBC715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7493DDC8-3FB3-5741-B6C0-43799BDDAABB}"/>
                </a:ext>
              </a:extLst>
            </p:cNvPr>
            <p:cNvSpPr/>
            <p:nvPr/>
          </p:nvSpPr>
          <p:spPr>
            <a:xfrm>
              <a:off x="5135663" y="2381183"/>
              <a:ext cx="945571" cy="2233348"/>
            </a:xfrm>
            <a:prstGeom prst="rect">
              <a:avLst/>
            </a:prstGeom>
            <a:solidFill>
              <a:srgbClr val="2D89BE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89FCDBC0-29C3-BC42-914D-E83A011FF3C8}"/>
                </a:ext>
              </a:extLst>
            </p:cNvPr>
            <p:cNvSpPr/>
            <p:nvPr/>
          </p:nvSpPr>
          <p:spPr>
            <a:xfrm>
              <a:off x="2302745" y="2381183"/>
              <a:ext cx="945571" cy="2233348"/>
            </a:xfrm>
            <a:prstGeom prst="rect">
              <a:avLst/>
            </a:prstGeom>
            <a:solidFill>
              <a:srgbClr val="FBC715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C1927F2E-E856-594F-B6F5-38FE8179BE01}"/>
                </a:ext>
              </a:extLst>
            </p:cNvPr>
            <p:cNvSpPr/>
            <p:nvPr/>
          </p:nvSpPr>
          <p:spPr>
            <a:xfrm>
              <a:off x="6079969" y="2381183"/>
              <a:ext cx="945571" cy="2233348"/>
            </a:xfrm>
            <a:prstGeom prst="rect">
              <a:avLst/>
            </a:prstGeom>
            <a:solidFill>
              <a:srgbClr val="FBC715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rgbClr val="F3C4B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id="{F9A45D88-D046-4E4D-BB92-1025B8F297A2}"/>
                </a:ext>
              </a:extLst>
            </p:cNvPr>
            <p:cNvSpPr/>
            <p:nvPr/>
          </p:nvSpPr>
          <p:spPr>
            <a:xfrm>
              <a:off x="7968581" y="2381183"/>
              <a:ext cx="945571" cy="2233348"/>
            </a:xfrm>
            <a:prstGeom prst="rect">
              <a:avLst/>
            </a:prstGeom>
            <a:solidFill>
              <a:srgbClr val="FBC715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3C4B4"/>
                </a:solidFill>
              </a:endParaRPr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id="{27E9704C-83F4-3749-B7AE-DCC834D3D20A}"/>
                </a:ext>
              </a:extLst>
            </p:cNvPr>
            <p:cNvSpPr/>
            <p:nvPr/>
          </p:nvSpPr>
          <p:spPr>
            <a:xfrm>
              <a:off x="8912887" y="2381183"/>
              <a:ext cx="945571" cy="2233348"/>
            </a:xfrm>
            <a:prstGeom prst="rect">
              <a:avLst/>
            </a:prstGeom>
            <a:solidFill>
              <a:srgbClr val="2D89BE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19B786E6-6742-254A-9A21-FFB3B00CC780}"/>
                </a:ext>
              </a:extLst>
            </p:cNvPr>
            <p:cNvSpPr/>
            <p:nvPr/>
          </p:nvSpPr>
          <p:spPr>
            <a:xfrm>
              <a:off x="9857193" y="2381183"/>
              <a:ext cx="945571" cy="2233348"/>
            </a:xfrm>
            <a:prstGeom prst="rect">
              <a:avLst/>
            </a:prstGeom>
            <a:solidFill>
              <a:srgbClr val="FBC715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CBBB6B09-B4F4-B04D-8A6B-822057299B73}"/>
                </a:ext>
              </a:extLst>
            </p:cNvPr>
            <p:cNvSpPr/>
            <p:nvPr/>
          </p:nvSpPr>
          <p:spPr>
            <a:xfrm>
              <a:off x="7024275" y="2381183"/>
              <a:ext cx="945571" cy="2233348"/>
            </a:xfrm>
            <a:prstGeom prst="rect">
              <a:avLst/>
            </a:prstGeom>
            <a:solidFill>
              <a:srgbClr val="2D89BE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0" dirty="0">
                <a:solidFill>
                  <a:srgbClr val="F3C4B4"/>
                </a:solidFill>
              </a:endParaRPr>
            </a:p>
          </p:txBody>
        </p: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D0A593A4-946A-4342-917D-970F2CFA04DE}"/>
              </a:ext>
            </a:extLst>
          </p:cNvPr>
          <p:cNvGrpSpPr/>
          <p:nvPr/>
        </p:nvGrpSpPr>
        <p:grpSpPr>
          <a:xfrm>
            <a:off x="3370747" y="2629779"/>
            <a:ext cx="772393" cy="1207337"/>
            <a:chOff x="1554512" y="2880967"/>
            <a:chExt cx="772393" cy="1207337"/>
          </a:xfrm>
        </p:grpSpPr>
        <p:grpSp>
          <p:nvGrpSpPr>
            <p:cNvPr id="279" name="Group 278">
              <a:extLst>
                <a:ext uri="{FF2B5EF4-FFF2-40B4-BE49-F238E27FC236}">
                  <a16:creationId xmlns:a16="http://schemas.microsoft.com/office/drawing/2014/main" id="{77B345D5-81F7-444E-9A98-49193C64AA3B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81" name="TextBox 280">
                <a:extLst>
                  <a:ext uri="{FF2B5EF4-FFF2-40B4-BE49-F238E27FC236}">
                    <a16:creationId xmlns:a16="http://schemas.microsoft.com/office/drawing/2014/main" id="{70E6F72C-2061-194D-A5D0-AEEE20948E91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82" name="TextBox 281">
                <a:extLst>
                  <a:ext uri="{FF2B5EF4-FFF2-40B4-BE49-F238E27FC236}">
                    <a16:creationId xmlns:a16="http://schemas.microsoft.com/office/drawing/2014/main" id="{2AF54679-1ECD-3740-8E87-1B4B144D1558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80" name="Rounded Rectangle 279">
              <a:extLst>
                <a:ext uri="{FF2B5EF4-FFF2-40B4-BE49-F238E27FC236}">
                  <a16:creationId xmlns:a16="http://schemas.microsoft.com/office/drawing/2014/main" id="{048ECCC3-A68E-CB4E-8E50-5C57AA9E726A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8BE815DD-EDFD-9044-97A4-3A5164D6D8ED}"/>
              </a:ext>
            </a:extLst>
          </p:cNvPr>
          <p:cNvGrpSpPr/>
          <p:nvPr/>
        </p:nvGrpSpPr>
        <p:grpSpPr>
          <a:xfrm>
            <a:off x="1476329" y="2629779"/>
            <a:ext cx="772393" cy="1207337"/>
            <a:chOff x="1554512" y="2880967"/>
            <a:chExt cx="772393" cy="1207337"/>
          </a:xfrm>
        </p:grpSpPr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7F31860B-242C-7D42-9EE7-066C17671FC0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77" name="TextBox 276">
                <a:extLst>
                  <a:ext uri="{FF2B5EF4-FFF2-40B4-BE49-F238E27FC236}">
                    <a16:creationId xmlns:a16="http://schemas.microsoft.com/office/drawing/2014/main" id="{8B3CDC06-334D-0E4F-B916-D9EF98B5D430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78" name="TextBox 277">
                <a:extLst>
                  <a:ext uri="{FF2B5EF4-FFF2-40B4-BE49-F238E27FC236}">
                    <a16:creationId xmlns:a16="http://schemas.microsoft.com/office/drawing/2014/main" id="{DBE5DB77-0C49-B148-B81B-ECA482C3F29B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76" name="Rounded Rectangle 275">
              <a:extLst>
                <a:ext uri="{FF2B5EF4-FFF2-40B4-BE49-F238E27FC236}">
                  <a16:creationId xmlns:a16="http://schemas.microsoft.com/office/drawing/2014/main" id="{DE5CB80E-C472-014F-B45D-BB01B1290773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9ADD2FBB-9079-DB4D-B27B-C30950A139D0}"/>
              </a:ext>
            </a:extLst>
          </p:cNvPr>
          <p:cNvGrpSpPr/>
          <p:nvPr/>
        </p:nvGrpSpPr>
        <p:grpSpPr>
          <a:xfrm>
            <a:off x="4317956" y="2629779"/>
            <a:ext cx="772393" cy="1207337"/>
            <a:chOff x="1554512" y="2880967"/>
            <a:chExt cx="772393" cy="1207337"/>
          </a:xfrm>
        </p:grpSpPr>
        <p:grpSp>
          <p:nvGrpSpPr>
            <p:cNvPr id="271" name="Group 270">
              <a:extLst>
                <a:ext uri="{FF2B5EF4-FFF2-40B4-BE49-F238E27FC236}">
                  <a16:creationId xmlns:a16="http://schemas.microsoft.com/office/drawing/2014/main" id="{7DC2E5A8-BB5F-3B4F-A6FC-4BF5EFE1753F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8C0F12AF-9610-474D-AB61-5D0E531197B9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74" name="TextBox 273">
                <a:extLst>
                  <a:ext uri="{FF2B5EF4-FFF2-40B4-BE49-F238E27FC236}">
                    <a16:creationId xmlns:a16="http://schemas.microsoft.com/office/drawing/2014/main" id="{4A7CD87A-8F4E-C24F-B50F-CA19B1A3509E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72" name="Rounded Rectangle 271">
              <a:extLst>
                <a:ext uri="{FF2B5EF4-FFF2-40B4-BE49-F238E27FC236}">
                  <a16:creationId xmlns:a16="http://schemas.microsoft.com/office/drawing/2014/main" id="{A85560E0-0F24-114A-918B-DF2F1F4A51AA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4B38B05A-CF1B-5944-964A-49CDB23A2AF6}"/>
              </a:ext>
            </a:extLst>
          </p:cNvPr>
          <p:cNvGrpSpPr/>
          <p:nvPr/>
        </p:nvGrpSpPr>
        <p:grpSpPr>
          <a:xfrm>
            <a:off x="6212374" y="2629779"/>
            <a:ext cx="772393" cy="1207337"/>
            <a:chOff x="1554512" y="2880967"/>
            <a:chExt cx="772393" cy="1207337"/>
          </a:xfrm>
        </p:grpSpPr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E54678D5-A648-6644-B11C-3282C751F1F5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84392E71-B894-2D43-A9D4-A771B36F5FCE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70" name="TextBox 269">
                <a:extLst>
                  <a:ext uri="{FF2B5EF4-FFF2-40B4-BE49-F238E27FC236}">
                    <a16:creationId xmlns:a16="http://schemas.microsoft.com/office/drawing/2014/main" id="{F0042C9C-802F-0542-9E35-9790D46C1000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68" name="Rounded Rectangle 267">
              <a:extLst>
                <a:ext uri="{FF2B5EF4-FFF2-40B4-BE49-F238E27FC236}">
                  <a16:creationId xmlns:a16="http://schemas.microsoft.com/office/drawing/2014/main" id="{E11574AF-2CAE-E142-B2BD-CC64B9259919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66B4C58E-ED6B-374E-B80D-7AA8281F8FE0}"/>
              </a:ext>
            </a:extLst>
          </p:cNvPr>
          <p:cNvGrpSpPr/>
          <p:nvPr/>
        </p:nvGrpSpPr>
        <p:grpSpPr>
          <a:xfrm>
            <a:off x="5265165" y="2629779"/>
            <a:ext cx="772393" cy="1207337"/>
            <a:chOff x="1554512" y="2880967"/>
            <a:chExt cx="772393" cy="1207337"/>
          </a:xfrm>
        </p:grpSpPr>
        <p:grpSp>
          <p:nvGrpSpPr>
            <p:cNvPr id="263" name="Group 262">
              <a:extLst>
                <a:ext uri="{FF2B5EF4-FFF2-40B4-BE49-F238E27FC236}">
                  <a16:creationId xmlns:a16="http://schemas.microsoft.com/office/drawing/2014/main" id="{21F4D647-6174-EE47-AE0D-121F20EBD3C4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65" name="TextBox 264">
                <a:extLst>
                  <a:ext uri="{FF2B5EF4-FFF2-40B4-BE49-F238E27FC236}">
                    <a16:creationId xmlns:a16="http://schemas.microsoft.com/office/drawing/2014/main" id="{306FA805-E94C-6545-8A30-C9BBE70E28D8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72F0C9F1-B569-774E-BFC3-6CA80C2043A0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64" name="Rounded Rectangle 263">
              <a:extLst>
                <a:ext uri="{FF2B5EF4-FFF2-40B4-BE49-F238E27FC236}">
                  <a16:creationId xmlns:a16="http://schemas.microsoft.com/office/drawing/2014/main" id="{2FE9478C-9F96-8C44-B50F-E26110B78A07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D3A022A7-8877-A645-A662-AD8743B129E5}"/>
              </a:ext>
            </a:extLst>
          </p:cNvPr>
          <p:cNvGrpSpPr/>
          <p:nvPr/>
        </p:nvGrpSpPr>
        <p:grpSpPr>
          <a:xfrm>
            <a:off x="7159583" y="2629779"/>
            <a:ext cx="772393" cy="1207337"/>
            <a:chOff x="1554512" y="2880967"/>
            <a:chExt cx="772393" cy="1207337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B5A9B19C-AD06-1C4C-B005-D82F3F354BB0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61" name="TextBox 260">
                <a:extLst>
                  <a:ext uri="{FF2B5EF4-FFF2-40B4-BE49-F238E27FC236}">
                    <a16:creationId xmlns:a16="http://schemas.microsoft.com/office/drawing/2014/main" id="{77FCCF55-55C3-7247-A3BC-7387CD3658E9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62" name="TextBox 261">
                <a:extLst>
                  <a:ext uri="{FF2B5EF4-FFF2-40B4-BE49-F238E27FC236}">
                    <a16:creationId xmlns:a16="http://schemas.microsoft.com/office/drawing/2014/main" id="{830B64D2-7271-6A40-8EC8-134C2C0E3379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60" name="Rounded Rectangle 259">
              <a:extLst>
                <a:ext uri="{FF2B5EF4-FFF2-40B4-BE49-F238E27FC236}">
                  <a16:creationId xmlns:a16="http://schemas.microsoft.com/office/drawing/2014/main" id="{39CA433F-6D95-964B-AF25-EC9ADF491A1C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40BB6A7A-0952-5C43-A722-7579F3D756C8}"/>
              </a:ext>
            </a:extLst>
          </p:cNvPr>
          <p:cNvGrpSpPr/>
          <p:nvPr/>
        </p:nvGrpSpPr>
        <p:grpSpPr>
          <a:xfrm>
            <a:off x="8106792" y="2629779"/>
            <a:ext cx="772393" cy="1207337"/>
            <a:chOff x="1554512" y="2880967"/>
            <a:chExt cx="772393" cy="1207337"/>
          </a:xfrm>
        </p:grpSpPr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4E3AEBC2-6A89-0146-9409-32914AB70AF0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57" name="TextBox 256">
                <a:extLst>
                  <a:ext uri="{FF2B5EF4-FFF2-40B4-BE49-F238E27FC236}">
                    <a16:creationId xmlns:a16="http://schemas.microsoft.com/office/drawing/2014/main" id="{529AEC1F-F9DD-964E-955E-7EF576691A19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58" name="TextBox 257">
                <a:extLst>
                  <a:ext uri="{FF2B5EF4-FFF2-40B4-BE49-F238E27FC236}">
                    <a16:creationId xmlns:a16="http://schemas.microsoft.com/office/drawing/2014/main" id="{1E35E277-4E37-184F-B37C-6539922CF9B3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56" name="Rounded Rectangle 255">
              <a:extLst>
                <a:ext uri="{FF2B5EF4-FFF2-40B4-BE49-F238E27FC236}">
                  <a16:creationId xmlns:a16="http://schemas.microsoft.com/office/drawing/2014/main" id="{7B6A8BC1-9E60-BC49-8CAB-16AC80979ECF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EF99AA21-8258-794C-8F9A-FA0CC7DF4489}"/>
              </a:ext>
            </a:extLst>
          </p:cNvPr>
          <p:cNvGrpSpPr/>
          <p:nvPr/>
        </p:nvGrpSpPr>
        <p:grpSpPr>
          <a:xfrm>
            <a:off x="9054001" y="2629779"/>
            <a:ext cx="772393" cy="1207337"/>
            <a:chOff x="1554512" y="2880967"/>
            <a:chExt cx="772393" cy="1207337"/>
          </a:xfrm>
        </p:grpSpPr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46271C52-1A04-C54A-864B-A8B7C59DB3CA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53" name="TextBox 252">
                <a:extLst>
                  <a:ext uri="{FF2B5EF4-FFF2-40B4-BE49-F238E27FC236}">
                    <a16:creationId xmlns:a16="http://schemas.microsoft.com/office/drawing/2014/main" id="{549D778B-D1E4-EB42-919D-E8D4526AEB30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B5B9D3BF-18F4-A140-BE2D-2D4103A9E164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52" name="Rounded Rectangle 251">
              <a:extLst>
                <a:ext uri="{FF2B5EF4-FFF2-40B4-BE49-F238E27FC236}">
                  <a16:creationId xmlns:a16="http://schemas.microsoft.com/office/drawing/2014/main" id="{25A407B9-4653-044D-8A3D-21BCB6ADBC74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34EA070D-EFE6-A044-9179-90CDF22D6242}"/>
              </a:ext>
            </a:extLst>
          </p:cNvPr>
          <p:cNvGrpSpPr/>
          <p:nvPr/>
        </p:nvGrpSpPr>
        <p:grpSpPr>
          <a:xfrm>
            <a:off x="10001207" y="2629779"/>
            <a:ext cx="772393" cy="1207337"/>
            <a:chOff x="1554512" y="2880967"/>
            <a:chExt cx="772393" cy="1207337"/>
          </a:xfrm>
        </p:grpSpPr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id="{F5AFA37C-6AD0-9F49-8829-A2CF78ACED0F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ED14129F-9126-934E-95B2-7BB9365B852E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50" name="TextBox 249">
                <a:extLst>
                  <a:ext uri="{FF2B5EF4-FFF2-40B4-BE49-F238E27FC236}">
                    <a16:creationId xmlns:a16="http://schemas.microsoft.com/office/drawing/2014/main" id="{990DC31E-52E1-4949-9CFF-9CC731182CF8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48" name="Rounded Rectangle 247">
              <a:extLst>
                <a:ext uri="{FF2B5EF4-FFF2-40B4-BE49-F238E27FC236}">
                  <a16:creationId xmlns:a16="http://schemas.microsoft.com/office/drawing/2014/main" id="{D5AD1C0F-5F2A-4341-9DF0-D7C1B780EEDC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42" name="Group 241">
            <a:extLst>
              <a:ext uri="{FF2B5EF4-FFF2-40B4-BE49-F238E27FC236}">
                <a16:creationId xmlns:a16="http://schemas.microsoft.com/office/drawing/2014/main" id="{9D7D70A1-2AA1-E14B-A1B7-6462BD12B142}"/>
              </a:ext>
            </a:extLst>
          </p:cNvPr>
          <p:cNvGrpSpPr/>
          <p:nvPr/>
        </p:nvGrpSpPr>
        <p:grpSpPr>
          <a:xfrm>
            <a:off x="2423538" y="2629779"/>
            <a:ext cx="772393" cy="1207337"/>
            <a:chOff x="1554512" y="2880967"/>
            <a:chExt cx="772393" cy="1207337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DAF12207-C162-2046-93BC-406899E999B8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4278C4C2-0269-AC4B-B28E-076E3051D1CE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3593C7DB-5443-E74F-9FDD-A39D4FBFE45D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44" name="Rounded Rectangle 243">
              <a:extLst>
                <a:ext uri="{FF2B5EF4-FFF2-40B4-BE49-F238E27FC236}">
                  <a16:creationId xmlns:a16="http://schemas.microsoft.com/office/drawing/2014/main" id="{7AF85282-C3FC-5849-859B-62C4EFF0D119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9348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97536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many tenths are blue?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292380-D78D-CE47-AA20-253385494BF4}"/>
              </a:ext>
            </a:extLst>
          </p:cNvPr>
          <p:cNvSpPr/>
          <p:nvPr/>
        </p:nvSpPr>
        <p:spPr>
          <a:xfrm>
            <a:off x="1386314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760D728-CE1D-6C42-85BD-76D94DB7C1B7}"/>
              </a:ext>
            </a:extLst>
          </p:cNvPr>
          <p:cNvSpPr/>
          <p:nvPr/>
        </p:nvSpPr>
        <p:spPr>
          <a:xfrm>
            <a:off x="3274926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8018C82-2DF2-3A40-A75D-3859325DC511}"/>
              </a:ext>
            </a:extLst>
          </p:cNvPr>
          <p:cNvSpPr/>
          <p:nvPr/>
        </p:nvSpPr>
        <p:spPr>
          <a:xfrm>
            <a:off x="4219232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652391C-CBCE-EA47-B127-F8A56BD48507}"/>
              </a:ext>
            </a:extLst>
          </p:cNvPr>
          <p:cNvSpPr/>
          <p:nvPr/>
        </p:nvSpPr>
        <p:spPr>
          <a:xfrm>
            <a:off x="5163538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1A4CDFA-8D45-5C4C-9171-B8295FDA15F7}"/>
              </a:ext>
            </a:extLst>
          </p:cNvPr>
          <p:cNvSpPr/>
          <p:nvPr/>
        </p:nvSpPr>
        <p:spPr>
          <a:xfrm>
            <a:off x="2330620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86EBCE8-D377-4749-8387-AC68BA2582EE}"/>
              </a:ext>
            </a:extLst>
          </p:cNvPr>
          <p:cNvSpPr/>
          <p:nvPr/>
        </p:nvSpPr>
        <p:spPr>
          <a:xfrm>
            <a:off x="6107844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C7B1D94-333A-F845-BD86-542289AA3C55}"/>
              </a:ext>
            </a:extLst>
          </p:cNvPr>
          <p:cNvSpPr/>
          <p:nvPr/>
        </p:nvSpPr>
        <p:spPr>
          <a:xfrm>
            <a:off x="7996456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C76EC0D-6627-D141-AF49-61650D0199AC}"/>
              </a:ext>
            </a:extLst>
          </p:cNvPr>
          <p:cNvSpPr/>
          <p:nvPr/>
        </p:nvSpPr>
        <p:spPr>
          <a:xfrm>
            <a:off x="8940762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5E46548-DF9F-C548-8636-ECE329974157}"/>
              </a:ext>
            </a:extLst>
          </p:cNvPr>
          <p:cNvSpPr/>
          <p:nvPr/>
        </p:nvSpPr>
        <p:spPr>
          <a:xfrm>
            <a:off x="9885068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A6EC3F0-92DA-124D-9D23-94B831272948}"/>
              </a:ext>
            </a:extLst>
          </p:cNvPr>
          <p:cNvSpPr/>
          <p:nvPr/>
        </p:nvSpPr>
        <p:spPr>
          <a:xfrm>
            <a:off x="7052150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2CF4C4-4E42-9947-A440-A2ADE8C0EF88}"/>
              </a:ext>
            </a:extLst>
          </p:cNvPr>
          <p:cNvSpPr/>
          <p:nvPr/>
        </p:nvSpPr>
        <p:spPr>
          <a:xfrm>
            <a:off x="6107844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44D70E9-8D5E-B246-A36C-E2ABFF9D4D04}"/>
              </a:ext>
            </a:extLst>
          </p:cNvPr>
          <p:cNvSpPr/>
          <p:nvPr/>
        </p:nvSpPr>
        <p:spPr>
          <a:xfrm>
            <a:off x="8940762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5B1A74C-E1A9-224C-AC91-97E86F24F5D8}"/>
              </a:ext>
            </a:extLst>
          </p:cNvPr>
          <p:cNvSpPr/>
          <p:nvPr/>
        </p:nvSpPr>
        <p:spPr>
          <a:xfrm>
            <a:off x="9885068" y="2189798"/>
            <a:ext cx="945571" cy="2233348"/>
          </a:xfrm>
          <a:prstGeom prst="rect">
            <a:avLst/>
          </a:prstGeom>
          <a:solidFill>
            <a:srgbClr val="2D89B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8F26F13-5396-DE4F-9ED9-C5CC524B8D02}"/>
              </a:ext>
            </a:extLst>
          </p:cNvPr>
          <p:cNvSpPr/>
          <p:nvPr/>
        </p:nvSpPr>
        <p:spPr>
          <a:xfrm>
            <a:off x="3274926" y="2189798"/>
            <a:ext cx="945571" cy="2233348"/>
          </a:xfrm>
          <a:prstGeom prst="rect">
            <a:avLst/>
          </a:prstGeom>
          <a:solidFill>
            <a:srgbClr val="FBC715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F533C1D-1EBC-3542-8CF9-882F8428F6E3}"/>
              </a:ext>
            </a:extLst>
          </p:cNvPr>
          <p:cNvGrpSpPr/>
          <p:nvPr/>
        </p:nvGrpSpPr>
        <p:grpSpPr>
          <a:xfrm>
            <a:off x="3370747" y="2629779"/>
            <a:ext cx="772393" cy="1207337"/>
            <a:chOff x="1554512" y="2880967"/>
            <a:chExt cx="772393" cy="1207337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72A20539-7139-0947-A3A4-BB63C5B25C50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20C7C215-CC52-8046-8AE0-B3C1DCA5C08F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1BDABF4B-2C17-5049-B148-51B0031C0C2D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167FAB4F-984D-5645-BE11-468DF025BAB5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DBA611D-2CA0-8540-87D9-347C6DFAD750}"/>
              </a:ext>
            </a:extLst>
          </p:cNvPr>
          <p:cNvGrpSpPr/>
          <p:nvPr/>
        </p:nvGrpSpPr>
        <p:grpSpPr>
          <a:xfrm>
            <a:off x="1476329" y="2629779"/>
            <a:ext cx="772393" cy="1207337"/>
            <a:chOff x="1554512" y="2880967"/>
            <a:chExt cx="772393" cy="1207337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E5B07B08-3154-5344-96AC-DE42D1912909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A9F4EA90-0EFF-874C-91F7-3B3E93C17E5D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BCA55099-8871-5942-A39B-688DA4D6161B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FF95E874-A7A6-224E-8875-A5305C3EA02E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2830219D-450F-B04D-92E8-7E05763E96F8}"/>
              </a:ext>
            </a:extLst>
          </p:cNvPr>
          <p:cNvGrpSpPr/>
          <p:nvPr/>
        </p:nvGrpSpPr>
        <p:grpSpPr>
          <a:xfrm>
            <a:off x="4317956" y="2629779"/>
            <a:ext cx="772393" cy="1207337"/>
            <a:chOff x="1554512" y="2880967"/>
            <a:chExt cx="772393" cy="1207337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A0BC1F08-0EF0-AD4A-9BD0-3BC5D2AC3D91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CDF87BE2-404B-4C4D-A1AF-8887BF17AC48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245FCA60-824B-6C4F-887F-52A6BFA349FC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CE17285B-3F45-5349-97CB-1142326C3028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FA02A67B-CC56-7D41-AEB2-4D69AC47DE66}"/>
              </a:ext>
            </a:extLst>
          </p:cNvPr>
          <p:cNvGrpSpPr/>
          <p:nvPr/>
        </p:nvGrpSpPr>
        <p:grpSpPr>
          <a:xfrm>
            <a:off x="6212374" y="2629779"/>
            <a:ext cx="772393" cy="1207337"/>
            <a:chOff x="1554512" y="2880967"/>
            <a:chExt cx="772393" cy="1207337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05D11A6D-DBB2-F340-B74F-DD2AF330C385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4602F401-87EF-454C-8AD4-4FD6FCC91FC5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42CCC0F3-762E-AA49-B96C-79357752005C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36" name="Rounded Rectangle 135">
              <a:extLst>
                <a:ext uri="{FF2B5EF4-FFF2-40B4-BE49-F238E27FC236}">
                  <a16:creationId xmlns:a16="http://schemas.microsoft.com/office/drawing/2014/main" id="{D1BA03E2-6371-0B49-824E-F3EC7CEA8CCE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5B7F2FC-54E0-8145-A988-A867DB25A5A4}"/>
              </a:ext>
            </a:extLst>
          </p:cNvPr>
          <p:cNvGrpSpPr/>
          <p:nvPr/>
        </p:nvGrpSpPr>
        <p:grpSpPr>
          <a:xfrm>
            <a:off x="5265165" y="2629779"/>
            <a:ext cx="772393" cy="1207337"/>
            <a:chOff x="1554512" y="2880967"/>
            <a:chExt cx="772393" cy="1207337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D05F0A9C-DB90-F344-90C9-286CED57C888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8D2879C3-4095-4948-8BE5-60D28BD86DD8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39416F93-9D22-A04D-BF94-BC2A67025DB0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41" name="Rounded Rectangle 140">
              <a:extLst>
                <a:ext uri="{FF2B5EF4-FFF2-40B4-BE49-F238E27FC236}">
                  <a16:creationId xmlns:a16="http://schemas.microsoft.com/office/drawing/2014/main" id="{1943CB7D-1438-B448-BB12-966C8861B131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4BFB2ADC-6ECC-2F43-8F06-7AB691AD9359}"/>
              </a:ext>
            </a:extLst>
          </p:cNvPr>
          <p:cNvGrpSpPr/>
          <p:nvPr/>
        </p:nvGrpSpPr>
        <p:grpSpPr>
          <a:xfrm>
            <a:off x="7159583" y="2629779"/>
            <a:ext cx="772393" cy="1207337"/>
            <a:chOff x="1554512" y="2880967"/>
            <a:chExt cx="772393" cy="1207337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BE3CDA2-46FC-2E47-83B8-C954ED00D8A3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B48FF8C7-0F8A-3144-8B3F-EB7F3008CFE9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3AD1C3B0-919C-AD42-9A5B-47CF3089F16E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46" name="Rounded Rectangle 145">
              <a:extLst>
                <a:ext uri="{FF2B5EF4-FFF2-40B4-BE49-F238E27FC236}">
                  <a16:creationId xmlns:a16="http://schemas.microsoft.com/office/drawing/2014/main" id="{ACD1BEEB-E86E-4642-BE18-B474956F3A57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7651FA0-99B8-3447-94D9-0955A98D07FB}"/>
              </a:ext>
            </a:extLst>
          </p:cNvPr>
          <p:cNvGrpSpPr/>
          <p:nvPr/>
        </p:nvGrpSpPr>
        <p:grpSpPr>
          <a:xfrm>
            <a:off x="8106792" y="2629779"/>
            <a:ext cx="772393" cy="1207337"/>
            <a:chOff x="1554512" y="2880967"/>
            <a:chExt cx="772393" cy="1207337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56110246-E5E3-2E4A-995D-CB0BEB41C996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524EE04B-6E63-5D40-B98D-98491BD91C60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96F15C12-5603-B041-8FFE-268779044BAC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51" name="Rounded Rectangle 150">
              <a:extLst>
                <a:ext uri="{FF2B5EF4-FFF2-40B4-BE49-F238E27FC236}">
                  <a16:creationId xmlns:a16="http://schemas.microsoft.com/office/drawing/2014/main" id="{5130C489-AE42-3E4A-A15E-F73D71674B73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D83C404B-0050-FD42-A9FA-E15CC2451D56}"/>
              </a:ext>
            </a:extLst>
          </p:cNvPr>
          <p:cNvGrpSpPr/>
          <p:nvPr/>
        </p:nvGrpSpPr>
        <p:grpSpPr>
          <a:xfrm>
            <a:off x="9054001" y="2629779"/>
            <a:ext cx="772393" cy="1207337"/>
            <a:chOff x="1554512" y="2880967"/>
            <a:chExt cx="772393" cy="1207337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558B86CD-F3FC-C943-B506-196AD27BB5CA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D6D67297-24D1-2E4F-BB57-10DDE2253B48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6AAD3E81-395E-4549-9408-4130B38BDF45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56" name="Rounded Rectangle 155">
              <a:extLst>
                <a:ext uri="{FF2B5EF4-FFF2-40B4-BE49-F238E27FC236}">
                  <a16:creationId xmlns:a16="http://schemas.microsoft.com/office/drawing/2014/main" id="{37AC1DAD-39E4-E34A-86F5-AC0D25237C22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640F0080-BE4B-AF40-BF2C-CA1C3A7D79E0}"/>
              </a:ext>
            </a:extLst>
          </p:cNvPr>
          <p:cNvGrpSpPr/>
          <p:nvPr/>
        </p:nvGrpSpPr>
        <p:grpSpPr>
          <a:xfrm>
            <a:off x="10001207" y="2629779"/>
            <a:ext cx="772393" cy="1207337"/>
            <a:chOff x="1554512" y="2880967"/>
            <a:chExt cx="772393" cy="1207337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BF2D5365-4EBB-8D45-ACD6-E0B1BFD5EF93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66B0EFC9-A475-0D4E-9697-C7CFBA38EAB1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0ED9BF9A-CA1F-4D47-9F66-F7F1D9055115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61" name="Rounded Rectangle 160">
              <a:extLst>
                <a:ext uri="{FF2B5EF4-FFF2-40B4-BE49-F238E27FC236}">
                  <a16:creationId xmlns:a16="http://schemas.microsoft.com/office/drawing/2014/main" id="{EF0804D4-B3AF-6C4A-9493-1A454BBAB8C4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21932873-AF02-264F-ADA9-3B0B7CC084BB}"/>
              </a:ext>
            </a:extLst>
          </p:cNvPr>
          <p:cNvGrpSpPr/>
          <p:nvPr/>
        </p:nvGrpSpPr>
        <p:grpSpPr>
          <a:xfrm>
            <a:off x="2423538" y="2629779"/>
            <a:ext cx="772393" cy="1207337"/>
            <a:chOff x="1554512" y="2880967"/>
            <a:chExt cx="772393" cy="1207337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02E71995-0FF7-F84B-8001-5C7EBC0D4E52}"/>
                </a:ext>
              </a:extLst>
            </p:cNvPr>
            <p:cNvGrpSpPr/>
            <p:nvPr/>
          </p:nvGrpSpPr>
          <p:grpSpPr>
            <a:xfrm>
              <a:off x="1554512" y="2880967"/>
              <a:ext cx="772393" cy="1207337"/>
              <a:chOff x="2774254" y="4362702"/>
              <a:chExt cx="834288" cy="1304088"/>
            </a:xfrm>
          </p:grpSpPr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34FDEF86-3A95-3044-BB76-9AD023A31237}"/>
                  </a:ext>
                </a:extLst>
              </p:cNvPr>
              <p:cNvSpPr txBox="1"/>
              <p:nvPr/>
            </p:nvSpPr>
            <p:spPr>
              <a:xfrm>
                <a:off x="2774254" y="5060545"/>
                <a:ext cx="834288" cy="606245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C95611F9-EFE3-8F48-995D-FB571C99F6C6}"/>
                  </a:ext>
                </a:extLst>
              </p:cNvPr>
              <p:cNvSpPr txBox="1"/>
              <p:nvPr/>
            </p:nvSpPr>
            <p:spPr>
              <a:xfrm>
                <a:off x="2999879" y="4362702"/>
                <a:ext cx="383046" cy="5983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166" name="Rounded Rectangle 165">
              <a:extLst>
                <a:ext uri="{FF2B5EF4-FFF2-40B4-BE49-F238E27FC236}">
                  <a16:creationId xmlns:a16="http://schemas.microsoft.com/office/drawing/2014/main" id="{87CDF969-E3CD-324D-BC30-EE8186133B6F}"/>
                </a:ext>
              </a:extLst>
            </p:cNvPr>
            <p:cNvSpPr/>
            <p:nvPr/>
          </p:nvSpPr>
          <p:spPr>
            <a:xfrm>
              <a:off x="1599220" y="3432456"/>
              <a:ext cx="682976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86B01543-EA23-334E-A9A2-CA1D9AE1324F}"/>
              </a:ext>
            </a:extLst>
          </p:cNvPr>
          <p:cNvSpPr/>
          <p:nvPr/>
        </p:nvSpPr>
        <p:spPr>
          <a:xfrm>
            <a:off x="4085427" y="5158198"/>
            <a:ext cx="4216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____ </a:t>
            </a:r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one-tenths.</a:t>
            </a:r>
          </a:p>
          <a:p>
            <a:pPr algn="ctr"/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____ </a:t>
            </a:r>
            <a:r>
              <a:rPr lang="en-US" sz="2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tenths.</a:t>
            </a:r>
          </a:p>
        </p:txBody>
      </p:sp>
    </p:spTree>
    <p:extLst>
      <p:ext uri="{BB962C8B-B14F-4D97-AF65-F5344CB8AC3E}">
        <p14:creationId xmlns:p14="http://schemas.microsoft.com/office/powerpoint/2010/main" val="131387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13910</TotalTime>
  <Words>816</Words>
  <Application>Microsoft Office PowerPoint</Application>
  <PresentationFormat>Widescreen</PresentationFormat>
  <Paragraphs>268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312</cp:revision>
  <cp:lastPrinted>2021-10-20T19:07:37Z</cp:lastPrinted>
  <dcterms:created xsi:type="dcterms:W3CDTF">2021-01-11T17:47:06Z</dcterms:created>
  <dcterms:modified xsi:type="dcterms:W3CDTF">2022-02-17T10:46:30Z</dcterms:modified>
</cp:coreProperties>
</file>