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6"/>
  </p:notesMasterIdLst>
  <p:sldIdLst>
    <p:sldId id="268" r:id="rId3"/>
    <p:sldId id="266" r:id="rId4"/>
    <p:sldId id="26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 userDrawn="1">
          <p15:clr>
            <a:srgbClr val="A4A3A4"/>
          </p15:clr>
        </p15:guide>
        <p15:guide id="2" pos="2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3881"/>
    <a:srgbClr val="009956"/>
    <a:srgbClr val="713A82"/>
    <a:srgbClr val="00A3DB"/>
    <a:srgbClr val="D8117D"/>
    <a:srgbClr val="39AB47"/>
    <a:srgbClr val="272626"/>
    <a:srgbClr val="84BF41"/>
    <a:srgbClr val="D9222A"/>
    <a:srgbClr val="EB8B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 autoAdjust="0"/>
    <p:restoredTop sz="94694"/>
  </p:normalViewPr>
  <p:slideViewPr>
    <p:cSldViewPr snapToGrid="0" snapToObjects="1">
      <p:cViewPr varScale="1">
        <p:scale>
          <a:sx n="82" d="100"/>
          <a:sy n="82" d="100"/>
        </p:scale>
        <p:origin x="1090" y="72"/>
      </p:cViewPr>
      <p:guideLst>
        <p:guide orient="horz" pos="232"/>
        <p:guide pos="25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F2E68-55F5-1F40-A13A-A5625E6AAD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5A64CF7-442A-FC44-A2C5-A4914D885B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72DF7A-2ED3-DD4E-BE6B-8DE997CDAF9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71FCAD-A5B5-AD48-85D9-BECBE23F7569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B5D54A-1CEC-D340-B46E-619480F97E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7FB0E2-03D1-2C42-92B3-3267656F3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E3CE6D-67B1-6F41-9CF9-22D31E5D65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8336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828998-B50D-DF4C-B2BB-4AE933B67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034414-D796-D84D-B323-9C2F64F297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577BB0-3F08-A041-9387-B6ABA0EA4D6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71FCAD-A5B5-AD48-85D9-BECBE23F7569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D9F464-49D2-9042-B027-C9A42091F2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E21E1B-5AF1-E149-A3FE-8AF09E2B3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E3CE6D-67B1-6F41-9CF9-22D31E5D65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1653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3E3E15-37F4-EB45-BD3B-61197D29E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F1437-B81E-5A4F-9EFF-CE0E9C3595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B8D956-A6CA-F946-A5AD-C3E1516B344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71FCAD-A5B5-AD48-85D9-BECBE23F7569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194AF6-87BC-6B42-B02E-7BD66BFA1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97F6BF-3C48-164A-B683-EA9FAF575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E3CE6D-67B1-6F41-9CF9-22D31E5D65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4209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E267F4-408B-DA41-9F50-A6B80937B1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FCCFC0-CCF7-AE42-901A-BC963E93F5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AAECB4-5021-3E4B-A44A-342D3D1277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448E0F-F827-A44D-8694-17F53144BA9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71FCAD-A5B5-AD48-85D9-BECBE23F7569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CDF60B-CCAD-DA42-AAA1-D2112BFA3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F85725-E587-D342-A189-9998331F4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E3CE6D-67B1-6F41-9CF9-22D31E5D65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5831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E16E74-FEE8-424E-8A0B-38370CCC26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C655CA-C952-8544-A028-C4F1B19B90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0B3FB6A-E0E1-4943-8929-0A21DB919E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D0C7FCD-F24F-454C-9764-2B521ECBD0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55219BA-694D-2A43-97CF-87EDB4ECB5D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950D421-7189-004D-97E5-A9EEB1AEA4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71FCAD-A5B5-AD48-85D9-BECBE23F7569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B67B2C-6C7B-B44C-9DE7-2FF3F79A03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DCA3047-772A-804E-8385-E749F347B4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E3CE6D-67B1-6F41-9CF9-22D31E5D65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2618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7CE081-E0CA-4843-8678-758E7F5F89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91B1D0-4B3F-1D4E-BEA1-74E5447FF5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71FCAD-A5B5-AD48-85D9-BECBE23F7569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E5F595-85E4-E343-ACF2-518F43F59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FAA6EE-6AB6-104B-87BC-6BCD9E7CA0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E3CE6D-67B1-6F41-9CF9-22D31E5D65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1280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F75F957-AE26-0E49-A2D1-F5ABC07970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71FCAD-A5B5-AD48-85D9-BECBE23F7569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32D3107-8AB1-6F49-8C51-FA286E3068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E5928A-1E43-8540-A0B5-CBF978B57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E3CE6D-67B1-6F41-9CF9-22D31E5D65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6399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D3EA58-9701-5542-B25F-0D7BC618A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ED8261-33BA-B24D-868D-CD8AE7AA6B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597B43-E65E-524B-A28C-DBA96A6559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FE0D64-B03B-7D4F-8E5C-D195A4C901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71FCAD-A5B5-AD48-85D9-BECBE23F7569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0987B9-E82E-E341-941B-B284841956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A74BC7-E0A9-9A40-A98E-92AD61048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E3CE6D-67B1-6F41-9CF9-22D31E5D65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34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F527FB-BE71-454D-95E6-55A412D54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3CBF7E-4064-4A48-9147-5212241F9CF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33A900-3607-E144-9A08-3DAB3E68EF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A3CF1C-EB68-F74D-B2AD-55375F9F513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71FCAD-A5B5-AD48-85D9-BECBE23F7569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961D85-49D0-B843-B076-A32C6CD5B9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9327C5-ABD1-9246-8A97-D4505B747F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E3CE6D-67B1-6F41-9CF9-22D31E5D65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0449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E5767F-8068-D94A-B523-FF6E91490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AB2A55-313B-2C42-896E-C6A2B66A86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7CA724-A6EC-404E-A1E3-8BA33CBF8D2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71FCAD-A5B5-AD48-85D9-BECBE23F7569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83496E-0DCB-5E43-A5B8-61481B090F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D2EC5F-BD71-D349-AB13-89D0367BF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E3CE6D-67B1-6F41-9CF9-22D31E5D65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2957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DF9FEFD-EF95-BE40-990C-5A640DB3EB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9E90DE-9EA8-6145-B512-45DC735ED9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6C3E45-0394-1A45-BF10-37DE945153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71FCAD-A5B5-AD48-85D9-BECBE23F7569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B41E11-91B9-A642-815B-569F53897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641917-F5A8-E646-AED6-4981B2A82F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E3CE6D-67B1-6F41-9CF9-22D31E5D65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717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129CFD0-D9AD-6645-944B-5F00B2987C7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338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AC435A11-2D79-954C-B04E-677620BD3A9D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B49ED1-5C3E-BC45-A74C-BC1E818BB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4C7C50-3F02-814B-9ADF-09B5850BE5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F91B6-4AB6-2141-8EAB-839690BC2C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1247F-2DE8-CC44-8ECD-3989D5D66822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4C897-0B44-494A-ACD9-84E5440E78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F0E058-33F6-7641-A604-1FF60B004C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9BE31D7-A9C4-5246-8659-7ACD84EE9DC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338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491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C1F8D53-53DB-E143-B16D-5B2B82768498}"/>
              </a:ext>
            </a:extLst>
          </p:cNvPr>
          <p:cNvSpPr txBox="1">
            <a:spLocks/>
          </p:cNvSpPr>
          <p:nvPr/>
        </p:nvSpPr>
        <p:spPr>
          <a:xfrm>
            <a:off x="0" y="496885"/>
            <a:ext cx="12191999" cy="1387559"/>
          </a:xfrm>
          <a:prstGeom prst="rect">
            <a:avLst/>
          </a:prstGeom>
        </p:spPr>
        <p:txBody>
          <a:bodyPr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Multiplication Tables</a:t>
            </a:r>
          </a:p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5 x Table</a:t>
            </a:r>
            <a:endParaRPr lang="en-US" sz="4000" b="1" dirty="0">
              <a:solidFill>
                <a:schemeClr val="bg1"/>
              </a:solidFill>
              <a:latin typeface="Comic Sans MS" panose="030F0902030302020204" pitchFamily="66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702677D-0D65-E54A-8FE7-768A40F04D58}"/>
              </a:ext>
            </a:extLst>
          </p:cNvPr>
          <p:cNvSpPr txBox="1">
            <a:spLocks/>
          </p:cNvSpPr>
          <p:nvPr/>
        </p:nvSpPr>
        <p:spPr>
          <a:xfrm rot="20780871">
            <a:off x="452171" y="3659967"/>
            <a:ext cx="2674582" cy="89255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lang="en-GB" sz="5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4x5=20</a:t>
            </a:r>
            <a:endParaRPr lang="en-US" sz="52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C4C3D6E-94E8-2640-9A6E-64D20215B258}"/>
              </a:ext>
            </a:extLst>
          </p:cNvPr>
          <p:cNvSpPr txBox="1">
            <a:spLocks/>
          </p:cNvSpPr>
          <p:nvPr/>
        </p:nvSpPr>
        <p:spPr>
          <a:xfrm rot="20676319">
            <a:off x="8239061" y="902220"/>
            <a:ext cx="3194761" cy="89255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lang="en-GB" sz="5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10x5=50</a:t>
            </a:r>
            <a:endParaRPr lang="en-US" sz="52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3B77882-452B-3A4E-9A03-8E28863B8E3A}"/>
              </a:ext>
            </a:extLst>
          </p:cNvPr>
          <p:cNvSpPr txBox="1">
            <a:spLocks/>
          </p:cNvSpPr>
          <p:nvPr/>
        </p:nvSpPr>
        <p:spPr>
          <a:xfrm rot="20218627">
            <a:off x="1827888" y="1987396"/>
            <a:ext cx="2755994" cy="89255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lang="en-GB" sz="5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6x5=30</a:t>
            </a:r>
            <a:endParaRPr lang="en-US" sz="52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F749DD5-DECE-D949-9B97-BD51B8470B5B}"/>
              </a:ext>
            </a:extLst>
          </p:cNvPr>
          <p:cNvSpPr txBox="1">
            <a:spLocks/>
          </p:cNvSpPr>
          <p:nvPr/>
        </p:nvSpPr>
        <p:spPr>
          <a:xfrm rot="20684684">
            <a:off x="9315311" y="4509043"/>
            <a:ext cx="2484048" cy="89255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lang="en-GB" sz="5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1x5=5</a:t>
            </a:r>
            <a:endParaRPr lang="en-US" sz="52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202723-8C75-3442-B868-1B094776FD7C}"/>
              </a:ext>
            </a:extLst>
          </p:cNvPr>
          <p:cNvSpPr txBox="1">
            <a:spLocks/>
          </p:cNvSpPr>
          <p:nvPr/>
        </p:nvSpPr>
        <p:spPr>
          <a:xfrm rot="962016">
            <a:off x="9233538" y="2595399"/>
            <a:ext cx="2641719" cy="89255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lang="en-GB" sz="5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5x5=25</a:t>
            </a:r>
            <a:endParaRPr lang="en-US" sz="52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CF028B9D-7B59-884B-806C-B4FDE9CA12B4}"/>
              </a:ext>
            </a:extLst>
          </p:cNvPr>
          <p:cNvSpPr txBox="1">
            <a:spLocks/>
          </p:cNvSpPr>
          <p:nvPr/>
        </p:nvSpPr>
        <p:spPr>
          <a:xfrm rot="1028449">
            <a:off x="459158" y="575648"/>
            <a:ext cx="2566159" cy="89255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lang="en-GB" sz="5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3x5=15</a:t>
            </a:r>
            <a:endParaRPr lang="en-US" sz="52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00686CA4-8001-F148-A26B-32EE5CD46A53}"/>
              </a:ext>
            </a:extLst>
          </p:cNvPr>
          <p:cNvGrpSpPr/>
          <p:nvPr/>
        </p:nvGrpSpPr>
        <p:grpSpPr>
          <a:xfrm>
            <a:off x="2950347" y="3582607"/>
            <a:ext cx="1966010" cy="2379549"/>
            <a:chOff x="2935754" y="3732473"/>
            <a:chExt cx="1966010" cy="2379549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0EAD45E7-481C-A14B-BE88-8507CEDBD18D}"/>
                </a:ext>
              </a:extLst>
            </p:cNvPr>
            <p:cNvSpPr/>
            <p:nvPr/>
          </p:nvSpPr>
          <p:spPr>
            <a:xfrm>
              <a:off x="3100146" y="5895462"/>
              <a:ext cx="1595515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914780CC-C72F-E149-86AB-84742DFA66C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35754" y="3732473"/>
              <a:ext cx="1966010" cy="2361320"/>
            </a:xfrm>
            <a:prstGeom prst="rect">
              <a:avLst/>
            </a:prstGeom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D849F76D-44F3-D446-BA83-1F9D7E593779}"/>
              </a:ext>
            </a:extLst>
          </p:cNvPr>
          <p:cNvGrpSpPr/>
          <p:nvPr/>
        </p:nvGrpSpPr>
        <p:grpSpPr>
          <a:xfrm>
            <a:off x="4595036" y="2413119"/>
            <a:ext cx="4566620" cy="3733483"/>
            <a:chOff x="4540559" y="2378539"/>
            <a:chExt cx="4566620" cy="3733483"/>
          </a:xfrm>
        </p:grpSpPr>
        <p:pic>
          <p:nvPicPr>
            <p:cNvPr id="6" name="Picture 5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A41215C8-15A8-0041-B65A-E9A8232189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BF9E0CB0-9855-9644-B096-C5E43EEC59E8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9" name="Picture 18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3817B601-452B-5346-88DC-7080B126728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DF4F5ED6-B106-2E45-9E6E-683EC7B0E3D0}"/>
              </a:ext>
            </a:extLst>
          </p:cNvPr>
          <p:cNvSpPr txBox="1">
            <a:spLocks/>
          </p:cNvSpPr>
          <p:nvPr/>
        </p:nvSpPr>
        <p:spPr>
          <a:xfrm>
            <a:off x="10299302" y="6022650"/>
            <a:ext cx="1690779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Maths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2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E60C6AE-492B-9A45-9231-E9850B47F98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8" name="Title 1">
            <a:extLst>
              <a:ext uri="{FF2B5EF4-FFF2-40B4-BE49-F238E27FC236}">
                <a16:creationId xmlns:a16="http://schemas.microsoft.com/office/drawing/2014/main" id="{6D8840AB-880E-664B-A7A0-CC53D5E4F2A6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24170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1516687-E76E-7440-AD3B-B537DF6C963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34DB741D-8591-5149-8BE9-9C462C39FD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2848" y="2772098"/>
            <a:ext cx="4732300" cy="386608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2FF48E5-3C33-7B4E-B0F9-4F19FB002478}"/>
              </a:ext>
            </a:extLst>
          </p:cNvPr>
          <p:cNvSpPr txBox="1"/>
          <p:nvPr/>
        </p:nvSpPr>
        <p:spPr>
          <a:xfrm>
            <a:off x="2288610" y="771746"/>
            <a:ext cx="1800333" cy="554510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1 </a:t>
            </a:r>
            <a:r>
              <a:rPr lang="en-GB" sz="2700" dirty="0">
                <a:solidFill>
                  <a:srgbClr val="233881"/>
                </a:solidFill>
                <a:latin typeface="Comic Sans MS" panose="030F0702030302020204" pitchFamily="66" charset="0"/>
              </a:rPr>
              <a:t>x</a:t>
            </a: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 5 </a:t>
            </a:r>
            <a:r>
              <a:rPr lang="en-GB" sz="2700" dirty="0">
                <a:solidFill>
                  <a:srgbClr val="233881"/>
                </a:solidFill>
                <a:latin typeface="Comic Sans MS" panose="030F0702030302020204" pitchFamily="66" charset="0"/>
              </a:rPr>
              <a:t>=</a:t>
            </a: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2 </a:t>
            </a:r>
            <a:r>
              <a:rPr lang="en-GB" sz="2700" dirty="0">
                <a:solidFill>
                  <a:srgbClr val="233881"/>
                </a:solidFill>
                <a:latin typeface="Comic Sans MS" panose="030F0702030302020204" pitchFamily="66" charset="0"/>
              </a:rPr>
              <a:t>x</a:t>
            </a: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 5 </a:t>
            </a:r>
            <a:r>
              <a:rPr lang="en-GB" sz="2700" dirty="0">
                <a:solidFill>
                  <a:srgbClr val="233881"/>
                </a:solidFill>
                <a:latin typeface="Comic Sans MS" panose="030F0702030302020204" pitchFamily="66" charset="0"/>
              </a:rPr>
              <a:t>=</a:t>
            </a:r>
            <a:endParaRPr lang="en-GB" sz="2700" dirty="0">
              <a:solidFill>
                <a:srgbClr val="39AB47"/>
              </a:solidFill>
              <a:latin typeface="Comic Sans MS" panose="030F0702030302020204" pitchFamily="66" charset="0"/>
            </a:endParaRP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3 </a:t>
            </a:r>
            <a:r>
              <a:rPr lang="en-GB" sz="2700" dirty="0">
                <a:solidFill>
                  <a:srgbClr val="233881"/>
                </a:solidFill>
                <a:latin typeface="Comic Sans MS" panose="030F0702030302020204" pitchFamily="66" charset="0"/>
              </a:rPr>
              <a:t>x</a:t>
            </a: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 5 </a:t>
            </a:r>
            <a:r>
              <a:rPr lang="en-GB" sz="2700" dirty="0">
                <a:solidFill>
                  <a:srgbClr val="233881"/>
                </a:solidFill>
                <a:latin typeface="Comic Sans MS" panose="030F0702030302020204" pitchFamily="66" charset="0"/>
              </a:rPr>
              <a:t>=</a:t>
            </a: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 </a:t>
            </a: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4 </a:t>
            </a:r>
            <a:r>
              <a:rPr lang="en-GB" sz="2700" dirty="0">
                <a:solidFill>
                  <a:srgbClr val="233881"/>
                </a:solidFill>
                <a:latin typeface="Comic Sans MS" panose="030F0702030302020204" pitchFamily="66" charset="0"/>
              </a:rPr>
              <a:t>x</a:t>
            </a: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 5 </a:t>
            </a:r>
            <a:r>
              <a:rPr lang="en-GB" sz="2700" dirty="0">
                <a:solidFill>
                  <a:srgbClr val="233881"/>
                </a:solidFill>
                <a:latin typeface="Comic Sans MS" panose="030F0702030302020204" pitchFamily="66" charset="0"/>
              </a:rPr>
              <a:t>=</a:t>
            </a:r>
            <a:endParaRPr lang="en-GB" sz="2700" dirty="0">
              <a:solidFill>
                <a:srgbClr val="39AB47"/>
              </a:solidFill>
              <a:latin typeface="Comic Sans MS" panose="030F0702030302020204" pitchFamily="66" charset="0"/>
            </a:endParaRP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5 </a:t>
            </a:r>
            <a:r>
              <a:rPr lang="en-GB" sz="2700" dirty="0">
                <a:solidFill>
                  <a:srgbClr val="233881"/>
                </a:solidFill>
                <a:latin typeface="Comic Sans MS" panose="030F0702030302020204" pitchFamily="66" charset="0"/>
              </a:rPr>
              <a:t>x</a:t>
            </a: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 5 </a:t>
            </a:r>
            <a:r>
              <a:rPr lang="en-GB" sz="2700" dirty="0">
                <a:solidFill>
                  <a:srgbClr val="233881"/>
                </a:solidFill>
                <a:latin typeface="Comic Sans MS" panose="030F0702030302020204" pitchFamily="66" charset="0"/>
              </a:rPr>
              <a:t>=</a:t>
            </a:r>
            <a:endParaRPr lang="en-GB" sz="2700" dirty="0">
              <a:solidFill>
                <a:srgbClr val="39AB47"/>
              </a:solidFill>
              <a:latin typeface="Comic Sans MS" panose="030F0702030302020204" pitchFamily="66" charset="0"/>
            </a:endParaRP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6 </a:t>
            </a:r>
            <a:r>
              <a:rPr lang="en-GB" sz="2700" dirty="0">
                <a:solidFill>
                  <a:srgbClr val="233881"/>
                </a:solidFill>
                <a:latin typeface="Comic Sans MS" panose="030F0702030302020204" pitchFamily="66" charset="0"/>
              </a:rPr>
              <a:t>x</a:t>
            </a: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 5 </a:t>
            </a:r>
            <a:r>
              <a:rPr lang="en-GB" sz="2700" dirty="0">
                <a:solidFill>
                  <a:srgbClr val="233881"/>
                </a:solidFill>
                <a:latin typeface="Comic Sans MS" panose="030F0702030302020204" pitchFamily="66" charset="0"/>
              </a:rPr>
              <a:t>=</a:t>
            </a:r>
            <a:endParaRPr lang="en-GB" sz="2700" dirty="0">
              <a:solidFill>
                <a:srgbClr val="39AB47"/>
              </a:solidFill>
              <a:latin typeface="Comic Sans MS" panose="030F0702030302020204" pitchFamily="66" charset="0"/>
            </a:endParaRP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7 </a:t>
            </a:r>
            <a:r>
              <a:rPr lang="en-GB" sz="2700" dirty="0">
                <a:solidFill>
                  <a:srgbClr val="233881"/>
                </a:solidFill>
                <a:latin typeface="Comic Sans MS" panose="030F0702030302020204" pitchFamily="66" charset="0"/>
              </a:rPr>
              <a:t>x</a:t>
            </a: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 5 </a:t>
            </a:r>
            <a:r>
              <a:rPr lang="en-GB" sz="2700" dirty="0">
                <a:solidFill>
                  <a:srgbClr val="233881"/>
                </a:solidFill>
                <a:latin typeface="Comic Sans MS" panose="030F0702030302020204" pitchFamily="66" charset="0"/>
              </a:rPr>
              <a:t>=</a:t>
            </a:r>
            <a:endParaRPr lang="en-GB" sz="2700" dirty="0">
              <a:solidFill>
                <a:srgbClr val="39AB47"/>
              </a:solidFill>
              <a:latin typeface="Comic Sans MS" panose="030F0702030302020204" pitchFamily="66" charset="0"/>
            </a:endParaRP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8 </a:t>
            </a:r>
            <a:r>
              <a:rPr lang="en-GB" sz="2700" dirty="0">
                <a:solidFill>
                  <a:srgbClr val="233881"/>
                </a:solidFill>
                <a:latin typeface="Comic Sans MS" panose="030F0702030302020204" pitchFamily="66" charset="0"/>
              </a:rPr>
              <a:t>x</a:t>
            </a: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 5 </a:t>
            </a:r>
            <a:r>
              <a:rPr lang="en-GB" sz="2700" dirty="0">
                <a:solidFill>
                  <a:srgbClr val="233881"/>
                </a:solidFill>
                <a:latin typeface="Comic Sans MS" panose="030F0702030302020204" pitchFamily="66" charset="0"/>
              </a:rPr>
              <a:t>=</a:t>
            </a:r>
            <a:endParaRPr lang="en-GB" sz="2700" dirty="0">
              <a:solidFill>
                <a:srgbClr val="39AB47"/>
              </a:solidFill>
              <a:latin typeface="Comic Sans MS" panose="030F0702030302020204" pitchFamily="66" charset="0"/>
            </a:endParaRP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9 </a:t>
            </a:r>
            <a:r>
              <a:rPr lang="en-GB" sz="2700" dirty="0">
                <a:solidFill>
                  <a:srgbClr val="233881"/>
                </a:solidFill>
                <a:latin typeface="Comic Sans MS" panose="030F0702030302020204" pitchFamily="66" charset="0"/>
              </a:rPr>
              <a:t>x</a:t>
            </a: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 5 </a:t>
            </a:r>
            <a:r>
              <a:rPr lang="en-GB" sz="2700" dirty="0">
                <a:solidFill>
                  <a:srgbClr val="233881"/>
                </a:solidFill>
                <a:latin typeface="Comic Sans MS" panose="030F0702030302020204" pitchFamily="66" charset="0"/>
              </a:rPr>
              <a:t>=</a:t>
            </a:r>
            <a:endParaRPr lang="en-GB" sz="2700" dirty="0">
              <a:solidFill>
                <a:srgbClr val="39AB47"/>
              </a:solidFill>
              <a:latin typeface="Comic Sans MS" panose="030F0702030302020204" pitchFamily="66" charset="0"/>
            </a:endParaRP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10 </a:t>
            </a:r>
            <a:r>
              <a:rPr lang="en-GB" sz="2700" dirty="0">
                <a:solidFill>
                  <a:srgbClr val="233881"/>
                </a:solidFill>
                <a:latin typeface="Comic Sans MS" panose="030F0702030302020204" pitchFamily="66" charset="0"/>
              </a:rPr>
              <a:t>x</a:t>
            </a: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 5 </a:t>
            </a:r>
            <a:r>
              <a:rPr lang="en-GB" sz="2700" dirty="0">
                <a:solidFill>
                  <a:srgbClr val="233881"/>
                </a:solidFill>
                <a:latin typeface="Comic Sans MS" panose="030F0702030302020204" pitchFamily="66" charset="0"/>
              </a:rPr>
              <a:t>=</a:t>
            </a:r>
            <a:endParaRPr lang="en-GB" sz="2700" dirty="0">
              <a:solidFill>
                <a:srgbClr val="39AB47"/>
              </a:solidFill>
              <a:latin typeface="Comic Sans MS" panose="030F0702030302020204" pitchFamily="66" charset="0"/>
            </a:endParaRP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11 </a:t>
            </a:r>
            <a:r>
              <a:rPr lang="en-GB" sz="2700" dirty="0">
                <a:solidFill>
                  <a:srgbClr val="233881"/>
                </a:solidFill>
                <a:latin typeface="Comic Sans MS" panose="030F0702030302020204" pitchFamily="66" charset="0"/>
              </a:rPr>
              <a:t>x</a:t>
            </a: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 5 </a:t>
            </a:r>
            <a:r>
              <a:rPr lang="en-GB" sz="2700" dirty="0">
                <a:solidFill>
                  <a:srgbClr val="233881"/>
                </a:solidFill>
                <a:latin typeface="Comic Sans MS" panose="030F0702030302020204" pitchFamily="66" charset="0"/>
              </a:rPr>
              <a:t>=</a:t>
            </a:r>
            <a:endParaRPr lang="en-GB" sz="2700" dirty="0">
              <a:solidFill>
                <a:srgbClr val="39AB47"/>
              </a:solidFill>
              <a:latin typeface="Comic Sans MS" panose="030F0702030302020204" pitchFamily="66" charset="0"/>
            </a:endParaRP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12 </a:t>
            </a:r>
            <a:r>
              <a:rPr lang="en-GB" sz="2700" dirty="0">
                <a:solidFill>
                  <a:srgbClr val="233881"/>
                </a:solidFill>
                <a:latin typeface="Comic Sans MS" panose="030F0702030302020204" pitchFamily="66" charset="0"/>
              </a:rPr>
              <a:t>x</a:t>
            </a: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 5 </a:t>
            </a:r>
            <a:r>
              <a:rPr lang="en-GB" sz="2700" dirty="0">
                <a:solidFill>
                  <a:srgbClr val="233881"/>
                </a:solidFill>
                <a:latin typeface="Comic Sans MS" panose="030F0702030302020204" pitchFamily="66" charset="0"/>
              </a:rPr>
              <a:t>=</a:t>
            </a: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87B33E4-6F00-9D41-9623-C90BEF837F7F}"/>
              </a:ext>
            </a:extLst>
          </p:cNvPr>
          <p:cNvSpPr txBox="1"/>
          <p:nvPr/>
        </p:nvSpPr>
        <p:spPr>
          <a:xfrm>
            <a:off x="3976612" y="771746"/>
            <a:ext cx="641374" cy="55194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5</a:t>
            </a: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10</a:t>
            </a: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15</a:t>
            </a: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20</a:t>
            </a: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25</a:t>
            </a: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30</a:t>
            </a: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35</a:t>
            </a: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40</a:t>
            </a: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45</a:t>
            </a: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50</a:t>
            </a: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55</a:t>
            </a: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60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ED1F992-5C1D-424D-872B-C8CD5613DD31}"/>
              </a:ext>
            </a:extLst>
          </p:cNvPr>
          <p:cNvSpPr/>
          <p:nvPr/>
        </p:nvSpPr>
        <p:spPr>
          <a:xfrm>
            <a:off x="9580196" y="532666"/>
            <a:ext cx="1726756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ts val="200"/>
              </a:spcBef>
            </a:pPr>
            <a:r>
              <a:rPr lang="en-GB" sz="10000" b="1" dirty="0">
                <a:solidFill>
                  <a:srgbClr val="233881"/>
                </a:solidFill>
                <a:latin typeface="Comic Sans MS" panose="030F0702030302020204" pitchFamily="66" charset="0"/>
              </a:rPr>
              <a:t>x5</a:t>
            </a:r>
          </a:p>
        </p:txBody>
      </p:sp>
    </p:spTree>
    <p:extLst>
      <p:ext uri="{BB962C8B-B14F-4D97-AF65-F5344CB8AC3E}">
        <p14:creationId xmlns:p14="http://schemas.microsoft.com/office/powerpoint/2010/main" val="2897035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70140285-0D2D-4F41-9900-E26B801ABC07}"/>
              </a:ext>
            </a:extLst>
          </p:cNvPr>
          <p:cNvGrpSpPr/>
          <p:nvPr/>
        </p:nvGrpSpPr>
        <p:grpSpPr>
          <a:xfrm>
            <a:off x="4188561" y="2348904"/>
            <a:ext cx="3576329" cy="2923861"/>
            <a:chOff x="4540559" y="2378539"/>
            <a:chExt cx="4566620" cy="3733483"/>
          </a:xfrm>
        </p:grpSpPr>
        <p:pic>
          <p:nvPicPr>
            <p:cNvPr id="29" name="Picture 2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80F0C3A6-8599-3E41-8A63-9DB45067916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FAA68B43-076D-004D-AE40-57D8A854C1DC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Subtitle 2">
            <a:extLst>
              <a:ext uri="{FF2B5EF4-FFF2-40B4-BE49-F238E27FC236}">
                <a16:creationId xmlns:a16="http://schemas.microsoft.com/office/drawing/2014/main" id="{32E2E008-DA96-C44B-8852-1CD20FC828B0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32" name="Picture 3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3A32DF7-A72C-8A43-9887-4796827B788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33" name="Subtitle 2">
            <a:extLst>
              <a:ext uri="{FF2B5EF4-FFF2-40B4-BE49-F238E27FC236}">
                <a16:creationId xmlns:a16="http://schemas.microsoft.com/office/drawing/2014/main" id="{943BEF9A-C6F3-AF4B-A052-4C5BDE3F8B87}"/>
              </a:ext>
            </a:extLst>
          </p:cNvPr>
          <p:cNvSpPr txBox="1">
            <a:spLocks/>
          </p:cNvSpPr>
          <p:nvPr/>
        </p:nvSpPr>
        <p:spPr>
          <a:xfrm>
            <a:off x="0" y="466124"/>
            <a:ext cx="12192000" cy="127771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40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Multiplication Tables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40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5 x Table</a:t>
            </a:r>
          </a:p>
        </p:txBody>
      </p:sp>
      <p:sp>
        <p:nvSpPr>
          <p:cNvPr id="34" name="Subtitle 2">
            <a:extLst>
              <a:ext uri="{FF2B5EF4-FFF2-40B4-BE49-F238E27FC236}">
                <a16:creationId xmlns:a16="http://schemas.microsoft.com/office/drawing/2014/main" id="{D9A0EB1C-92DE-F74B-AE1A-F218DE53F45E}"/>
              </a:ext>
            </a:extLst>
          </p:cNvPr>
          <p:cNvSpPr txBox="1">
            <a:spLocks/>
          </p:cNvSpPr>
          <p:nvPr/>
        </p:nvSpPr>
        <p:spPr>
          <a:xfrm>
            <a:off x="0" y="5694546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C8AB7AB8-CB1F-1147-8AB2-63EB2C199307}"/>
              </a:ext>
            </a:extLst>
          </p:cNvPr>
          <p:cNvSpPr txBox="1">
            <a:spLocks/>
          </p:cNvSpPr>
          <p:nvPr/>
        </p:nvSpPr>
        <p:spPr>
          <a:xfrm rot="20780871">
            <a:off x="1468540" y="4741690"/>
            <a:ext cx="2674582" cy="89255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lang="en-GB" sz="5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4x5=20</a:t>
            </a:r>
            <a:endParaRPr lang="en-US" sz="52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2FA9B8F8-72EC-5149-B2FD-C55AFA931AA6}"/>
              </a:ext>
            </a:extLst>
          </p:cNvPr>
          <p:cNvSpPr txBox="1">
            <a:spLocks/>
          </p:cNvSpPr>
          <p:nvPr/>
        </p:nvSpPr>
        <p:spPr>
          <a:xfrm rot="20676319">
            <a:off x="8239061" y="1472631"/>
            <a:ext cx="3194761" cy="89255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lang="en-GB" sz="5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10x5=50</a:t>
            </a:r>
            <a:endParaRPr lang="en-US" sz="52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44A1B44D-8326-894B-8F49-A2FF2B62E623}"/>
              </a:ext>
            </a:extLst>
          </p:cNvPr>
          <p:cNvSpPr txBox="1">
            <a:spLocks/>
          </p:cNvSpPr>
          <p:nvPr/>
        </p:nvSpPr>
        <p:spPr>
          <a:xfrm rot="20344270">
            <a:off x="1367788" y="2888497"/>
            <a:ext cx="2755994" cy="89255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lang="en-GB" sz="5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6x5=30</a:t>
            </a:r>
            <a:endParaRPr lang="en-US" sz="52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979C8C9B-349D-F549-8AC8-F1C2E87B64BE}"/>
              </a:ext>
            </a:extLst>
          </p:cNvPr>
          <p:cNvSpPr txBox="1">
            <a:spLocks/>
          </p:cNvSpPr>
          <p:nvPr/>
        </p:nvSpPr>
        <p:spPr>
          <a:xfrm rot="20684684">
            <a:off x="8251563" y="5194614"/>
            <a:ext cx="2484048" cy="89255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lang="en-GB" sz="5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1x5=5</a:t>
            </a:r>
            <a:endParaRPr lang="en-US" sz="52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1D1FB456-9FB7-7D4F-8837-133129AF2E18}"/>
              </a:ext>
            </a:extLst>
          </p:cNvPr>
          <p:cNvSpPr txBox="1">
            <a:spLocks/>
          </p:cNvSpPr>
          <p:nvPr/>
        </p:nvSpPr>
        <p:spPr>
          <a:xfrm rot="962016">
            <a:off x="8380100" y="3468454"/>
            <a:ext cx="2641719" cy="89255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lang="en-GB" sz="5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5x5=25</a:t>
            </a:r>
            <a:endParaRPr lang="en-US" sz="52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30B3D10C-25BC-5642-AC7F-63008CDFD8AC}"/>
              </a:ext>
            </a:extLst>
          </p:cNvPr>
          <p:cNvSpPr txBox="1">
            <a:spLocks/>
          </p:cNvSpPr>
          <p:nvPr/>
        </p:nvSpPr>
        <p:spPr>
          <a:xfrm rot="749869">
            <a:off x="850845" y="1189058"/>
            <a:ext cx="2566159" cy="89255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lang="en-GB" sz="5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3x5=15</a:t>
            </a:r>
            <a:endParaRPr lang="en-US" sz="52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3129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1855</TotalTime>
  <Words>105</Words>
  <Application>Microsoft Office PowerPoint</Application>
  <PresentationFormat>Widescreen</PresentationFormat>
  <Paragraphs>45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235</cp:revision>
  <dcterms:created xsi:type="dcterms:W3CDTF">2021-01-11T17:47:06Z</dcterms:created>
  <dcterms:modified xsi:type="dcterms:W3CDTF">2022-09-26T15:20:36Z</dcterms:modified>
</cp:coreProperties>
</file>