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6"/>
  </p:notesMasterIdLst>
  <p:sldIdLst>
    <p:sldId id="268" r:id="rId3"/>
    <p:sldId id="266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AB47"/>
    <a:srgbClr val="272626"/>
    <a:srgbClr val="84BF41"/>
    <a:srgbClr val="D9222A"/>
    <a:srgbClr val="EB8B2D"/>
    <a:srgbClr val="0A8B42"/>
    <a:srgbClr val="D8222A"/>
    <a:srgbClr val="B982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72" autoAdjust="0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1099" y="72"/>
      </p:cViewPr>
      <p:guideLst>
        <p:guide orient="horz" pos="232"/>
        <p:guide pos="2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F2E68-55F5-1F40-A13A-A5625E6AAD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A64CF7-442A-FC44-A2C5-A4914D885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72DF7A-2ED3-DD4E-BE6B-8DE997CDAF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B5D54A-1CEC-D340-B46E-619480F97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7FB0E2-03D1-2C42-92B3-3267656F3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8336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828998-B50D-DF4C-B2BB-4AE933B67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34414-D796-D84D-B323-9C2F64F29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577BB0-3F08-A041-9387-B6ABA0EA4D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D9F464-49D2-9042-B027-C9A42091F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21E1B-5AF1-E149-A3FE-8AF09E2B3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1653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E3E15-37F4-EB45-BD3B-61197D29E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F1437-B81E-5A4F-9EFF-CE0E9C3595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B8D956-A6CA-F946-A5AD-C3E1516B34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194AF6-87BC-6B42-B02E-7BD66BFA1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97F6BF-3C48-164A-B683-EA9FAF575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420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267F4-408B-DA41-9F50-A6B80937B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CCFC0-CCF7-AE42-901A-BC963E93F5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AAECB4-5021-3E4B-A44A-342D3D1277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448E0F-F827-A44D-8694-17F53144BA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CDF60B-CCAD-DA42-AAA1-D2112BFA3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F85725-E587-D342-A189-9998331F4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5831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16E74-FEE8-424E-8A0B-38370CCC2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C655CA-C952-8544-A028-C4F1B19B90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B3FB6A-E0E1-4943-8929-0A21DB919E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0C7FCD-F24F-454C-9764-2B521ECBD0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5219BA-694D-2A43-97CF-87EDB4ECB5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50D421-7189-004D-97E5-A9EEB1AEA4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B67B2C-6C7B-B44C-9DE7-2FF3F79A0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CA3047-772A-804E-8385-E749F347B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2618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CE081-E0CA-4843-8678-758E7F5F8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91B1D0-4B3F-1D4E-BEA1-74E5447FF5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E5F595-85E4-E343-ACF2-518F43F59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FAA6EE-6AB6-104B-87BC-6BCD9E7CA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1280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75F957-AE26-0E49-A2D1-F5ABC07970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2D3107-8AB1-6F49-8C51-FA286E306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E5928A-1E43-8540-A0B5-CBF978B57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6399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3EA58-9701-5542-B25F-0D7BC618A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D8261-33BA-B24D-868D-CD8AE7AA6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597B43-E65E-524B-A28C-DBA96A6559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FE0D64-B03B-7D4F-8E5C-D195A4C901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0987B9-E82E-E341-941B-B28484195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A74BC7-E0A9-9A40-A98E-92AD61048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34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527FB-BE71-454D-95E6-55A412D54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3CBF7E-4064-4A48-9147-5212241F9C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33A900-3607-E144-9A08-3DAB3E68EF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A3CF1C-EB68-F74D-B2AD-55375F9F51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961D85-49D0-B843-B076-A32C6CD5B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9327C5-ABD1-9246-8A97-D4505B747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0449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5767F-8068-D94A-B523-FF6E91490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AB2A55-313B-2C42-896E-C6A2B66A86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7CA724-A6EC-404E-A1E3-8BA33CBF8D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3496E-0DCB-5E43-A5B8-61481B090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D2EC5F-BD71-D349-AB13-89D0367BF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2957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F9FEFD-EF95-BE40-990C-5A640DB3EB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9E90DE-9EA8-6145-B512-45DC735ED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6C3E45-0394-1A45-BF10-37DE945153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41E11-91B9-A642-815B-569F53897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641917-F5A8-E646-AED6-4981B2A82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717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129CFD0-D9AD-6645-944B-5F00B2987C7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AC435A11-2D79-954C-B04E-677620BD3A9D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9BE31D7-A9C4-5246-8659-7ACD84EE9D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9AB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491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C1F8D53-53DB-E143-B16D-5B2B82768498}"/>
              </a:ext>
            </a:extLst>
          </p:cNvPr>
          <p:cNvSpPr txBox="1">
            <a:spLocks/>
          </p:cNvSpPr>
          <p:nvPr/>
        </p:nvSpPr>
        <p:spPr>
          <a:xfrm>
            <a:off x="0" y="504145"/>
            <a:ext cx="12191999" cy="1387559"/>
          </a:xfrm>
          <a:prstGeom prst="rect">
            <a:avLst/>
          </a:prstGeom>
        </p:spPr>
        <p:txBody>
          <a:bodyPr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Multiplication Tables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2 x Table</a:t>
            </a:r>
            <a:endParaRPr lang="en-US" sz="4000" b="1" dirty="0">
              <a:solidFill>
                <a:schemeClr val="bg1"/>
              </a:solidFill>
              <a:latin typeface="Comic Sans MS" panose="030F0902030302020204" pitchFamily="66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702677D-0D65-E54A-8FE7-768A40F04D58}"/>
              </a:ext>
            </a:extLst>
          </p:cNvPr>
          <p:cNvSpPr txBox="1">
            <a:spLocks/>
          </p:cNvSpPr>
          <p:nvPr/>
        </p:nvSpPr>
        <p:spPr>
          <a:xfrm rot="20780871">
            <a:off x="456007" y="3699267"/>
            <a:ext cx="2403088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4x2=8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C4C3D6E-94E8-2640-9A6E-64D20215B258}"/>
              </a:ext>
            </a:extLst>
          </p:cNvPr>
          <p:cNvSpPr txBox="1">
            <a:spLocks/>
          </p:cNvSpPr>
          <p:nvPr/>
        </p:nvSpPr>
        <p:spPr>
          <a:xfrm rot="20676319">
            <a:off x="8239061" y="909480"/>
            <a:ext cx="3194761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10x2=20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3B77882-452B-3A4E-9A03-8E28863B8E3A}"/>
              </a:ext>
            </a:extLst>
          </p:cNvPr>
          <p:cNvSpPr txBox="1">
            <a:spLocks/>
          </p:cNvSpPr>
          <p:nvPr/>
        </p:nvSpPr>
        <p:spPr>
          <a:xfrm rot="20218627">
            <a:off x="1827888" y="1994656"/>
            <a:ext cx="2755994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6x2=12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F749DD5-DECE-D949-9B97-BD51B8470B5B}"/>
              </a:ext>
            </a:extLst>
          </p:cNvPr>
          <p:cNvSpPr txBox="1">
            <a:spLocks/>
          </p:cNvSpPr>
          <p:nvPr/>
        </p:nvSpPr>
        <p:spPr>
          <a:xfrm rot="20684684">
            <a:off x="9315311" y="4516303"/>
            <a:ext cx="2484048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1x2=2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202723-8C75-3442-B868-1B094776FD7C}"/>
              </a:ext>
            </a:extLst>
          </p:cNvPr>
          <p:cNvSpPr txBox="1">
            <a:spLocks/>
          </p:cNvSpPr>
          <p:nvPr/>
        </p:nvSpPr>
        <p:spPr>
          <a:xfrm rot="962016">
            <a:off x="9233538" y="2602659"/>
            <a:ext cx="2641719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5x2=10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F028B9D-7B59-884B-806C-B4FDE9CA12B4}"/>
              </a:ext>
            </a:extLst>
          </p:cNvPr>
          <p:cNvSpPr txBox="1">
            <a:spLocks/>
          </p:cNvSpPr>
          <p:nvPr/>
        </p:nvSpPr>
        <p:spPr>
          <a:xfrm rot="1028449">
            <a:off x="459158" y="582908"/>
            <a:ext cx="2566159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3x2=6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0686CA4-8001-F148-A26B-32EE5CD46A53}"/>
              </a:ext>
            </a:extLst>
          </p:cNvPr>
          <p:cNvGrpSpPr/>
          <p:nvPr/>
        </p:nvGrpSpPr>
        <p:grpSpPr>
          <a:xfrm>
            <a:off x="2950347" y="3589867"/>
            <a:ext cx="1966010" cy="2379549"/>
            <a:chOff x="2935754" y="3732473"/>
            <a:chExt cx="1966010" cy="2379549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0EAD45E7-481C-A14B-BE88-8507CEDBD18D}"/>
                </a:ext>
              </a:extLst>
            </p:cNvPr>
            <p:cNvSpPr/>
            <p:nvPr/>
          </p:nvSpPr>
          <p:spPr>
            <a:xfrm>
              <a:off x="3100146" y="5895462"/>
              <a:ext cx="1595515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914780CC-C72F-E149-86AB-84742DFA6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35754" y="3732473"/>
              <a:ext cx="1966010" cy="236132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849F76D-44F3-D446-BA83-1F9D7E593779}"/>
              </a:ext>
            </a:extLst>
          </p:cNvPr>
          <p:cNvGrpSpPr/>
          <p:nvPr/>
        </p:nvGrpSpPr>
        <p:grpSpPr>
          <a:xfrm>
            <a:off x="4595036" y="2420379"/>
            <a:ext cx="4566620" cy="3733483"/>
            <a:chOff x="4540559" y="2378539"/>
            <a:chExt cx="4566620" cy="3733483"/>
          </a:xfrm>
        </p:grpSpPr>
        <p:pic>
          <p:nvPicPr>
            <p:cNvPr id="6" name="Picture 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41215C8-15A8-0041-B65A-E9A8232189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F9E0CB0-9855-9644-B096-C5E43EEC59E8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1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6C8EF24F-8C41-9544-9FC2-9B2E2266C0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BE98AEB9-BD34-6545-A5D5-FF21A6E8E765}"/>
              </a:ext>
            </a:extLst>
          </p:cNvPr>
          <p:cNvSpPr txBox="1">
            <a:spLocks/>
          </p:cNvSpPr>
          <p:nvPr/>
        </p:nvSpPr>
        <p:spPr>
          <a:xfrm>
            <a:off x="10299302" y="6022650"/>
            <a:ext cx="1690779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Maths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5661421-5ACD-CA4E-AAE0-ADAAE4B71E5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7B5677E2-CB90-8F49-ABAE-2322FF3E73ED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417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1516687-E76E-7440-AD3B-B537DF6C963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4DB741D-8591-5149-8BE9-9C462C39FD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2848" y="2772098"/>
            <a:ext cx="4732300" cy="38660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FF48E5-3C33-7B4E-B0F9-4F19FB002478}"/>
              </a:ext>
            </a:extLst>
          </p:cNvPr>
          <p:cNvSpPr txBox="1"/>
          <p:nvPr/>
        </p:nvSpPr>
        <p:spPr>
          <a:xfrm>
            <a:off x="2288610" y="771746"/>
            <a:ext cx="1800333" cy="55451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2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=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2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2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=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3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2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=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4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2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=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5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2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=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6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2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=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7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2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=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8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2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=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9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2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=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10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2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=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11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2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=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12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2 </a:t>
            </a:r>
            <a:r>
              <a:rPr lang="en-GB" sz="2700" dirty="0">
                <a:solidFill>
                  <a:srgbClr val="39AB47"/>
                </a:solidFill>
                <a:latin typeface="Comic Sans MS" panose="030F0702030302020204" pitchFamily="66" charset="0"/>
              </a:rPr>
              <a:t>= 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B33E4-6F00-9D41-9623-C90BEF837F7F}"/>
              </a:ext>
            </a:extLst>
          </p:cNvPr>
          <p:cNvSpPr txBox="1"/>
          <p:nvPr/>
        </p:nvSpPr>
        <p:spPr>
          <a:xfrm>
            <a:off x="3976612" y="771746"/>
            <a:ext cx="641374" cy="536044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2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4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6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8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12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14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16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18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20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22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24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D1F992-5C1D-424D-872B-C8CD5613DD31}"/>
              </a:ext>
            </a:extLst>
          </p:cNvPr>
          <p:cNvSpPr/>
          <p:nvPr/>
        </p:nvSpPr>
        <p:spPr>
          <a:xfrm>
            <a:off x="9580197" y="532666"/>
            <a:ext cx="1726755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ts val="200"/>
              </a:spcBef>
            </a:pPr>
            <a:r>
              <a:rPr lang="en-GB" sz="10000" b="1" dirty="0">
                <a:solidFill>
                  <a:srgbClr val="39AB47"/>
                </a:solidFill>
                <a:latin typeface="Comic Sans MS" panose="030F0702030302020204" pitchFamily="66" charset="0"/>
              </a:rPr>
              <a:t>x2</a:t>
            </a:r>
          </a:p>
        </p:txBody>
      </p:sp>
    </p:spTree>
    <p:extLst>
      <p:ext uri="{BB962C8B-B14F-4D97-AF65-F5344CB8AC3E}">
        <p14:creationId xmlns:p14="http://schemas.microsoft.com/office/powerpoint/2010/main" val="289703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90C9BAF9-350B-4346-B935-B97C7F3E1736}"/>
              </a:ext>
            </a:extLst>
          </p:cNvPr>
          <p:cNvGrpSpPr/>
          <p:nvPr/>
        </p:nvGrpSpPr>
        <p:grpSpPr>
          <a:xfrm>
            <a:off x="4188561" y="2348904"/>
            <a:ext cx="3576329" cy="2923861"/>
            <a:chOff x="4540559" y="2378539"/>
            <a:chExt cx="4566620" cy="3733483"/>
          </a:xfrm>
        </p:grpSpPr>
        <p:pic>
          <p:nvPicPr>
            <p:cNvPr id="35" name="Picture 3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758A30C8-67EF-7443-9084-614952157A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59DFF46-E985-D84C-8386-07A43B6F9374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Subtitle 2">
            <a:extLst>
              <a:ext uri="{FF2B5EF4-FFF2-40B4-BE49-F238E27FC236}">
                <a16:creationId xmlns:a16="http://schemas.microsoft.com/office/drawing/2014/main" id="{EBDA261D-B420-9F49-97DB-434418447844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38" name="Picture 37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61A74700-42D4-ED4A-9132-B93AEB5823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39" name="Subtitle 2">
            <a:extLst>
              <a:ext uri="{FF2B5EF4-FFF2-40B4-BE49-F238E27FC236}">
                <a16:creationId xmlns:a16="http://schemas.microsoft.com/office/drawing/2014/main" id="{53B70430-BE90-DA4D-B1C8-7BCDFF139066}"/>
              </a:ext>
            </a:extLst>
          </p:cNvPr>
          <p:cNvSpPr txBox="1">
            <a:spLocks/>
          </p:cNvSpPr>
          <p:nvPr/>
        </p:nvSpPr>
        <p:spPr>
          <a:xfrm>
            <a:off x="0" y="466124"/>
            <a:ext cx="12192000" cy="12777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Multiplication Tables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2 x Table</a:t>
            </a:r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8266673E-5A13-DD47-BB39-349A8259FC1B}"/>
              </a:ext>
            </a:extLst>
          </p:cNvPr>
          <p:cNvSpPr txBox="1">
            <a:spLocks/>
          </p:cNvSpPr>
          <p:nvPr/>
        </p:nvSpPr>
        <p:spPr>
          <a:xfrm>
            <a:off x="0" y="569454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E67F80C9-A086-4E40-9CC2-922D794BAEEF}"/>
              </a:ext>
            </a:extLst>
          </p:cNvPr>
          <p:cNvSpPr txBox="1">
            <a:spLocks/>
          </p:cNvSpPr>
          <p:nvPr/>
        </p:nvSpPr>
        <p:spPr>
          <a:xfrm rot="20780871">
            <a:off x="987732" y="4619558"/>
            <a:ext cx="2403088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4x2=8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78BC2D79-213E-5B4C-A3C0-BECC62CE33D8}"/>
              </a:ext>
            </a:extLst>
          </p:cNvPr>
          <p:cNvSpPr txBox="1">
            <a:spLocks/>
          </p:cNvSpPr>
          <p:nvPr/>
        </p:nvSpPr>
        <p:spPr>
          <a:xfrm rot="20676319">
            <a:off x="8239061" y="1379554"/>
            <a:ext cx="3194761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10x2=20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C3B2B488-F5B6-1447-9C38-1AB3CC8DF816}"/>
              </a:ext>
            </a:extLst>
          </p:cNvPr>
          <p:cNvSpPr txBox="1">
            <a:spLocks/>
          </p:cNvSpPr>
          <p:nvPr/>
        </p:nvSpPr>
        <p:spPr>
          <a:xfrm rot="20218627">
            <a:off x="1367788" y="2737184"/>
            <a:ext cx="2755994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6x2=12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22AB2C97-2908-A540-8CDE-26241E58F0F3}"/>
              </a:ext>
            </a:extLst>
          </p:cNvPr>
          <p:cNvSpPr txBox="1">
            <a:spLocks/>
          </p:cNvSpPr>
          <p:nvPr/>
        </p:nvSpPr>
        <p:spPr>
          <a:xfrm rot="20684684">
            <a:off x="8620979" y="4986378"/>
            <a:ext cx="2484048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1x2=2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ED6B2A06-EDCC-0444-AFEC-2EE64BEB3F91}"/>
              </a:ext>
            </a:extLst>
          </p:cNvPr>
          <p:cNvSpPr txBox="1">
            <a:spLocks/>
          </p:cNvSpPr>
          <p:nvPr/>
        </p:nvSpPr>
        <p:spPr>
          <a:xfrm rot="502258">
            <a:off x="8542144" y="3312088"/>
            <a:ext cx="2641719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5x2=10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32A4C7FF-2530-5549-980A-533143A07171}"/>
              </a:ext>
            </a:extLst>
          </p:cNvPr>
          <p:cNvSpPr txBox="1">
            <a:spLocks/>
          </p:cNvSpPr>
          <p:nvPr/>
        </p:nvSpPr>
        <p:spPr>
          <a:xfrm rot="740826">
            <a:off x="782232" y="1201532"/>
            <a:ext cx="2566159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3x2=6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293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</TotalTime>
  <Words>105</Words>
  <Application>Microsoft Office PowerPoint</Application>
  <PresentationFormat>Widescreen</PresentationFormat>
  <Paragraphs>45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223</cp:revision>
  <dcterms:created xsi:type="dcterms:W3CDTF">2021-01-11T17:47:06Z</dcterms:created>
  <dcterms:modified xsi:type="dcterms:W3CDTF">2022-09-26T15:14:39Z</dcterms:modified>
</cp:coreProperties>
</file>