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6"/>
  </p:notesMasterIdLst>
  <p:sldIdLst>
    <p:sldId id="268" r:id="rId3"/>
    <p:sldId id="266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" userDrawn="1">
          <p15:clr>
            <a:srgbClr val="A4A3A4"/>
          </p15:clr>
        </p15:guide>
        <p15:guide id="2" pos="2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41C"/>
    <a:srgbClr val="9671A4"/>
    <a:srgbClr val="22609E"/>
    <a:srgbClr val="0097A0"/>
    <a:srgbClr val="FFDB2E"/>
    <a:srgbClr val="D9222A"/>
    <a:srgbClr val="233881"/>
    <a:srgbClr val="009956"/>
    <a:srgbClr val="713A82"/>
    <a:srgbClr val="00A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090" y="72"/>
      </p:cViewPr>
      <p:guideLst>
        <p:guide orient="horz" pos="232"/>
        <p:guide pos="25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157A62-84B4-8648-A3B4-77B6ADAB1D91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1D70A8-8575-AB47-B894-1AEE29AFC9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079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B7A567-C346-EC4C-81B3-352B4A2A7B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C477F3-E611-7E45-8AE2-097C8FF5FE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0B24C5-4A46-314F-A6B0-A0AEA344FC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60B5CB-F8E8-5C49-BD7A-A5A5566D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D686A-F2F0-6C44-BDCB-ADBE21F2F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77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E7217-BF18-5842-8490-C3A25B8A1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3EAF89-2F6F-0C47-A6E6-A5D6E671E7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8A7F3D-AFA3-4D48-8805-B3522C970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F82B3-3072-2441-B8E9-8C80F1D2F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4918DB-151F-9B45-9681-B0089BCA8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30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315F1F5-3193-6541-8C01-933BAF5148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7936C9-0818-2844-B013-6337779945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5CF6-002C-6F44-A17B-5A74FC426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909011-E4F7-7A48-B4E9-20F25A239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A671D0-C0C6-F147-A8F4-B34324B11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4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F2E68-55F5-1F40-A13A-A5625E6AA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A64CF7-442A-FC44-A2C5-A4914D885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72DF7A-2ED3-DD4E-BE6B-8DE997CDAF9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5D54A-1CEC-D340-B46E-619480F97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7FB0E2-03D1-2C42-92B3-3267656F3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833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828998-B50D-DF4C-B2BB-4AE933B67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34414-D796-D84D-B323-9C2F64F297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77BB0-3F08-A041-9387-B6ABA0EA4D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9F464-49D2-9042-B027-C9A42091F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21E1B-5AF1-E149-A3FE-8AF09E2B3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1653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E3E15-37F4-EB45-BD3B-61197D29E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F1437-B81E-5A4F-9EFF-CE0E9C359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B8D956-A6CA-F946-A5AD-C3E1516B344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194AF6-87BC-6B42-B02E-7BD66BFA1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97F6BF-3C48-164A-B683-EA9FAF575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420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267F4-408B-DA41-9F50-A6B80937B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CCFC0-CCF7-AE42-901A-BC963E93F5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AAECB4-5021-3E4B-A44A-342D3D127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448E0F-F827-A44D-8694-17F53144B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CDF60B-CCAD-DA42-AAA1-D2112BFA3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85725-E587-D342-A189-9998331F4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831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16E74-FEE8-424E-8A0B-38370CCC26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C655CA-C952-8544-A028-C4F1B19B9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B3FB6A-E0E1-4943-8929-0A21DB919E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0C7FCD-F24F-454C-9764-2B521ECBD0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55219BA-694D-2A43-97CF-87EDB4ECB5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50D421-7189-004D-97E5-A9EEB1AEA4D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B67B2C-6C7B-B44C-9DE7-2FF3F79A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DCA3047-772A-804E-8385-E749F347B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261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CE081-E0CA-4843-8678-758E7F5F8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91B1D0-4B3F-1D4E-BEA1-74E5447FF5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BE5F595-85E4-E343-ACF2-518F43F59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FAA6EE-6AB6-104B-87BC-6BCD9E7CA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1280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F75F957-AE26-0E49-A2D1-F5ABC07970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2D3107-8AB1-6F49-8C51-FA286E306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E5928A-1E43-8540-A0B5-CBF978B571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6399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3EA58-9701-5542-B25F-0D7BC618A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ED8261-33BA-B24D-868D-CD8AE7AA6B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597B43-E65E-524B-A28C-DBA96A6559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FE0D64-B03B-7D4F-8E5C-D195A4C901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0987B9-E82E-E341-941B-B28484195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A74BC7-E0A9-9A40-A98E-92AD61048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34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F93E-6EEB-A341-94D4-2A1B66217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59CEC1-6291-D14E-A506-174AEEDB80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6CA970-6B07-3144-9346-1D52D079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8DCC2B-6780-1440-90DA-0FA23ABC60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26E3-9877-B245-B490-DDB5CB3C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305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527FB-BE71-454D-95E6-55A412D5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3CBF7E-4064-4A48-9147-5212241F9CF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33A900-3607-E144-9A08-3DAB3E68EF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3CF1C-EB68-F74D-B2AD-55375F9F51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961D85-49D0-B843-B076-A32C6CD5B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9327C5-ABD1-9246-8A97-D4505B747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0449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E5767F-8068-D94A-B523-FF6E91490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AB2A55-313B-2C42-896E-C6A2B66A86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7CA724-A6EC-404E-A1E3-8BA33CBF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83496E-0DCB-5E43-A5B8-61481B090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D2EC5F-BD71-D349-AB13-89D0367BF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95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F9FEFD-EF95-BE40-990C-5A640DB3EB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9E90DE-9EA8-6145-B512-45DC735ED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6C3E45-0394-1A45-BF10-37DE945153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771FCAD-A5B5-AD48-85D9-BECBE23F7569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B41E11-91B9-A642-815B-569F53897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641917-F5A8-E646-AED6-4981B2A82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0E3CE6D-67B1-6F41-9CF9-22D31E5D6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717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32975-10CE-9241-ACC1-D48E9E83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CDD5B-1DF2-224D-9333-262A23B6C9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5FD22C-FF97-0B4A-A819-69EF854D7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372C9-481C-CC40-9F15-774845EB48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5A42D-11B3-F34E-A1F6-F6098103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724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3E0A1-35F4-474B-9E15-DAB0931A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1EEF4A-88B7-FE49-93F6-E0730760D8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60EAF-692B-3041-BEFA-168464506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5E4078-3E81-4744-85EB-95583E8D4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57587-E802-8C43-9282-4E4236EF7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6DA22-F2E3-754C-87D2-F33F448E8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086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A1F684-8CB6-8144-BD88-F2A228176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211B69-B12B-E041-9BA9-C2D2742C93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7129C1-C36E-AE49-A155-86CBB1FD69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D6945F-4ACF-E349-91E3-38505F648F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A55598-E616-5540-B231-F20BD617E3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BFC62E4-7F02-0B42-9712-B2B5DAE1A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DD2559-C58C-DB4E-B4F5-3FC011979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24B161-A867-8A46-9470-4B495EF20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994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80A97B-4198-144F-97BF-2449827F4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D4F5AB-2292-1F41-B665-8C3DF70F3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75DF89-2EC4-8046-AD28-B77C3593F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F74EC6-73B8-534E-8B77-CE42C8152A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10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129CFD0-D9AD-6645-944B-5F00B2987C7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03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  <p:sp>
        <p:nvSpPr>
          <p:cNvPr id="6" name="Round Diagonal Corner of Rectangle 9">
            <a:extLst>
              <a:ext uri="{FF2B5EF4-FFF2-40B4-BE49-F238E27FC236}">
                <a16:creationId xmlns:a16="http://schemas.microsoft.com/office/drawing/2014/main" id="{AC435A11-2D79-954C-B04E-677620BD3A9D}"/>
              </a:ext>
            </a:extLst>
          </p:cNvPr>
          <p:cNvSpPr/>
          <p:nvPr userDrawn="1"/>
        </p:nvSpPr>
        <p:spPr>
          <a:xfrm>
            <a:off x="403310" y="368300"/>
            <a:ext cx="11370182" cy="6076043"/>
          </a:xfrm>
          <a:custGeom>
            <a:avLst/>
            <a:gdLst>
              <a:gd name="connsiteX0" fmla="*/ 1012694 w 11354984"/>
              <a:gd name="connsiteY0" fmla="*/ 0 h 6076043"/>
              <a:gd name="connsiteX1" fmla="*/ 11354984 w 11354984"/>
              <a:gd name="connsiteY1" fmla="*/ 0 h 6076043"/>
              <a:gd name="connsiteX2" fmla="*/ 11354984 w 11354984"/>
              <a:gd name="connsiteY2" fmla="*/ 0 h 6076043"/>
              <a:gd name="connsiteX3" fmla="*/ 11354984 w 11354984"/>
              <a:gd name="connsiteY3" fmla="*/ 5063349 h 6076043"/>
              <a:gd name="connsiteX4" fmla="*/ 10342290 w 11354984"/>
              <a:gd name="connsiteY4" fmla="*/ 6076043 h 6076043"/>
              <a:gd name="connsiteX5" fmla="*/ 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1012694 h 6076043"/>
              <a:gd name="connsiteX8" fmla="*/ 1012694 w 11354984"/>
              <a:gd name="connsiteY8" fmla="*/ 0 h 6076043"/>
              <a:gd name="connsiteX0" fmla="*/ 1012694 w 11354984"/>
              <a:gd name="connsiteY0" fmla="*/ 0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9" fmla="*/ 1012694 w 11354984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170421 w 11962539"/>
              <a:gd name="connsiteY0" fmla="*/ 0 h 6076043"/>
              <a:gd name="connsiteX1" fmla="*/ 1750133 w 11962539"/>
              <a:gd name="connsiteY1" fmla="*/ 241 h 6076043"/>
              <a:gd name="connsiteX2" fmla="*/ 11962539 w 11962539"/>
              <a:gd name="connsiteY2" fmla="*/ 0 h 6076043"/>
              <a:gd name="connsiteX3" fmla="*/ 11962539 w 11962539"/>
              <a:gd name="connsiteY3" fmla="*/ 0 h 6076043"/>
              <a:gd name="connsiteX4" fmla="*/ 11962539 w 11962539"/>
              <a:gd name="connsiteY4" fmla="*/ 5063349 h 6076043"/>
              <a:gd name="connsiteX5" fmla="*/ 10949845 w 11962539"/>
              <a:gd name="connsiteY5" fmla="*/ 6076043 h 6076043"/>
              <a:gd name="connsiteX6" fmla="*/ 607555 w 11962539"/>
              <a:gd name="connsiteY6" fmla="*/ 6076043 h 6076043"/>
              <a:gd name="connsiteX7" fmla="*/ 607555 w 11962539"/>
              <a:gd name="connsiteY7" fmla="*/ 6076043 h 6076043"/>
              <a:gd name="connsiteX8" fmla="*/ 607555 w 11962539"/>
              <a:gd name="connsiteY8" fmla="*/ 1012694 h 6076043"/>
              <a:gd name="connsiteX9" fmla="*/ 170421 w 11962539"/>
              <a:gd name="connsiteY9" fmla="*/ 0 h 6076043"/>
              <a:gd name="connsiteX0" fmla="*/ 220719 w 11696447"/>
              <a:gd name="connsiteY0" fmla="*/ 0 h 6076043"/>
              <a:gd name="connsiteX1" fmla="*/ 1484041 w 11696447"/>
              <a:gd name="connsiteY1" fmla="*/ 241 h 6076043"/>
              <a:gd name="connsiteX2" fmla="*/ 11696447 w 11696447"/>
              <a:gd name="connsiteY2" fmla="*/ 0 h 6076043"/>
              <a:gd name="connsiteX3" fmla="*/ 11696447 w 11696447"/>
              <a:gd name="connsiteY3" fmla="*/ 0 h 6076043"/>
              <a:gd name="connsiteX4" fmla="*/ 11696447 w 11696447"/>
              <a:gd name="connsiteY4" fmla="*/ 5063349 h 6076043"/>
              <a:gd name="connsiteX5" fmla="*/ 10683753 w 11696447"/>
              <a:gd name="connsiteY5" fmla="*/ 6076043 h 6076043"/>
              <a:gd name="connsiteX6" fmla="*/ 341463 w 11696447"/>
              <a:gd name="connsiteY6" fmla="*/ 6076043 h 6076043"/>
              <a:gd name="connsiteX7" fmla="*/ 341463 w 11696447"/>
              <a:gd name="connsiteY7" fmla="*/ 6076043 h 6076043"/>
              <a:gd name="connsiteX8" fmla="*/ 341463 w 11696447"/>
              <a:gd name="connsiteY8" fmla="*/ 1012694 h 6076043"/>
              <a:gd name="connsiteX9" fmla="*/ 220719 w 11696447"/>
              <a:gd name="connsiteY9" fmla="*/ 0 h 6076043"/>
              <a:gd name="connsiteX0" fmla="*/ 246140 w 11610610"/>
              <a:gd name="connsiteY0" fmla="*/ 0 h 6076043"/>
              <a:gd name="connsiteX1" fmla="*/ 1398204 w 11610610"/>
              <a:gd name="connsiteY1" fmla="*/ 241 h 6076043"/>
              <a:gd name="connsiteX2" fmla="*/ 11610610 w 11610610"/>
              <a:gd name="connsiteY2" fmla="*/ 0 h 6076043"/>
              <a:gd name="connsiteX3" fmla="*/ 11610610 w 11610610"/>
              <a:gd name="connsiteY3" fmla="*/ 0 h 6076043"/>
              <a:gd name="connsiteX4" fmla="*/ 11610610 w 11610610"/>
              <a:gd name="connsiteY4" fmla="*/ 5063349 h 6076043"/>
              <a:gd name="connsiteX5" fmla="*/ 10597916 w 11610610"/>
              <a:gd name="connsiteY5" fmla="*/ 6076043 h 6076043"/>
              <a:gd name="connsiteX6" fmla="*/ 255626 w 11610610"/>
              <a:gd name="connsiteY6" fmla="*/ 6076043 h 6076043"/>
              <a:gd name="connsiteX7" fmla="*/ 255626 w 11610610"/>
              <a:gd name="connsiteY7" fmla="*/ 6076043 h 6076043"/>
              <a:gd name="connsiteX8" fmla="*/ 255626 w 11610610"/>
              <a:gd name="connsiteY8" fmla="*/ 1012694 h 6076043"/>
              <a:gd name="connsiteX9" fmla="*/ 246140 w 11610610"/>
              <a:gd name="connsiteY9" fmla="*/ 0 h 6076043"/>
              <a:gd name="connsiteX0" fmla="*/ 297151 w 11494734"/>
              <a:gd name="connsiteY0" fmla="*/ 3476 h 6076043"/>
              <a:gd name="connsiteX1" fmla="*/ 1282328 w 11494734"/>
              <a:gd name="connsiteY1" fmla="*/ 241 h 6076043"/>
              <a:gd name="connsiteX2" fmla="*/ 11494734 w 11494734"/>
              <a:gd name="connsiteY2" fmla="*/ 0 h 6076043"/>
              <a:gd name="connsiteX3" fmla="*/ 11494734 w 11494734"/>
              <a:gd name="connsiteY3" fmla="*/ 0 h 6076043"/>
              <a:gd name="connsiteX4" fmla="*/ 11494734 w 11494734"/>
              <a:gd name="connsiteY4" fmla="*/ 5063349 h 6076043"/>
              <a:gd name="connsiteX5" fmla="*/ 10482040 w 11494734"/>
              <a:gd name="connsiteY5" fmla="*/ 6076043 h 6076043"/>
              <a:gd name="connsiteX6" fmla="*/ 139750 w 11494734"/>
              <a:gd name="connsiteY6" fmla="*/ 6076043 h 6076043"/>
              <a:gd name="connsiteX7" fmla="*/ 139750 w 11494734"/>
              <a:gd name="connsiteY7" fmla="*/ 6076043 h 6076043"/>
              <a:gd name="connsiteX8" fmla="*/ 139750 w 11494734"/>
              <a:gd name="connsiteY8" fmla="*/ 1012694 h 6076043"/>
              <a:gd name="connsiteX9" fmla="*/ 297151 w 11494734"/>
              <a:gd name="connsiteY9" fmla="*/ 3476 h 6076043"/>
              <a:gd name="connsiteX0" fmla="*/ 69356 w 11424340"/>
              <a:gd name="connsiteY0" fmla="*/ 1012694 h 6076043"/>
              <a:gd name="connsiteX1" fmla="*/ 1211934 w 11424340"/>
              <a:gd name="connsiteY1" fmla="*/ 241 h 6076043"/>
              <a:gd name="connsiteX2" fmla="*/ 11424340 w 11424340"/>
              <a:gd name="connsiteY2" fmla="*/ 0 h 6076043"/>
              <a:gd name="connsiteX3" fmla="*/ 11424340 w 11424340"/>
              <a:gd name="connsiteY3" fmla="*/ 0 h 6076043"/>
              <a:gd name="connsiteX4" fmla="*/ 11424340 w 11424340"/>
              <a:gd name="connsiteY4" fmla="*/ 5063349 h 6076043"/>
              <a:gd name="connsiteX5" fmla="*/ 10411646 w 11424340"/>
              <a:gd name="connsiteY5" fmla="*/ 6076043 h 6076043"/>
              <a:gd name="connsiteX6" fmla="*/ 69356 w 11424340"/>
              <a:gd name="connsiteY6" fmla="*/ 6076043 h 6076043"/>
              <a:gd name="connsiteX7" fmla="*/ 69356 w 11424340"/>
              <a:gd name="connsiteY7" fmla="*/ 6076043 h 6076043"/>
              <a:gd name="connsiteX8" fmla="*/ 69356 w 11424340"/>
              <a:gd name="connsiteY8" fmla="*/ 1012694 h 6076043"/>
              <a:gd name="connsiteX0" fmla="*/ 0 w 11354984"/>
              <a:gd name="connsiteY0" fmla="*/ 1012694 h 6076043"/>
              <a:gd name="connsiteX1" fmla="*/ 1142578 w 11354984"/>
              <a:gd name="connsiteY1" fmla="*/ 241 h 6076043"/>
              <a:gd name="connsiteX2" fmla="*/ 11354984 w 11354984"/>
              <a:gd name="connsiteY2" fmla="*/ 0 h 6076043"/>
              <a:gd name="connsiteX3" fmla="*/ 11354984 w 11354984"/>
              <a:gd name="connsiteY3" fmla="*/ 0 h 6076043"/>
              <a:gd name="connsiteX4" fmla="*/ 11354984 w 11354984"/>
              <a:gd name="connsiteY4" fmla="*/ 5063349 h 6076043"/>
              <a:gd name="connsiteX5" fmla="*/ 10342290 w 11354984"/>
              <a:gd name="connsiteY5" fmla="*/ 6076043 h 6076043"/>
              <a:gd name="connsiteX6" fmla="*/ 0 w 11354984"/>
              <a:gd name="connsiteY6" fmla="*/ 6076043 h 6076043"/>
              <a:gd name="connsiteX7" fmla="*/ 0 w 11354984"/>
              <a:gd name="connsiteY7" fmla="*/ 6076043 h 6076043"/>
              <a:gd name="connsiteX8" fmla="*/ 0 w 11354984"/>
              <a:gd name="connsiteY8" fmla="*/ 1012694 h 6076043"/>
              <a:gd name="connsiteX0" fmla="*/ 15198 w 11370182"/>
              <a:gd name="connsiteY0" fmla="*/ 1012694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  <a:gd name="connsiteX8" fmla="*/ 15198 w 11370182"/>
              <a:gd name="connsiteY8" fmla="*/ 1012694 h 6076043"/>
              <a:gd name="connsiteX0" fmla="*/ 15272 w 11370256"/>
              <a:gd name="connsiteY0" fmla="*/ 1012694 h 6076043"/>
              <a:gd name="connsiteX1" fmla="*/ 74 w 11370256"/>
              <a:gd name="connsiteY1" fmla="*/ 241 h 6076043"/>
              <a:gd name="connsiteX2" fmla="*/ 11370256 w 11370256"/>
              <a:gd name="connsiteY2" fmla="*/ 0 h 6076043"/>
              <a:gd name="connsiteX3" fmla="*/ 11370256 w 11370256"/>
              <a:gd name="connsiteY3" fmla="*/ 0 h 6076043"/>
              <a:gd name="connsiteX4" fmla="*/ 11370256 w 11370256"/>
              <a:gd name="connsiteY4" fmla="*/ 5063349 h 6076043"/>
              <a:gd name="connsiteX5" fmla="*/ 10357562 w 11370256"/>
              <a:gd name="connsiteY5" fmla="*/ 6076043 h 6076043"/>
              <a:gd name="connsiteX6" fmla="*/ 15272 w 11370256"/>
              <a:gd name="connsiteY6" fmla="*/ 6076043 h 6076043"/>
              <a:gd name="connsiteX7" fmla="*/ 15272 w 11370256"/>
              <a:gd name="connsiteY7" fmla="*/ 6076043 h 6076043"/>
              <a:gd name="connsiteX8" fmla="*/ 15272 w 11370256"/>
              <a:gd name="connsiteY8" fmla="*/ 1012694 h 6076043"/>
              <a:gd name="connsiteX0" fmla="*/ 16212 w 11371196"/>
              <a:gd name="connsiteY0" fmla="*/ 1012694 h 6076043"/>
              <a:gd name="connsiteX1" fmla="*/ 1014 w 11371196"/>
              <a:gd name="connsiteY1" fmla="*/ 241 h 6076043"/>
              <a:gd name="connsiteX2" fmla="*/ 11371196 w 11371196"/>
              <a:gd name="connsiteY2" fmla="*/ 0 h 6076043"/>
              <a:gd name="connsiteX3" fmla="*/ 11371196 w 11371196"/>
              <a:gd name="connsiteY3" fmla="*/ 0 h 6076043"/>
              <a:gd name="connsiteX4" fmla="*/ 11371196 w 11371196"/>
              <a:gd name="connsiteY4" fmla="*/ 5063349 h 6076043"/>
              <a:gd name="connsiteX5" fmla="*/ 10358502 w 11371196"/>
              <a:gd name="connsiteY5" fmla="*/ 6076043 h 6076043"/>
              <a:gd name="connsiteX6" fmla="*/ 16212 w 11371196"/>
              <a:gd name="connsiteY6" fmla="*/ 6076043 h 6076043"/>
              <a:gd name="connsiteX7" fmla="*/ 16212 w 11371196"/>
              <a:gd name="connsiteY7" fmla="*/ 6076043 h 6076043"/>
              <a:gd name="connsiteX8" fmla="*/ 16212 w 11371196"/>
              <a:gd name="connsiteY8" fmla="*/ 1012694 h 6076043"/>
              <a:gd name="connsiteX0" fmla="*/ 15198 w 11370182"/>
              <a:gd name="connsiteY0" fmla="*/ 6076043 h 6076043"/>
              <a:gd name="connsiteX1" fmla="*/ 0 w 11370182"/>
              <a:gd name="connsiteY1" fmla="*/ 241 h 6076043"/>
              <a:gd name="connsiteX2" fmla="*/ 11370182 w 11370182"/>
              <a:gd name="connsiteY2" fmla="*/ 0 h 6076043"/>
              <a:gd name="connsiteX3" fmla="*/ 11370182 w 11370182"/>
              <a:gd name="connsiteY3" fmla="*/ 0 h 6076043"/>
              <a:gd name="connsiteX4" fmla="*/ 11370182 w 11370182"/>
              <a:gd name="connsiteY4" fmla="*/ 5063349 h 6076043"/>
              <a:gd name="connsiteX5" fmla="*/ 10357488 w 11370182"/>
              <a:gd name="connsiteY5" fmla="*/ 6076043 h 6076043"/>
              <a:gd name="connsiteX6" fmla="*/ 15198 w 11370182"/>
              <a:gd name="connsiteY6" fmla="*/ 6076043 h 6076043"/>
              <a:gd name="connsiteX7" fmla="*/ 15198 w 11370182"/>
              <a:gd name="connsiteY7" fmla="*/ 6076043 h 6076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70182" h="6076043">
                <a:moveTo>
                  <a:pt x="15198" y="6076043"/>
                </a:moveTo>
                <a:lnTo>
                  <a:pt x="0" y="241"/>
                </a:lnTo>
                <a:lnTo>
                  <a:pt x="11370182" y="0"/>
                </a:lnTo>
                <a:lnTo>
                  <a:pt x="11370182" y="0"/>
                </a:lnTo>
                <a:lnTo>
                  <a:pt x="11370182" y="5063349"/>
                </a:lnTo>
                <a:cubicBezTo>
                  <a:pt x="11370182" y="5622644"/>
                  <a:pt x="10916783" y="6076043"/>
                  <a:pt x="10357488" y="6076043"/>
                </a:cubicBezTo>
                <a:lnTo>
                  <a:pt x="15198" y="6076043"/>
                </a:lnTo>
                <a:lnTo>
                  <a:pt x="15198" y="60760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162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CAF654-4FDA-1F49-BD3A-27EA52954D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C7AE0-5C45-B549-822A-5297A8411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B75C8A-B0E0-DD45-8F16-0FA8D8FB00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70DFE5-98A6-8F4E-A544-69144B47F8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CD1533-5E63-B740-8A36-B29960B7F6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0F822E-3322-5847-8BA9-C244DA1AB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576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033041-C148-E84B-836B-E037BCCA1F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75D008-E154-2E48-B20A-FB6B457C3C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422176-1C4A-5C4C-B297-7EB5FB7535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1DA34E-3EB6-704C-AF7A-D25F397ED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E9D187-EC78-6740-BFC7-898B3151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0475F41-45AD-BA44-AA6A-E68CC8BEA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8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B49ED1-5C3E-BC45-A74C-BC1E818BB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C7C50-3F02-814B-9ADF-09B5850BE5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F91B6-4AB6-2141-8EAB-839690BC2C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1247F-2DE8-CC44-8ECD-3989D5D66822}" type="datetimeFigureOut">
              <a:rPr lang="en-US" smtClean="0"/>
              <a:t>9/26/2022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C897-0B44-494A-ACD9-84E5440E78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F0E058-33F6-7641-A604-1FF60B004C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072D2-F999-3646-A659-54FBF12B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9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9BE31D7-A9C4-5246-8659-7ACD84EE9D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034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EB8B2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49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C1F8D53-53DB-E143-B16D-5B2B82768498}"/>
              </a:ext>
            </a:extLst>
          </p:cNvPr>
          <p:cNvSpPr txBox="1">
            <a:spLocks/>
          </p:cNvSpPr>
          <p:nvPr/>
        </p:nvSpPr>
        <p:spPr>
          <a:xfrm>
            <a:off x="0" y="504145"/>
            <a:ext cx="12191999" cy="1387559"/>
          </a:xfrm>
          <a:prstGeom prst="rect">
            <a:avLst/>
          </a:prstGeom>
        </p:spPr>
        <p:txBody>
          <a:bodyPr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algn="ctr">
              <a:lnSpc>
                <a:spcPct val="100000"/>
              </a:lnSpc>
              <a:spcBef>
                <a:spcPts val="500"/>
              </a:spcBef>
            </a:pPr>
            <a:r>
              <a:rPr lang="en-GB" sz="40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 x Table</a:t>
            </a:r>
            <a:endParaRPr lang="en-US" sz="4000" b="1" dirty="0">
              <a:solidFill>
                <a:schemeClr val="bg1"/>
              </a:solidFill>
              <a:latin typeface="Comic Sans MS" panose="030F0902030302020204" pitchFamily="66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702677D-0D65-E54A-8FE7-768A40F04D58}"/>
              </a:ext>
            </a:extLst>
          </p:cNvPr>
          <p:cNvSpPr txBox="1">
            <a:spLocks/>
          </p:cNvSpPr>
          <p:nvPr/>
        </p:nvSpPr>
        <p:spPr>
          <a:xfrm rot="20780871">
            <a:off x="276665" y="3747814"/>
            <a:ext cx="2837153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4x10=40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C4C3D6E-94E8-2640-9A6E-64D20215B258}"/>
              </a:ext>
            </a:extLst>
          </p:cNvPr>
          <p:cNvSpPr txBox="1">
            <a:spLocks/>
          </p:cNvSpPr>
          <p:nvPr/>
        </p:nvSpPr>
        <p:spPr>
          <a:xfrm rot="20676319">
            <a:off x="8232460" y="955299"/>
            <a:ext cx="351958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10x10=100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3B77882-452B-3A4E-9A03-8E28863B8E3A}"/>
              </a:ext>
            </a:extLst>
          </p:cNvPr>
          <p:cNvSpPr txBox="1">
            <a:spLocks/>
          </p:cNvSpPr>
          <p:nvPr/>
        </p:nvSpPr>
        <p:spPr>
          <a:xfrm rot="20218627">
            <a:off x="1478083" y="2122522"/>
            <a:ext cx="2944530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6x10=60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F749DD5-DECE-D949-9B97-BD51B8470B5B}"/>
              </a:ext>
            </a:extLst>
          </p:cNvPr>
          <p:cNvSpPr txBox="1">
            <a:spLocks/>
          </p:cNvSpPr>
          <p:nvPr/>
        </p:nvSpPr>
        <p:spPr>
          <a:xfrm rot="20684684">
            <a:off x="9285285" y="4654157"/>
            <a:ext cx="271333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1x10=10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202723-8C75-3442-B868-1B094776FD7C}"/>
              </a:ext>
            </a:extLst>
          </p:cNvPr>
          <p:cNvSpPr txBox="1">
            <a:spLocks/>
          </p:cNvSpPr>
          <p:nvPr/>
        </p:nvSpPr>
        <p:spPr>
          <a:xfrm rot="962016">
            <a:off x="9046446" y="2724207"/>
            <a:ext cx="2956026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5x10=50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F028B9D-7B59-884B-806C-B4FDE9CA12B4}"/>
              </a:ext>
            </a:extLst>
          </p:cNvPr>
          <p:cNvSpPr txBox="1">
            <a:spLocks/>
          </p:cNvSpPr>
          <p:nvPr/>
        </p:nvSpPr>
        <p:spPr>
          <a:xfrm rot="1028449">
            <a:off x="453423" y="620962"/>
            <a:ext cx="282440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3x10=30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0686CA4-8001-F148-A26B-32EE5CD46A53}"/>
              </a:ext>
            </a:extLst>
          </p:cNvPr>
          <p:cNvGrpSpPr/>
          <p:nvPr/>
        </p:nvGrpSpPr>
        <p:grpSpPr>
          <a:xfrm>
            <a:off x="2950347" y="3589867"/>
            <a:ext cx="1966010" cy="2379549"/>
            <a:chOff x="2935754" y="3732473"/>
            <a:chExt cx="1966010" cy="2379549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0EAD45E7-481C-A14B-BE88-8507CEDBD18D}"/>
                </a:ext>
              </a:extLst>
            </p:cNvPr>
            <p:cNvSpPr/>
            <p:nvPr/>
          </p:nvSpPr>
          <p:spPr>
            <a:xfrm>
              <a:off x="3100146" y="5895462"/>
              <a:ext cx="1595515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" name="Picture 9" descr="A picture containing icon&#10;&#10;Description automatically generated">
              <a:extLst>
                <a:ext uri="{FF2B5EF4-FFF2-40B4-BE49-F238E27FC236}">
                  <a16:creationId xmlns:a16="http://schemas.microsoft.com/office/drawing/2014/main" id="{914780CC-C72F-E149-86AB-84742DFA6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35754" y="3732473"/>
              <a:ext cx="1966010" cy="2361320"/>
            </a:xfrm>
            <a:prstGeom prst="rect">
              <a:avLst/>
            </a:prstGeom>
          </p:spPr>
        </p:pic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D849F76D-44F3-D446-BA83-1F9D7E593779}"/>
              </a:ext>
            </a:extLst>
          </p:cNvPr>
          <p:cNvGrpSpPr/>
          <p:nvPr/>
        </p:nvGrpSpPr>
        <p:grpSpPr>
          <a:xfrm>
            <a:off x="4595036" y="2420379"/>
            <a:ext cx="4566620" cy="3733483"/>
            <a:chOff x="4540559" y="2378539"/>
            <a:chExt cx="4566620" cy="3733483"/>
          </a:xfrm>
        </p:grpSpPr>
        <p:pic>
          <p:nvPicPr>
            <p:cNvPr id="6" name="Picture 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41215C8-15A8-0041-B65A-E9A823218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BF9E0CB0-9855-9644-B096-C5E43EEC59E8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9" name="Picture 18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47D42A66-9D4F-E746-BD26-D494AF9EADD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918" y="5735456"/>
            <a:ext cx="1690777" cy="965741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47297115-1294-2B4C-A244-6A9E67C83D1F}"/>
              </a:ext>
            </a:extLst>
          </p:cNvPr>
          <p:cNvSpPr txBox="1">
            <a:spLocks/>
          </p:cNvSpPr>
          <p:nvPr/>
        </p:nvSpPr>
        <p:spPr>
          <a:xfrm>
            <a:off x="10299302" y="6022650"/>
            <a:ext cx="1690779" cy="400110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en-GB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Maths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B18EF3C-F990-7540-942C-D0144A985F7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1973" y="6134745"/>
            <a:ext cx="770062" cy="211458"/>
          </a:xfrm>
          <a:prstGeom prst="rect">
            <a:avLst/>
          </a:prstGeom>
        </p:spPr>
      </p:pic>
      <p:sp>
        <p:nvSpPr>
          <p:cNvPr id="28" name="Title 1">
            <a:extLst>
              <a:ext uri="{FF2B5EF4-FFF2-40B4-BE49-F238E27FC236}">
                <a16:creationId xmlns:a16="http://schemas.microsoft.com/office/drawing/2014/main" id="{78902091-01DC-9E44-BAE3-F151F976CC17}"/>
              </a:ext>
            </a:extLst>
          </p:cNvPr>
          <p:cNvSpPr txBox="1">
            <a:spLocks/>
          </p:cNvSpPr>
          <p:nvPr/>
        </p:nvSpPr>
        <p:spPr>
          <a:xfrm>
            <a:off x="1812926" y="6122379"/>
            <a:ext cx="412749" cy="23083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endParaRPr lang="en-US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41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81516687-E76E-7440-AD3B-B537DF6C963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76049" y="6608685"/>
            <a:ext cx="546713" cy="150127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34DB741D-8591-5149-8BE9-9C462C39F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2848" y="2772098"/>
            <a:ext cx="4732300" cy="38660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2FF48E5-3C33-7B4E-B0F9-4F19FB002478}"/>
              </a:ext>
            </a:extLst>
          </p:cNvPr>
          <p:cNvSpPr txBox="1"/>
          <p:nvPr/>
        </p:nvSpPr>
        <p:spPr>
          <a:xfrm>
            <a:off x="2288610" y="771746"/>
            <a:ext cx="1800333" cy="554510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7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8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9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11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39AB47"/>
              </a:solidFill>
              <a:latin typeface="Comic Sans MS" panose="030F0702030302020204" pitchFamily="66" charset="0"/>
            </a:endParaRP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12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x</a:t>
            </a: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 10 </a:t>
            </a:r>
            <a:r>
              <a:rPr lang="en-GB" sz="2700" dirty="0">
                <a:solidFill>
                  <a:srgbClr val="50341C"/>
                </a:solidFill>
                <a:latin typeface="Comic Sans MS" panose="030F0702030302020204" pitchFamily="66" charset="0"/>
              </a:rPr>
              <a:t>=</a:t>
            </a:r>
            <a:endParaRPr lang="en-GB" sz="2700" dirty="0">
              <a:solidFill>
                <a:srgbClr val="272626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B33E4-6F00-9D41-9623-C90BEF837F7F}"/>
              </a:ext>
            </a:extLst>
          </p:cNvPr>
          <p:cNvSpPr txBox="1"/>
          <p:nvPr/>
        </p:nvSpPr>
        <p:spPr>
          <a:xfrm>
            <a:off x="3959520" y="771746"/>
            <a:ext cx="766304" cy="533479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20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30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40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50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60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70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80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90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100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110</a:t>
            </a:r>
          </a:p>
          <a:p>
            <a:pPr algn="r">
              <a:spcBef>
                <a:spcPts val="200"/>
              </a:spcBef>
            </a:pPr>
            <a:r>
              <a:rPr lang="en-GB" sz="2700" dirty="0">
                <a:solidFill>
                  <a:srgbClr val="272626"/>
                </a:solidFill>
                <a:latin typeface="Comic Sans MS" panose="030F0702030302020204" pitchFamily="66" charset="0"/>
              </a:rPr>
              <a:t>120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ED1F992-5C1D-424D-872B-C8CD5613DD31}"/>
              </a:ext>
            </a:extLst>
          </p:cNvPr>
          <p:cNvSpPr/>
          <p:nvPr/>
        </p:nvSpPr>
        <p:spPr>
          <a:xfrm>
            <a:off x="9001513" y="532666"/>
            <a:ext cx="230543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ts val="200"/>
              </a:spcBef>
            </a:pPr>
            <a:r>
              <a:rPr lang="en-GB" sz="10000" b="1" dirty="0">
                <a:solidFill>
                  <a:srgbClr val="50341C"/>
                </a:solidFill>
                <a:latin typeface="Comic Sans MS" panose="030F0702030302020204" pitchFamily="66" charset="0"/>
              </a:rPr>
              <a:t>x10</a:t>
            </a:r>
          </a:p>
        </p:txBody>
      </p:sp>
    </p:spTree>
    <p:extLst>
      <p:ext uri="{BB962C8B-B14F-4D97-AF65-F5344CB8AC3E}">
        <p14:creationId xmlns:p14="http://schemas.microsoft.com/office/powerpoint/2010/main" val="289703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19A9269A-2DE0-B14D-903A-098E6786574D}"/>
              </a:ext>
            </a:extLst>
          </p:cNvPr>
          <p:cNvGrpSpPr/>
          <p:nvPr/>
        </p:nvGrpSpPr>
        <p:grpSpPr>
          <a:xfrm>
            <a:off x="4188561" y="2348904"/>
            <a:ext cx="3576329" cy="2923861"/>
            <a:chOff x="4540559" y="2378539"/>
            <a:chExt cx="4566620" cy="3733483"/>
          </a:xfrm>
        </p:grpSpPr>
        <p:pic>
          <p:nvPicPr>
            <p:cNvPr id="29" name="Picture 28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B14B10F5-9F56-8B49-9677-22007D2A19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0559" y="2378539"/>
              <a:ext cx="4566620" cy="3730731"/>
            </a:xfrm>
            <a:prstGeom prst="rect">
              <a:avLst/>
            </a:prstGeom>
          </p:spPr>
        </p:pic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A641E492-8D67-0741-BD4C-1655625F129A}"/>
                </a:ext>
              </a:extLst>
            </p:cNvPr>
            <p:cNvSpPr/>
            <p:nvPr/>
          </p:nvSpPr>
          <p:spPr>
            <a:xfrm>
              <a:off x="6735623" y="5895462"/>
              <a:ext cx="1919312" cy="216560"/>
            </a:xfrm>
            <a:prstGeom prst="ellipse">
              <a:avLst/>
            </a:prstGeom>
            <a:solidFill>
              <a:schemeClr val="tx1">
                <a:alpha val="1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Subtitle 2">
            <a:extLst>
              <a:ext uri="{FF2B5EF4-FFF2-40B4-BE49-F238E27FC236}">
                <a16:creationId xmlns:a16="http://schemas.microsoft.com/office/drawing/2014/main" id="{C3D50C99-4105-6D43-BF92-237071158ACF}"/>
              </a:ext>
            </a:extLst>
          </p:cNvPr>
          <p:cNvSpPr txBox="1">
            <a:spLocks/>
          </p:cNvSpPr>
          <p:nvPr/>
        </p:nvSpPr>
        <p:spPr>
          <a:xfrm>
            <a:off x="82569" y="6547270"/>
            <a:ext cx="4389113" cy="3590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Copyright © 2022 </a:t>
            </a:r>
            <a:r>
              <a:rPr lang="en-GB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iChild</a:t>
            </a:r>
            <a:r>
              <a:rPr lang="en-GB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its licensors. All rights reserved. Not for commercial use.</a:t>
            </a:r>
          </a:p>
        </p:txBody>
      </p:sp>
      <p:pic>
        <p:nvPicPr>
          <p:cNvPr id="32" name="Picture 3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1F387AAC-71E3-8640-B768-52B15E5E47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78685" y="6483694"/>
            <a:ext cx="944078" cy="259243"/>
          </a:xfrm>
          <a:prstGeom prst="rect">
            <a:avLst/>
          </a:prstGeom>
        </p:spPr>
      </p:pic>
      <p:sp>
        <p:nvSpPr>
          <p:cNvPr id="33" name="Subtitle 2">
            <a:extLst>
              <a:ext uri="{FF2B5EF4-FFF2-40B4-BE49-F238E27FC236}">
                <a16:creationId xmlns:a16="http://schemas.microsoft.com/office/drawing/2014/main" id="{FBCF3858-AFFE-EF4E-B179-2C8FEF74726D}"/>
              </a:ext>
            </a:extLst>
          </p:cNvPr>
          <p:cNvSpPr txBox="1">
            <a:spLocks/>
          </p:cNvSpPr>
          <p:nvPr/>
        </p:nvSpPr>
        <p:spPr>
          <a:xfrm>
            <a:off x="0" y="466124"/>
            <a:ext cx="12192000" cy="127771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Multiplication Tables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10 x Table</a:t>
            </a: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9214B67F-B141-8949-9B99-EB48CB3DE833}"/>
              </a:ext>
            </a:extLst>
          </p:cNvPr>
          <p:cNvSpPr txBox="1">
            <a:spLocks/>
          </p:cNvSpPr>
          <p:nvPr/>
        </p:nvSpPr>
        <p:spPr>
          <a:xfrm>
            <a:off x="0" y="5694546"/>
            <a:ext cx="12192000" cy="60902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500" b="1" dirty="0">
                <a:solidFill>
                  <a:schemeClr val="bg1"/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Well done!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278C06D0-68EE-8043-8570-B87B94E27331}"/>
              </a:ext>
            </a:extLst>
          </p:cNvPr>
          <p:cNvSpPr txBox="1">
            <a:spLocks/>
          </p:cNvSpPr>
          <p:nvPr/>
        </p:nvSpPr>
        <p:spPr>
          <a:xfrm rot="20780871">
            <a:off x="1175395" y="4546934"/>
            <a:ext cx="2837153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4x10=40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EFBC0A2-4127-BA45-A014-D2AB1C24C8C4}"/>
              </a:ext>
            </a:extLst>
          </p:cNvPr>
          <p:cNvSpPr txBox="1">
            <a:spLocks/>
          </p:cNvSpPr>
          <p:nvPr/>
        </p:nvSpPr>
        <p:spPr>
          <a:xfrm rot="20676319">
            <a:off x="8232460" y="1307188"/>
            <a:ext cx="3519588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10x10=100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E07D2C7-2CB2-7B46-A386-0F86E0721C12}"/>
              </a:ext>
            </a:extLst>
          </p:cNvPr>
          <p:cNvSpPr txBox="1">
            <a:spLocks/>
          </p:cNvSpPr>
          <p:nvPr/>
        </p:nvSpPr>
        <p:spPr>
          <a:xfrm rot="20218627">
            <a:off x="1077570" y="2746153"/>
            <a:ext cx="2944530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6x10=60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A37707A7-5DB2-224A-8095-B7A67A7F186D}"/>
              </a:ext>
            </a:extLst>
          </p:cNvPr>
          <p:cNvSpPr txBox="1">
            <a:spLocks/>
          </p:cNvSpPr>
          <p:nvPr/>
        </p:nvSpPr>
        <p:spPr>
          <a:xfrm rot="20684684">
            <a:off x="8867771" y="5040528"/>
            <a:ext cx="2713334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1x10=10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99D672C5-B52B-BC49-9C2B-35269ABE2A95}"/>
              </a:ext>
            </a:extLst>
          </p:cNvPr>
          <p:cNvSpPr txBox="1">
            <a:spLocks/>
          </p:cNvSpPr>
          <p:nvPr/>
        </p:nvSpPr>
        <p:spPr>
          <a:xfrm rot="962016">
            <a:off x="8242897" y="3404171"/>
            <a:ext cx="2956026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5x10=50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2BC40D38-31E9-6746-B5CB-23F1DE7AD16F}"/>
              </a:ext>
            </a:extLst>
          </p:cNvPr>
          <p:cNvSpPr txBox="1">
            <a:spLocks/>
          </p:cNvSpPr>
          <p:nvPr/>
        </p:nvSpPr>
        <p:spPr>
          <a:xfrm rot="1028449">
            <a:off x="453423" y="972851"/>
            <a:ext cx="2824401" cy="89255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1000"/>
              </a:spcBef>
            </a:pPr>
            <a:r>
              <a:rPr lang="en-GB" sz="5200" dirty="0">
                <a:solidFill>
                  <a:schemeClr val="bg1">
                    <a:alpha val="25000"/>
                  </a:schemeClr>
                </a:solidFill>
                <a:latin typeface="Comic Sans MS" panose="030F0902030302020204" pitchFamily="66" charset="0"/>
                <a:cs typeface="Arial" panose="020B0604020202020204" pitchFamily="34" charset="0"/>
              </a:rPr>
              <a:t>3x10=30</a:t>
            </a:r>
            <a:endParaRPr lang="en-US" sz="5200" dirty="0">
              <a:solidFill>
                <a:schemeClr val="bg1">
                  <a:alpha val="25000"/>
                </a:schemeClr>
              </a:solidFill>
              <a:latin typeface="Comic Sans MS" panose="030F09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8808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</TotalTime>
  <Words>105</Words>
  <Application>Microsoft Office PowerPoint</Application>
  <PresentationFormat>Widescreen</PresentationFormat>
  <Paragraphs>45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Comic Sans MS</vt:lpstr>
      <vt:lpstr>Office Theme</vt:lpstr>
      <vt:lpstr>Custom Design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sandra moyes</dc:creator>
  <cp:lastModifiedBy>Phil Bird</cp:lastModifiedBy>
  <cp:revision>256</cp:revision>
  <dcterms:created xsi:type="dcterms:W3CDTF">2021-01-11T17:47:06Z</dcterms:created>
  <dcterms:modified xsi:type="dcterms:W3CDTF">2022-09-26T15:56:48Z</dcterms:modified>
</cp:coreProperties>
</file>