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3"/>
  </p:notesMasterIdLst>
  <p:handoutMasterIdLst>
    <p:handoutMasterId r:id="rId14"/>
  </p:handoutMasterIdLst>
  <p:sldIdLst>
    <p:sldId id="269" r:id="rId4"/>
    <p:sldId id="260" r:id="rId5"/>
    <p:sldId id="264" r:id="rId6"/>
    <p:sldId id="261" r:id="rId7"/>
    <p:sldId id="265" r:id="rId8"/>
    <p:sldId id="266" r:id="rId9"/>
    <p:sldId id="267" r:id="rId10"/>
    <p:sldId id="268" r:id="rId11"/>
    <p:sldId id="26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801" userDrawn="1">
          <p15:clr>
            <a:srgbClr val="A4A3A4"/>
          </p15:clr>
        </p15:guide>
        <p15:guide id="3" orient="horz" pos="3339" userDrawn="1">
          <p15:clr>
            <a:srgbClr val="A4A3A4"/>
          </p15:clr>
        </p15:guide>
        <p15:guide id="4" pos="4770" userDrawn="1">
          <p15:clr>
            <a:srgbClr val="A4A3A4"/>
          </p15:clr>
        </p15:guide>
        <p15:guide id="5" pos="2547" userDrawn="1">
          <p15:clr>
            <a:srgbClr val="A4A3A4"/>
          </p15:clr>
        </p15:guide>
        <p15:guide id="6" pos="31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951B81"/>
    <a:srgbClr val="F9B233"/>
    <a:srgbClr val="EA5B0C"/>
    <a:srgbClr val="D9222A"/>
    <a:srgbClr val="D8222A"/>
    <a:srgbClr val="064B8D"/>
    <a:srgbClr val="DB2A6F"/>
    <a:srgbClr val="2294C6"/>
    <a:srgbClr val="EB8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37" autoAdjust="0"/>
    <p:restoredTop sz="94700"/>
  </p:normalViewPr>
  <p:slideViewPr>
    <p:cSldViewPr snapToGrid="0" snapToObjects="1">
      <p:cViewPr>
        <p:scale>
          <a:sx n="158" d="100"/>
          <a:sy n="158" d="100"/>
        </p:scale>
        <p:origin x="1376" y="816"/>
      </p:cViewPr>
      <p:guideLst>
        <p:guide orient="horz" pos="845"/>
        <p:guide pos="801"/>
        <p:guide orient="horz" pos="3339"/>
        <p:guide pos="4770"/>
        <p:guide pos="2547"/>
        <p:guide pos="311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43" d="100"/>
          <a:sy n="143" d="100"/>
        </p:scale>
        <p:origin x="222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88FD40A-8F86-1344-B8BD-49A2437355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62B9B1-EBBC-BF42-99C0-C8286FD663B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E4F56D-F34C-F14A-885D-668863C6200B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000258-006C-C345-86D5-7478B001EC9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8256C-CA2D-3D41-AD22-0DDD73CD8D7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1B7708-E238-934A-9D92-796AA5373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796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090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556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876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674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28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451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606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06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B5DC3-A3A7-F84E-B5A5-62D66BD08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F50C6C-127F-E840-A7E4-638AFF109B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93312-8A63-274E-B64F-B300B4FC8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C7123-C3D3-2B42-8F41-918D8E2C9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C6CBD-E4F9-DA4E-8A2D-D44945446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5969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591D3-DF51-544B-936C-CA0B969DF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DD64F-4932-EF4D-AD40-0B37CE2058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368ED6-14CB-4D41-BF71-6BFF60A81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4D6DF-069D-0E4D-B77F-C416A678D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E57AED-7DCC-AF4F-91FD-9BD9AD579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48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53E91-07A4-214D-AD1F-9A2CC17F2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741344-47A6-A343-A701-8FBD246A6E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B897B5-FFB8-F845-B56A-04CA9091F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D948F-6A3B-0549-B45F-4F532FC8D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9B58FF-7E45-EA46-8892-2335E2477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E641-2298-0D4F-941D-885C75620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DDD1C-180E-614A-A847-9A99462E01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DFE6E-C4D4-E149-A64F-43224431AB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ACFB39-DC1A-C24E-BA0C-1B22CBD14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889B95-185D-8A46-9337-18F7A5448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A78D05-44C1-0B47-8763-B5EE8942C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755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4BE91-037E-9E44-8F5E-9FC8D4A7C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8FA774-5D5F-6048-95B9-9C4DC246F1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067EA8-CEFD-9347-B3FC-19749D67E1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5E9B2A-9DD6-0A41-BEEC-288FC8A2F2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538196-4DA1-4A48-9143-98AC96C83D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62554E-FF45-E64B-80AF-EC648D511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7CC8DE-A0A2-A149-A586-17B53D09C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2CEF72-C55A-0347-9E2C-FD0BC4534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6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1C34B-00E2-424E-891B-6B31A22B5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BEA7D3-2187-0847-B59B-D9B633997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88054F-DCEC-7B46-9B1D-F5249C72D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37A1F3-D691-544F-A14C-44BD84086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0046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312543-CD0D-814F-80B3-FFE5CE8AD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D42A05-2180-C147-B7EC-B0730B68A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B2D75-48C3-FA4C-9AC5-ADA2FAC07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171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56D04-A81F-2741-BB7A-D1A29825B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89BE05-C513-4B4D-86EC-19517E21A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7239A2-4848-094F-889C-97F6E6F801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B56125-2AC1-B747-A56B-92681F986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9823D7-ECBC-E342-B5F2-C991C8C45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098782-0CA4-5A45-A559-CB2706263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70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10D7E-A721-D547-B4C2-46443C855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B89214-FD47-E047-8139-7F322132CC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A5C9C-CB17-3F4A-933F-E204C1925D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E13C6-3DA5-0B4F-8F33-D2B43D58B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5B0CA-1B77-4B44-A1C4-4B3DBC83E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B5A1E-99AE-CF41-9C35-7A84FF987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983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3474A-DE2F-404B-95CB-3A2CF9E12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1A8E14-B055-114B-99B2-E88C791EBE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47FD1-17F6-F442-ABAE-2BC88DCD8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FA0F4B-11C6-9C47-9377-BE214F5CB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B06E9-6FA7-CA47-A0AC-344B4587B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675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C605E0-4994-1D42-AC08-C29EC40D12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C89960-7F39-A043-B72C-FE68A60DC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45015-E38C-DE43-9AA7-C6597121D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EC9A3-163C-EE42-B00A-35D877B4B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285C1-33EA-D740-ADF7-80E8E66E3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435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9EF47-FFBA-784E-B440-FE1011D978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FCCDEF-594E-7F49-BBC4-B504D50E0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1A2CD-6DF9-6849-942E-575E4536A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3968-FAB1-7B4D-ABC7-01A88647E597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4E81C-4362-2F42-8E33-30005C1B9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2C452D-BFDC-C342-AB8A-47615D4A6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9AB89-E881-CE43-B4AD-3B49773D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5662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E7092-2BAA-5F42-A410-B7B2FE95B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E9407-5281-674F-B544-CD3169C478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24FF7-6A0C-D84C-9736-E6B680E82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3968-FAB1-7B4D-ABC7-01A88647E597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4A113-B9CA-0444-BC14-5442D6722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3F272-D96A-C54C-A088-275699E73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9AB89-E881-CE43-B4AD-3B49773D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130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88E39-1F7B-0646-B325-D7FE03C41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406BB3-032A-F449-B889-DF97BA267B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C8E65-9A2B-E843-B3D6-53BCE5B19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3968-FAB1-7B4D-ABC7-01A88647E597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6A7BCF-E289-034C-8882-D16E03A94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BBEC45-193A-3C4D-8F7E-E59C27ED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9AB89-E881-CE43-B4AD-3B49773D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9534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FB7E4-22B3-5946-9086-2236AF704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29CE5-49F3-FC46-BFE6-06C29D8D24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7113D8-6520-8345-9EE5-97BD97BAEB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29134A-C72A-9E43-9BA7-95E647445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3968-FAB1-7B4D-ABC7-01A88647E597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14168-D584-5441-A28D-735D87129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06100-F296-974D-A8F7-5C13120B9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9AB89-E881-CE43-B4AD-3B49773D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50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31E1A-E740-8F45-A259-A1828E60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77D8EA-AC5E-BC46-957F-E15D2A254C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8FB4E7-A486-E947-A891-A0468FD71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B40BA2-3282-E246-BA7D-323EC373C4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1F9BFA-D2EF-D847-BC77-A261C8E205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6B6A1C-F32C-D544-911A-F1A068F50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3968-FAB1-7B4D-ABC7-01A88647E597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CFAB8D-E5BE-8247-B5DF-8A96FB883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7BA4FA-D6CF-BE4D-9B4C-36E9E95D7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9AB89-E881-CE43-B4AD-3B49773D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0321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56E23-04E2-654E-BF3E-5CC227B29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1EB2B2-AD41-6746-B70E-BBC7EF1D4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3968-FAB1-7B4D-ABC7-01A88647E597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8BB86C-EB44-B849-945B-F7B905D37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12F8EB-BFD0-5B49-95F3-5AB2669E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9AB89-E881-CE43-B4AD-3B49773D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0409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BD097B4-2D63-1E4C-AF13-225523D88C8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059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0A22A-2279-134B-92D3-1C213CF10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4C3-7725-0249-A86E-137090E7A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7D8584-EEF1-224A-81E5-7068AE9828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42C9C6-F4D8-F444-BFF7-654F59359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3968-FAB1-7B4D-ABC7-01A88647E597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510C8-70EE-4F45-8776-8AF76323D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589A81-14D5-614B-8F5C-A8CBDBEB1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9AB89-E881-CE43-B4AD-3B49773D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9087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F3257-386C-234C-9D9C-6E0B20443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EF1B84-89C5-8B44-B29D-340B514545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12F753-2583-5A44-92A3-8054954DC8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5DE9B4-9615-0543-BD40-F366C5EA9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3968-FAB1-7B4D-ABC7-01A88647E597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B2C7E0-C603-B446-A37A-DBFBA1F3A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868A9-46FA-1944-AD5B-7B7324C4F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9AB89-E881-CE43-B4AD-3B49773D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182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FFD38-BD5A-3B44-9205-599D46341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0A5BB7-1B17-A644-A9C5-28BFBB7CFF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DB6D07-6875-6E4F-8365-667858D6C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3968-FAB1-7B4D-ABC7-01A88647E597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0524F6-8D2B-E640-9E3F-B7723C574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0B224-F399-7F41-AA7B-467F63CC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9AB89-E881-CE43-B4AD-3B49773D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2153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536784-4D0F-D64F-8631-71DFF889FA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970EE2-0026-8946-A4C8-5BB7BEF21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2E318-ED27-C347-9F21-AC190213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23968-FAB1-7B4D-ABC7-01A88647E597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96195-1BDA-BF4D-9E2D-EDBB7E788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F4CCB1-0F18-F54C-BA11-186562F87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9AB89-E881-CE43-B4AD-3B49773D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694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DF595D-181F-E349-8919-983737DD3A6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B54ED281-B169-6849-96DC-CDFCD866FF1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11/25/21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31133A-66FE-3048-AABD-CA9C00908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31A58A-C960-3A4E-A8C2-32089BE748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573A6-8BC2-5E46-BBF5-164A6D36CD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CB5D3-858E-3443-8C6D-D292B8564AD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CCC683-FA7C-DC42-946C-BFAAC19EB1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76FC2-0947-EC48-B246-BB11BBB316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2A478-6FFE-4E45-97AE-4E3BE076C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91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743049-24EF-9049-8BAB-6B283A31A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B8D47D-A602-2143-8E8D-DEF2E8A02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331C2-D388-BA47-BD93-C5DDFA2E19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23968-FAB1-7B4D-ABC7-01A88647E597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133D1-D2FC-9F49-A27B-C180E18659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D93AA6-575C-9B49-9FCA-9C44766920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9AB89-E881-CE43-B4AD-3B49773D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50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614D63C-9C67-AE4F-BF69-25C81D48EE63}"/>
              </a:ext>
            </a:extLst>
          </p:cNvPr>
          <p:cNvSpPr/>
          <p:nvPr/>
        </p:nvSpPr>
        <p:spPr>
          <a:xfrm>
            <a:off x="0" y="1855701"/>
            <a:ext cx="12192000" cy="4067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hild blowing out candles on a cake&#10;&#10;Description automatically generated with low confidence">
            <a:extLst>
              <a:ext uri="{FF2B5EF4-FFF2-40B4-BE49-F238E27FC236}">
                <a16:creationId xmlns:a16="http://schemas.microsoft.com/office/drawing/2014/main" id="{EF009E54-0D3F-444B-AEAA-2EBCF7EA36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937982"/>
            <a:ext cx="12192000" cy="3903260"/>
          </a:xfrm>
          <a:prstGeom prst="rect">
            <a:avLst/>
          </a:prstGeom>
        </p:spPr>
      </p:pic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E8F53C3-D116-D54B-822A-96083E0654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6022E817-EDFA-D84F-ABBE-7A54848C6B1B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0B62ECD-A66A-0C4D-BABF-15B16872A33F}"/>
              </a:ext>
            </a:extLst>
          </p:cNvPr>
          <p:cNvSpPr txBox="1">
            <a:spLocks/>
          </p:cNvSpPr>
          <p:nvPr/>
        </p:nvSpPr>
        <p:spPr>
          <a:xfrm>
            <a:off x="0" y="72731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Hanukkah Religious Festival Story</a:t>
            </a:r>
          </a:p>
        </p:txBody>
      </p:sp>
    </p:spTree>
    <p:extLst>
      <p:ext uri="{BB962C8B-B14F-4D97-AF65-F5344CB8AC3E}">
        <p14:creationId xmlns:p14="http://schemas.microsoft.com/office/powerpoint/2010/main" val="3096991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891268-2FB3-AB4D-B84D-A098B55DB99C}"/>
              </a:ext>
            </a:extLst>
          </p:cNvPr>
          <p:cNvSpPr txBox="1"/>
          <p:nvPr/>
        </p:nvSpPr>
        <p:spPr>
          <a:xfrm>
            <a:off x="7493895" y="1561783"/>
            <a:ext cx="3610121" cy="352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In 168 B.C.E. the Temple in Jerusalem was taken over by Syrian-Greek soldiers, and used to worship the Greek god, Zeus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This upset the Jewish people, but many were afraid to fight in case they lost. 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Later, the Syrian-Greek emperor Antiochus insisted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all Jews worship Zeus and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not Yahweh. </a:t>
            </a:r>
            <a:endParaRPr lang="en-GB" sz="22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picture containing fireplace, stone&#10;&#10;Description automatically generated">
            <a:extLst>
              <a:ext uri="{FF2B5EF4-FFF2-40B4-BE49-F238E27FC236}">
                <a16:creationId xmlns:a16="http://schemas.microsoft.com/office/drawing/2014/main" id="{507312A6-599F-F746-B6F5-24BF023383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009" y="1348308"/>
            <a:ext cx="5565275" cy="396717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0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891268-2FB3-AB4D-B84D-A098B55DB99C}"/>
              </a:ext>
            </a:extLst>
          </p:cNvPr>
          <p:cNvSpPr txBox="1"/>
          <p:nvPr/>
        </p:nvSpPr>
        <p:spPr>
          <a:xfrm>
            <a:off x="4878360" y="2094736"/>
            <a:ext cx="604205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 revolt was then led by the Maccabees.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Jewish troops eventually won the battle.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They wanted to cleanse the Temple by burning ritual oil in the Temple’s menorah for eight days.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But to their dismay, they discovered that there was only one day's worth of oil left in the Temple. </a:t>
            </a:r>
          </a:p>
          <a:p>
            <a:pPr>
              <a:spcBef>
                <a:spcPts val="1500"/>
              </a:spcBef>
            </a:pPr>
            <a:endParaRPr lang="en-GB" sz="22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close-up of a logo&#10;&#10;Description automatically generated with low confidence">
            <a:extLst>
              <a:ext uri="{FF2B5EF4-FFF2-40B4-BE49-F238E27FC236}">
                <a16:creationId xmlns:a16="http://schemas.microsoft.com/office/drawing/2014/main" id="{72CEFF30-F472-274E-BB11-52D52C6110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588" y="1304136"/>
            <a:ext cx="2791767" cy="399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29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891268-2FB3-AB4D-B84D-A098B55DB99C}"/>
              </a:ext>
            </a:extLst>
          </p:cNvPr>
          <p:cNvSpPr txBox="1"/>
          <p:nvPr/>
        </p:nvSpPr>
        <p:spPr>
          <a:xfrm>
            <a:off x="4846089" y="2361862"/>
            <a:ext cx="58677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They lit the menorah anyway and to their surprise the small amount of oil lasted the full eight days.</a:t>
            </a:r>
            <a:endParaRPr lang="en-GB" sz="19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They thought this was a miracle.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Ever since, this is remembered during the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festival of </a:t>
            </a:r>
            <a:r>
              <a:rPr lang="en-GB" sz="1900" b="1" dirty="0" err="1">
                <a:solidFill>
                  <a:srgbClr val="272626"/>
                </a:solidFill>
                <a:latin typeface="Comic Sans MS" panose="030F0702030302020204" pitchFamily="66" charset="0"/>
              </a:rPr>
              <a:t>Hunukkah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4" name="Picture 3" descr="A group of lit candles&#10;&#10;Description automatically generated with medium confidence">
            <a:extLst>
              <a:ext uri="{FF2B5EF4-FFF2-40B4-BE49-F238E27FC236}">
                <a16:creationId xmlns:a16="http://schemas.microsoft.com/office/drawing/2014/main" id="{156F13CE-8679-4172-BFCE-D33872FC0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1588" y="1341438"/>
            <a:ext cx="2771776" cy="395922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891268-2FB3-AB4D-B84D-A098B55DB99C}"/>
              </a:ext>
            </a:extLst>
          </p:cNvPr>
          <p:cNvSpPr txBox="1"/>
          <p:nvPr/>
        </p:nvSpPr>
        <p:spPr>
          <a:xfrm>
            <a:off x="5868495" y="2944252"/>
            <a:ext cx="413326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celebrate Hanukkah by lighting one candle each evening during the eight day festival.</a:t>
            </a:r>
          </a:p>
        </p:txBody>
      </p:sp>
      <p:pic>
        <p:nvPicPr>
          <p:cNvPr id="3" name="Picture 2" descr="A picture containing candelabrum&#10;&#10;Description automatically generated">
            <a:extLst>
              <a:ext uri="{FF2B5EF4-FFF2-40B4-BE49-F238E27FC236}">
                <a16:creationId xmlns:a16="http://schemas.microsoft.com/office/drawing/2014/main" id="{7B5B0822-83BD-42A5-BADB-E2B52A18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069" y="658271"/>
            <a:ext cx="3801026" cy="523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46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891268-2FB3-AB4D-B84D-A098B55DB99C}"/>
              </a:ext>
            </a:extLst>
          </p:cNvPr>
          <p:cNvSpPr txBox="1"/>
          <p:nvPr/>
        </p:nvSpPr>
        <p:spPr>
          <a:xfrm>
            <a:off x="0" y="4842448"/>
            <a:ext cx="1219199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People also eat special foods, such as doughnuts and potato latkes.</a:t>
            </a:r>
          </a:p>
          <a:p>
            <a:pPr algn="ctr"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Potato latkes are made from grated potatoes and onion, and then fried. </a:t>
            </a:r>
          </a:p>
        </p:txBody>
      </p:sp>
      <p:pic>
        <p:nvPicPr>
          <p:cNvPr id="3" name="Picture 2" descr="A pastry on a plate&#10;&#10;Description automatically generated with medium confidence">
            <a:extLst>
              <a:ext uri="{FF2B5EF4-FFF2-40B4-BE49-F238E27FC236}">
                <a16:creationId xmlns:a16="http://schemas.microsoft.com/office/drawing/2014/main" id="{A7E1E219-8FCF-B046-B4D0-5AB4C7EF7D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8529" y="1238189"/>
            <a:ext cx="4568563" cy="3099142"/>
          </a:xfrm>
          <a:prstGeom prst="roundRect">
            <a:avLst/>
          </a:prstGeom>
        </p:spPr>
      </p:pic>
      <p:pic>
        <p:nvPicPr>
          <p:cNvPr id="8" name="Picture 7" descr="A plate of food&#10;&#10;Description automatically generated with low confidence">
            <a:extLst>
              <a:ext uri="{FF2B5EF4-FFF2-40B4-BE49-F238E27FC236}">
                <a16:creationId xmlns:a16="http://schemas.microsoft.com/office/drawing/2014/main" id="{7FF18561-F621-614F-9DB6-78B008A821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0888" y="1238189"/>
            <a:ext cx="4651869" cy="309914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16218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891268-2FB3-AB4D-B84D-A098B55DB99C}"/>
              </a:ext>
            </a:extLst>
          </p:cNvPr>
          <p:cNvSpPr txBox="1"/>
          <p:nvPr/>
        </p:nvSpPr>
        <p:spPr>
          <a:xfrm>
            <a:off x="6308613" y="2986042"/>
            <a:ext cx="30457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play a special game called Dreidel.</a:t>
            </a:r>
          </a:p>
        </p:txBody>
      </p:sp>
      <p:pic>
        <p:nvPicPr>
          <p:cNvPr id="4" name="Picture 3" descr="A picture containing accessory, bandage&#10;&#10;Description automatically generated">
            <a:extLst>
              <a:ext uri="{FF2B5EF4-FFF2-40B4-BE49-F238E27FC236}">
                <a16:creationId xmlns:a16="http://schemas.microsoft.com/office/drawing/2014/main" id="{377C3AA9-1751-4017-AE06-5850E89F3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6815" y="803876"/>
            <a:ext cx="3732591" cy="473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619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891268-2FB3-AB4D-B84D-A098B55DB99C}"/>
              </a:ext>
            </a:extLst>
          </p:cNvPr>
          <p:cNvSpPr txBox="1"/>
          <p:nvPr/>
        </p:nvSpPr>
        <p:spPr>
          <a:xfrm>
            <a:off x="7496680" y="2282752"/>
            <a:ext cx="3209084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a time for celebration and fun.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But Jewish people also remember the serious story, associated with the worship of God.</a:t>
            </a:r>
          </a:p>
        </p:txBody>
      </p:sp>
      <p:pic>
        <p:nvPicPr>
          <p:cNvPr id="3" name="Picture 2" descr="A picture containing person, concert band&#10;&#10;Description automatically generated">
            <a:extLst>
              <a:ext uri="{FF2B5EF4-FFF2-40B4-BE49-F238E27FC236}">
                <a16:creationId xmlns:a16="http://schemas.microsoft.com/office/drawing/2014/main" id="{1AE0E105-3D64-43BC-A53E-B79D905BE4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769" y="1549600"/>
            <a:ext cx="5532120" cy="374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980221-32B0-4766-87CA-6E6270AE6C37}"/>
              </a:ext>
            </a:extLst>
          </p:cNvPr>
          <p:cNvSpPr txBox="1"/>
          <p:nvPr/>
        </p:nvSpPr>
        <p:spPr>
          <a:xfrm>
            <a:off x="7499180" y="2245241"/>
            <a:ext cx="3216585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Which part of the story did you like most?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you think of the Jewish people refusing to worship Zeus?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Have a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happy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Hanukkah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!</a:t>
            </a:r>
          </a:p>
          <a:p>
            <a:pPr>
              <a:spcBef>
                <a:spcPts val="1500"/>
              </a:spcBef>
            </a:pP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4" name="Picture 3" descr="A child blowing out candles on a cake&#10;&#10;Description automatically generated with low confidence">
            <a:extLst>
              <a:ext uri="{FF2B5EF4-FFF2-40B4-BE49-F238E27FC236}">
                <a16:creationId xmlns:a16="http://schemas.microsoft.com/office/drawing/2014/main" id="{228BAC64-71E7-6E45-AD49-4A6D4B452A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1588" y="1818868"/>
            <a:ext cx="5522901" cy="316582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1596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</TotalTime>
  <Words>290</Words>
  <Application>Microsoft Macintosh PowerPoint</Application>
  <PresentationFormat>Widescreen</PresentationFormat>
  <Paragraphs>29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121</cp:revision>
  <dcterms:created xsi:type="dcterms:W3CDTF">2021-01-11T17:47:06Z</dcterms:created>
  <dcterms:modified xsi:type="dcterms:W3CDTF">2021-11-26T09:42:05Z</dcterms:modified>
</cp:coreProperties>
</file>