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0" r:id="rId4"/>
    <p:sldId id="261" r:id="rId5"/>
    <p:sldId id="262" r:id="rId6"/>
    <p:sldId id="263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951B81"/>
    <a:srgbClr val="F9B233"/>
    <a:srgbClr val="EA5B0C"/>
    <a:srgbClr val="D9222A"/>
    <a:srgbClr val="D8222A"/>
    <a:srgbClr val="064B8D"/>
    <a:srgbClr val="DB2A6F"/>
    <a:srgbClr val="2294C6"/>
    <a:srgbClr val="EB8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36" autoAdjust="0"/>
    <p:restoredTop sz="94700"/>
  </p:normalViewPr>
  <p:slideViewPr>
    <p:cSldViewPr snapToGrid="0" snapToObjects="1">
      <p:cViewPr varScale="1">
        <p:scale>
          <a:sx n="67" d="100"/>
          <a:sy n="67" d="100"/>
        </p:scale>
        <p:origin x="84" y="924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23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92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8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29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28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552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122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210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7083F3E-C663-8746-B50F-A80037E7F3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0C751954-A884-E84D-A7C5-EB823CF03B8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7/24/2023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hild.co.uk/tags/browse/22CU8WU6C8GM0qs8KS6Kse/Eid-al-Fitr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88948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F9B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Eid al-Fitr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4930205" y="2200702"/>
            <a:ext cx="6094846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festival of Eid al-Fitr is celebrated at the end of Ramadan.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 begins at the first sighting of the new moon.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fasted from dawn to dusk.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is a time for families to come together to feast and celebrate!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look at how Muslims celebrate.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30A86D-9421-4F54-BB48-A6BE5DB7A2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7455" y="1698301"/>
            <a:ext cx="2747494" cy="406447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EAE75EBE-D4E8-824A-AA05-4BDC8979B73C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67091C5-DBF7-4B49-AF6D-4DA1BC05C9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62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5987849" y="2678614"/>
            <a:ext cx="4832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celebrate by sending greetings cards to each other.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often also give to charity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(this is called Zakat). </a:t>
            </a:r>
          </a:p>
          <a:p>
            <a:pPr>
              <a:spcBef>
                <a:spcPts val="1500"/>
              </a:spcBef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46B7D0-1073-4EAC-B719-8033687390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0750" y="1113741"/>
            <a:ext cx="3396343" cy="4386943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060F938-D060-6547-8ABC-9068756DE9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39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5672695" y="2673063"/>
            <a:ext cx="484889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is also a time of thanksgiving.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say thank you to Allah for His help and strength to pray and fast through the month of Ramadan.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CE2B94-678C-45D0-AC6E-D5D2619E0C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6207" y="1091170"/>
            <a:ext cx="3389951" cy="4574189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89D488-81A4-FC49-96E1-A805722483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83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1" y="5237606"/>
            <a:ext cx="1217680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Special services are celebrated in the Mosque.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D53A43-1183-428B-B9BE-B09765AA07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5041" y="1040289"/>
            <a:ext cx="6529514" cy="4048264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1F15B43-EC94-C04B-AE83-E9792AD7F4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89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5935612" y="2747833"/>
            <a:ext cx="450556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is an important festival.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Everyone wants to look their best.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 is traditional to wear new clothes.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087F76-CDD4-49C7-A04B-047685F7EC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0310" y="1086491"/>
            <a:ext cx="2998381" cy="4582632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D8B2713-F9AF-4A40-9081-84E5513C73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76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0" y="4672465"/>
            <a:ext cx="1217680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Muslims eat special food at the festival of Eid al-Fitr.</a:t>
            </a:r>
          </a:p>
          <a:p>
            <a:pPr algn="ctr"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They have sweets as a special treat!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4041AF-AC64-4F9A-A26D-AFB92FD4B5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203" y="1329763"/>
            <a:ext cx="2442242" cy="2846098"/>
          </a:xfrm>
          <a:prstGeom prst="round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6E1A7F-5F5F-284C-A09E-AD33636A17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9710" y="1586181"/>
            <a:ext cx="2998381" cy="23503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5EF53A-B46D-F443-AD06-A6352CAEDF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083" y="1586181"/>
            <a:ext cx="2998381" cy="2391418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267E7AC-CFB2-544E-B3BC-35AA471704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2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755497" y="1905888"/>
            <a:ext cx="4166631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After a good meal and a visit to the mosque, families exchange the greeting,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Eid Mubarak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 is traditional to give and receive presents, especially to children.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Most Muslim countries have a three day holiday.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Happy Eid!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45DD80-DF1B-4FB4-AA70-AE6D4219BE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196" y="1427533"/>
            <a:ext cx="5244991" cy="3933747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C423383-6E1A-934E-8ABE-AFD949FBA6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43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4795717" y="2091827"/>
            <a:ext cx="620825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u="sng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you thankful for?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makes you happy?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makes you sad?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find out more about what special foods Muslims eat for their celebration?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Why not design a card to celebrate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al-Fitr? There are many on the </a:t>
            </a:r>
            <a:r>
              <a:rPr lang="en-GB" sz="1900" b="1" dirty="0" err="1">
                <a:solidFill>
                  <a:srgbClr val="272626"/>
                </a:solidFill>
                <a:latin typeface="Comic Sans MS" panose="030F0702030302020204" pitchFamily="66" charset="0"/>
                <a:hlinkClick r:id="rId3"/>
              </a:rPr>
              <a:t>iChild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hlinkClick r:id="rId3"/>
              </a:rPr>
              <a:t> website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  <a:p>
            <a:pPr>
              <a:spcBef>
                <a:spcPts val="1500"/>
              </a:spcBef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30A86D-9421-4F54-BB48-A6BE5DB7A2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3234" y="1806628"/>
            <a:ext cx="2549987" cy="377229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AF4D79F6-6D54-0346-B520-5509942E1419}"/>
              </a:ext>
            </a:extLst>
          </p:cNvPr>
          <p:cNvSpPr txBox="1">
            <a:spLocks/>
          </p:cNvSpPr>
          <p:nvPr/>
        </p:nvSpPr>
        <p:spPr>
          <a:xfrm>
            <a:off x="0" y="88948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F9B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Eid al-Fitr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3796388-4308-5B4E-A10C-3E0956F014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285</Words>
  <Application>Microsoft Office PowerPoint</Application>
  <PresentationFormat>Widescreen</PresentationFormat>
  <Paragraphs>36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111</cp:revision>
  <dcterms:created xsi:type="dcterms:W3CDTF">2021-01-11T17:47:06Z</dcterms:created>
  <dcterms:modified xsi:type="dcterms:W3CDTF">2023-07-24T13:22:02Z</dcterms:modified>
</cp:coreProperties>
</file>