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8"/>
  </p:notesMasterIdLst>
  <p:sldIdLst>
    <p:sldId id="268" r:id="rId3"/>
    <p:sldId id="258" r:id="rId4"/>
    <p:sldId id="259" r:id="rId5"/>
    <p:sldId id="260" r:id="rId6"/>
    <p:sldId id="261" r:id="rId7"/>
    <p:sldId id="270" r:id="rId8"/>
    <p:sldId id="271" r:id="rId9"/>
    <p:sldId id="272" r:id="rId10"/>
    <p:sldId id="273" r:id="rId11"/>
    <p:sldId id="274" r:id="rId12"/>
    <p:sldId id="275" r:id="rId13"/>
    <p:sldId id="276" r:id="rId14"/>
    <p:sldId id="277" r:id="rId15"/>
    <p:sldId id="278" r:id="rId16"/>
    <p:sldId id="269"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77" userDrawn="1">
          <p15:clr>
            <a:srgbClr val="A4A3A4"/>
          </p15:clr>
        </p15:guide>
        <p15:guide id="2" pos="1050" userDrawn="1">
          <p15:clr>
            <a:srgbClr val="A4A3A4"/>
          </p15:clr>
        </p15:guide>
        <p15:guide id="3" orient="horz" pos="3498" userDrawn="1">
          <p15:clr>
            <a:srgbClr val="A4A3A4"/>
          </p15:clr>
        </p15:guide>
        <p15:guide id="4" pos="3477" userDrawn="1">
          <p15:clr>
            <a:srgbClr val="A4A3A4"/>
          </p15:clr>
        </p15:guide>
        <p15:guide id="5" pos="3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626"/>
    <a:srgbClr val="D9222A"/>
    <a:srgbClr val="EB8B2D"/>
    <a:srgbClr val="0A8B42"/>
    <a:srgbClr val="D8222A"/>
    <a:srgbClr val="B982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266" autoAdjust="0"/>
    <p:restoredTop sz="94694"/>
  </p:normalViewPr>
  <p:slideViewPr>
    <p:cSldViewPr snapToGrid="0" snapToObjects="1">
      <p:cViewPr varScale="1">
        <p:scale>
          <a:sx n="194" d="100"/>
          <a:sy n="194" d="100"/>
        </p:scale>
        <p:origin x="832" y="200"/>
      </p:cViewPr>
      <p:guideLst>
        <p:guide orient="horz" pos="777"/>
        <p:guide pos="1050"/>
        <p:guide orient="horz" pos="3498"/>
        <p:guide pos="3477"/>
        <p:guide pos="397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10/6/22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18824042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2828309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33884260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34382591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2130069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2297125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1839084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32868264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3411928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3929675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3597899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1322561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3090159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10/6/22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10/6/22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10/6/22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AB548-8730-AC47-BAC9-D17AA8E1788E}"/>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84E4D91-A21E-C54E-B6A0-2C20CFF2C24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FD414BC-44B9-0242-A8C2-C1E9DF5C4B08}"/>
              </a:ext>
            </a:extLst>
          </p:cNvPr>
          <p:cNvSpPr>
            <a:spLocks noGrp="1"/>
          </p:cNvSpPr>
          <p:nvPr>
            <p:ph type="dt" sz="half" idx="10"/>
          </p:nvPr>
        </p:nvSpPr>
        <p:spPr/>
        <p:txBody>
          <a:bodyPr/>
          <a:lstStyle/>
          <a:p>
            <a:fld id="{5EE6C402-AA5C-8B4A-871D-1992A30269EC}" type="datetimeFigureOut">
              <a:rPr lang="en-US" smtClean="0"/>
              <a:t>10/6/22</a:t>
            </a:fld>
            <a:endParaRPr lang="en-US"/>
          </a:p>
        </p:txBody>
      </p:sp>
      <p:sp>
        <p:nvSpPr>
          <p:cNvPr id="5" name="Footer Placeholder 4">
            <a:extLst>
              <a:ext uri="{FF2B5EF4-FFF2-40B4-BE49-F238E27FC236}">
                <a16:creationId xmlns:a16="http://schemas.microsoft.com/office/drawing/2014/main" id="{0C9A43E7-C64A-5644-9203-7B025C1FF9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6DF949-57C5-754E-B498-F350D8CBB204}"/>
              </a:ext>
            </a:extLst>
          </p:cNvPr>
          <p:cNvSpPr>
            <a:spLocks noGrp="1"/>
          </p:cNvSpPr>
          <p:nvPr>
            <p:ph type="sldNum" sz="quarter" idx="12"/>
          </p:nvPr>
        </p:nvSpPr>
        <p:spPr/>
        <p:txBody>
          <a:bodyPr/>
          <a:lstStyle/>
          <a:p>
            <a:fld id="{5F52A3FC-6C5F-A64B-A1A4-AAAB9378194A}" type="slidenum">
              <a:rPr lang="en-US" smtClean="0"/>
              <a:t>‹#›</a:t>
            </a:fld>
            <a:endParaRPr lang="en-US"/>
          </a:p>
        </p:txBody>
      </p:sp>
    </p:spTree>
    <p:extLst>
      <p:ext uri="{BB962C8B-B14F-4D97-AF65-F5344CB8AC3E}">
        <p14:creationId xmlns:p14="http://schemas.microsoft.com/office/powerpoint/2010/main" val="21717760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FADD4-C0D5-5B44-AF12-1F2EC3A9D72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B4B84D9-F399-1C47-816C-0443CC568945}"/>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AA1525B-7916-A34E-8491-2DE9F4846B03}"/>
              </a:ext>
            </a:extLst>
          </p:cNvPr>
          <p:cNvSpPr>
            <a:spLocks noGrp="1"/>
          </p:cNvSpPr>
          <p:nvPr>
            <p:ph type="dt" sz="half" idx="10"/>
          </p:nvPr>
        </p:nvSpPr>
        <p:spPr/>
        <p:txBody>
          <a:bodyPr/>
          <a:lstStyle/>
          <a:p>
            <a:fld id="{5EE6C402-AA5C-8B4A-871D-1992A30269EC}" type="datetimeFigureOut">
              <a:rPr lang="en-US" smtClean="0"/>
              <a:t>10/6/22</a:t>
            </a:fld>
            <a:endParaRPr lang="en-US"/>
          </a:p>
        </p:txBody>
      </p:sp>
      <p:sp>
        <p:nvSpPr>
          <p:cNvPr id="5" name="Footer Placeholder 4">
            <a:extLst>
              <a:ext uri="{FF2B5EF4-FFF2-40B4-BE49-F238E27FC236}">
                <a16:creationId xmlns:a16="http://schemas.microsoft.com/office/drawing/2014/main" id="{24D95137-112F-1F45-AF60-6A3DF319E2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1DAB1A-7A39-F24E-8CDD-E94CCEFFBE42}"/>
              </a:ext>
            </a:extLst>
          </p:cNvPr>
          <p:cNvSpPr>
            <a:spLocks noGrp="1"/>
          </p:cNvSpPr>
          <p:nvPr>
            <p:ph type="sldNum" sz="quarter" idx="12"/>
          </p:nvPr>
        </p:nvSpPr>
        <p:spPr/>
        <p:txBody>
          <a:bodyPr/>
          <a:lstStyle/>
          <a:p>
            <a:fld id="{5F52A3FC-6C5F-A64B-A1A4-AAAB9378194A}" type="slidenum">
              <a:rPr lang="en-US" smtClean="0"/>
              <a:t>‹#›</a:t>
            </a:fld>
            <a:endParaRPr lang="en-US"/>
          </a:p>
        </p:txBody>
      </p:sp>
    </p:spTree>
    <p:extLst>
      <p:ext uri="{BB962C8B-B14F-4D97-AF65-F5344CB8AC3E}">
        <p14:creationId xmlns:p14="http://schemas.microsoft.com/office/powerpoint/2010/main" val="19813341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1A1E8-E954-3C42-81AA-6F6298225330}"/>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512EDC14-4579-F54F-A2E4-DBC82B25181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B3AFE340-8B9F-504A-A5F2-6AE28D711F0E}"/>
              </a:ext>
            </a:extLst>
          </p:cNvPr>
          <p:cNvSpPr>
            <a:spLocks noGrp="1"/>
          </p:cNvSpPr>
          <p:nvPr>
            <p:ph type="dt" sz="half" idx="10"/>
          </p:nvPr>
        </p:nvSpPr>
        <p:spPr/>
        <p:txBody>
          <a:bodyPr/>
          <a:lstStyle/>
          <a:p>
            <a:fld id="{5EE6C402-AA5C-8B4A-871D-1992A30269EC}" type="datetimeFigureOut">
              <a:rPr lang="en-US" smtClean="0"/>
              <a:t>10/6/22</a:t>
            </a:fld>
            <a:endParaRPr lang="en-US"/>
          </a:p>
        </p:txBody>
      </p:sp>
      <p:sp>
        <p:nvSpPr>
          <p:cNvPr id="5" name="Footer Placeholder 4">
            <a:extLst>
              <a:ext uri="{FF2B5EF4-FFF2-40B4-BE49-F238E27FC236}">
                <a16:creationId xmlns:a16="http://schemas.microsoft.com/office/drawing/2014/main" id="{08B94CC3-8B3A-3843-8E0A-526F0A10D8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857F42-4CA6-464B-8A73-C128DB9148EB}"/>
              </a:ext>
            </a:extLst>
          </p:cNvPr>
          <p:cNvSpPr>
            <a:spLocks noGrp="1"/>
          </p:cNvSpPr>
          <p:nvPr>
            <p:ph type="sldNum" sz="quarter" idx="12"/>
          </p:nvPr>
        </p:nvSpPr>
        <p:spPr/>
        <p:txBody>
          <a:bodyPr/>
          <a:lstStyle/>
          <a:p>
            <a:fld id="{5F52A3FC-6C5F-A64B-A1A4-AAAB9378194A}" type="slidenum">
              <a:rPr lang="en-US" smtClean="0"/>
              <a:t>‹#›</a:t>
            </a:fld>
            <a:endParaRPr lang="en-US"/>
          </a:p>
        </p:txBody>
      </p:sp>
    </p:spTree>
    <p:extLst>
      <p:ext uri="{BB962C8B-B14F-4D97-AF65-F5344CB8AC3E}">
        <p14:creationId xmlns:p14="http://schemas.microsoft.com/office/powerpoint/2010/main" val="41974556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BE15AE-28FA-674B-AD79-694EE819B6D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B1932CB-7CF2-6A47-AAAC-FC2241A6864C}"/>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06836525-0577-EF44-B0C2-D9605288534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BA23C9A7-3A2F-4849-A488-5F321F6BEDB7}"/>
              </a:ext>
            </a:extLst>
          </p:cNvPr>
          <p:cNvSpPr>
            <a:spLocks noGrp="1"/>
          </p:cNvSpPr>
          <p:nvPr>
            <p:ph type="dt" sz="half" idx="10"/>
          </p:nvPr>
        </p:nvSpPr>
        <p:spPr/>
        <p:txBody>
          <a:bodyPr/>
          <a:lstStyle/>
          <a:p>
            <a:fld id="{5EE6C402-AA5C-8B4A-871D-1992A30269EC}" type="datetimeFigureOut">
              <a:rPr lang="en-US" smtClean="0"/>
              <a:t>10/6/22</a:t>
            </a:fld>
            <a:endParaRPr lang="en-US"/>
          </a:p>
        </p:txBody>
      </p:sp>
      <p:sp>
        <p:nvSpPr>
          <p:cNvPr id="6" name="Footer Placeholder 5">
            <a:extLst>
              <a:ext uri="{FF2B5EF4-FFF2-40B4-BE49-F238E27FC236}">
                <a16:creationId xmlns:a16="http://schemas.microsoft.com/office/drawing/2014/main" id="{68A6DE73-1DF8-A741-A4C1-2DAD21F14E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F8AF59-0845-5846-B6F7-BC9ED6C3E967}"/>
              </a:ext>
            </a:extLst>
          </p:cNvPr>
          <p:cNvSpPr>
            <a:spLocks noGrp="1"/>
          </p:cNvSpPr>
          <p:nvPr>
            <p:ph type="sldNum" sz="quarter" idx="12"/>
          </p:nvPr>
        </p:nvSpPr>
        <p:spPr/>
        <p:txBody>
          <a:bodyPr/>
          <a:lstStyle/>
          <a:p>
            <a:fld id="{5F52A3FC-6C5F-A64B-A1A4-AAAB9378194A}" type="slidenum">
              <a:rPr lang="en-US" smtClean="0"/>
              <a:t>‹#›</a:t>
            </a:fld>
            <a:endParaRPr lang="en-US"/>
          </a:p>
        </p:txBody>
      </p:sp>
    </p:spTree>
    <p:extLst>
      <p:ext uri="{BB962C8B-B14F-4D97-AF65-F5344CB8AC3E}">
        <p14:creationId xmlns:p14="http://schemas.microsoft.com/office/powerpoint/2010/main" val="28784685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55EA6B-133B-A743-862D-81554F246DB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C0B16EB8-BD20-9648-9548-200BAE9D9ED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FC0F876-10B9-C647-AC66-CE69060EF361}"/>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3A7773-438A-3D43-8296-314A805CE4D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59EE08E8-D63A-8B46-AAD8-B38621B2372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614872AC-4DBD-D74C-8C00-CC5971532538}"/>
              </a:ext>
            </a:extLst>
          </p:cNvPr>
          <p:cNvSpPr>
            <a:spLocks noGrp="1"/>
          </p:cNvSpPr>
          <p:nvPr>
            <p:ph type="dt" sz="half" idx="10"/>
          </p:nvPr>
        </p:nvSpPr>
        <p:spPr/>
        <p:txBody>
          <a:bodyPr/>
          <a:lstStyle/>
          <a:p>
            <a:fld id="{5EE6C402-AA5C-8B4A-871D-1992A30269EC}" type="datetimeFigureOut">
              <a:rPr lang="en-US" smtClean="0"/>
              <a:t>10/6/22</a:t>
            </a:fld>
            <a:endParaRPr lang="en-US"/>
          </a:p>
        </p:txBody>
      </p:sp>
      <p:sp>
        <p:nvSpPr>
          <p:cNvPr id="8" name="Footer Placeholder 7">
            <a:extLst>
              <a:ext uri="{FF2B5EF4-FFF2-40B4-BE49-F238E27FC236}">
                <a16:creationId xmlns:a16="http://schemas.microsoft.com/office/drawing/2014/main" id="{0D787C8F-A065-3E4F-8084-49FE18C3F23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DF36C63-FE7C-114A-BEC1-6D21066AB9C2}"/>
              </a:ext>
            </a:extLst>
          </p:cNvPr>
          <p:cNvSpPr>
            <a:spLocks noGrp="1"/>
          </p:cNvSpPr>
          <p:nvPr>
            <p:ph type="sldNum" sz="quarter" idx="12"/>
          </p:nvPr>
        </p:nvSpPr>
        <p:spPr/>
        <p:txBody>
          <a:bodyPr/>
          <a:lstStyle/>
          <a:p>
            <a:fld id="{5F52A3FC-6C5F-A64B-A1A4-AAAB9378194A}" type="slidenum">
              <a:rPr lang="en-US" smtClean="0"/>
              <a:t>‹#›</a:t>
            </a:fld>
            <a:endParaRPr lang="en-US"/>
          </a:p>
        </p:txBody>
      </p:sp>
    </p:spTree>
    <p:extLst>
      <p:ext uri="{BB962C8B-B14F-4D97-AF65-F5344CB8AC3E}">
        <p14:creationId xmlns:p14="http://schemas.microsoft.com/office/powerpoint/2010/main" val="8119491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343D92-5A48-0944-A1E4-D8240BBB9EA8}"/>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09A219C-54CD-A64A-ADCC-6A854D45441A}"/>
              </a:ext>
            </a:extLst>
          </p:cNvPr>
          <p:cNvSpPr>
            <a:spLocks noGrp="1"/>
          </p:cNvSpPr>
          <p:nvPr>
            <p:ph type="dt" sz="half" idx="10"/>
          </p:nvPr>
        </p:nvSpPr>
        <p:spPr/>
        <p:txBody>
          <a:bodyPr/>
          <a:lstStyle/>
          <a:p>
            <a:fld id="{5EE6C402-AA5C-8B4A-871D-1992A30269EC}" type="datetimeFigureOut">
              <a:rPr lang="en-US" smtClean="0"/>
              <a:t>10/6/22</a:t>
            </a:fld>
            <a:endParaRPr lang="en-US"/>
          </a:p>
        </p:txBody>
      </p:sp>
      <p:sp>
        <p:nvSpPr>
          <p:cNvPr id="4" name="Footer Placeholder 3">
            <a:extLst>
              <a:ext uri="{FF2B5EF4-FFF2-40B4-BE49-F238E27FC236}">
                <a16:creationId xmlns:a16="http://schemas.microsoft.com/office/drawing/2014/main" id="{5C71DC53-8F15-E74D-BED4-D37DB9FF17C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1B5ACA5-EE3D-B14B-AA1F-8760B3A69EA3}"/>
              </a:ext>
            </a:extLst>
          </p:cNvPr>
          <p:cNvSpPr>
            <a:spLocks noGrp="1"/>
          </p:cNvSpPr>
          <p:nvPr>
            <p:ph type="sldNum" sz="quarter" idx="12"/>
          </p:nvPr>
        </p:nvSpPr>
        <p:spPr/>
        <p:txBody>
          <a:bodyPr/>
          <a:lstStyle/>
          <a:p>
            <a:fld id="{5F52A3FC-6C5F-A64B-A1A4-AAAB9378194A}" type="slidenum">
              <a:rPr lang="en-US" smtClean="0"/>
              <a:t>‹#›</a:t>
            </a:fld>
            <a:endParaRPr lang="en-US"/>
          </a:p>
        </p:txBody>
      </p:sp>
    </p:spTree>
    <p:extLst>
      <p:ext uri="{BB962C8B-B14F-4D97-AF65-F5344CB8AC3E}">
        <p14:creationId xmlns:p14="http://schemas.microsoft.com/office/powerpoint/2010/main" val="42546273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E6B07BC-9811-7E4B-9CBE-4F5D0F1F29E0}"/>
              </a:ext>
            </a:extLst>
          </p:cNvPr>
          <p:cNvSpPr/>
          <p:nvPr userDrawn="1"/>
        </p:nvSpPr>
        <p:spPr>
          <a:xfrm>
            <a:off x="0" y="0"/>
            <a:ext cx="12192000" cy="6858000"/>
          </a:xfrm>
          <a:prstGeom prst="rect">
            <a:avLst/>
          </a:prstGeom>
          <a:solidFill>
            <a:srgbClr val="D9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2" name="Date Placeholder 1">
            <a:extLst>
              <a:ext uri="{FF2B5EF4-FFF2-40B4-BE49-F238E27FC236}">
                <a16:creationId xmlns:a16="http://schemas.microsoft.com/office/drawing/2014/main" id="{B19E5C23-724B-E340-B115-9589CB7D2DEC}"/>
              </a:ext>
            </a:extLst>
          </p:cNvPr>
          <p:cNvSpPr>
            <a:spLocks noGrp="1"/>
          </p:cNvSpPr>
          <p:nvPr>
            <p:ph type="dt" sz="half" idx="10"/>
          </p:nvPr>
        </p:nvSpPr>
        <p:spPr/>
        <p:txBody>
          <a:bodyPr/>
          <a:lstStyle/>
          <a:p>
            <a:fld id="{5EE6C402-AA5C-8B4A-871D-1992A30269EC}" type="datetimeFigureOut">
              <a:rPr lang="en-US" smtClean="0"/>
              <a:t>10/6/22</a:t>
            </a:fld>
            <a:endParaRPr lang="en-US"/>
          </a:p>
        </p:txBody>
      </p:sp>
      <p:sp>
        <p:nvSpPr>
          <p:cNvPr id="3" name="Footer Placeholder 2">
            <a:extLst>
              <a:ext uri="{FF2B5EF4-FFF2-40B4-BE49-F238E27FC236}">
                <a16:creationId xmlns:a16="http://schemas.microsoft.com/office/drawing/2014/main" id="{787706A2-BA3E-484F-846F-113A2A42765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A1577B0-2D7E-5E41-9DAA-205AA16D6A6B}"/>
              </a:ext>
            </a:extLst>
          </p:cNvPr>
          <p:cNvSpPr>
            <a:spLocks noGrp="1"/>
          </p:cNvSpPr>
          <p:nvPr>
            <p:ph type="sldNum" sz="quarter" idx="12"/>
          </p:nvPr>
        </p:nvSpPr>
        <p:spPr/>
        <p:txBody>
          <a:bodyPr/>
          <a:lstStyle/>
          <a:p>
            <a:fld id="{5F52A3FC-6C5F-A64B-A1A4-AAAB9378194A}" type="slidenum">
              <a:rPr lang="en-US" smtClean="0"/>
              <a:t>‹#›</a:t>
            </a:fld>
            <a:endParaRPr lang="en-US"/>
          </a:p>
        </p:txBody>
      </p:sp>
    </p:spTree>
    <p:extLst>
      <p:ext uri="{BB962C8B-B14F-4D97-AF65-F5344CB8AC3E}">
        <p14:creationId xmlns:p14="http://schemas.microsoft.com/office/powerpoint/2010/main" val="3683173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8DE09-7CCF-CD45-A17B-AD332BB5E8D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3168540-C9D6-714A-91DA-E636B1336B3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BA5F4C50-F6B7-7B42-99B1-58FEDA79DC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3DBFB3E-7F9A-AC42-8507-1A064C4A5B2F}"/>
              </a:ext>
            </a:extLst>
          </p:cNvPr>
          <p:cNvSpPr>
            <a:spLocks noGrp="1"/>
          </p:cNvSpPr>
          <p:nvPr>
            <p:ph type="dt" sz="half" idx="10"/>
          </p:nvPr>
        </p:nvSpPr>
        <p:spPr/>
        <p:txBody>
          <a:bodyPr/>
          <a:lstStyle/>
          <a:p>
            <a:fld id="{5EE6C402-AA5C-8B4A-871D-1992A30269EC}" type="datetimeFigureOut">
              <a:rPr lang="en-US" smtClean="0"/>
              <a:t>10/6/22</a:t>
            </a:fld>
            <a:endParaRPr lang="en-US"/>
          </a:p>
        </p:txBody>
      </p:sp>
      <p:sp>
        <p:nvSpPr>
          <p:cNvPr id="6" name="Footer Placeholder 5">
            <a:extLst>
              <a:ext uri="{FF2B5EF4-FFF2-40B4-BE49-F238E27FC236}">
                <a16:creationId xmlns:a16="http://schemas.microsoft.com/office/drawing/2014/main" id="{3D745EA6-5C14-AA4C-9098-BD8EE52A27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B7E77C6-A591-6047-A9F0-0422289A5C3E}"/>
              </a:ext>
            </a:extLst>
          </p:cNvPr>
          <p:cNvSpPr>
            <a:spLocks noGrp="1"/>
          </p:cNvSpPr>
          <p:nvPr>
            <p:ph type="sldNum" sz="quarter" idx="12"/>
          </p:nvPr>
        </p:nvSpPr>
        <p:spPr/>
        <p:txBody>
          <a:bodyPr/>
          <a:lstStyle/>
          <a:p>
            <a:fld id="{5F52A3FC-6C5F-A64B-A1A4-AAAB9378194A}" type="slidenum">
              <a:rPr lang="en-US" smtClean="0"/>
              <a:t>‹#›</a:t>
            </a:fld>
            <a:endParaRPr lang="en-US"/>
          </a:p>
        </p:txBody>
      </p:sp>
    </p:spTree>
    <p:extLst>
      <p:ext uri="{BB962C8B-B14F-4D97-AF65-F5344CB8AC3E}">
        <p14:creationId xmlns:p14="http://schemas.microsoft.com/office/powerpoint/2010/main" val="1775386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10/6/22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EEA85-7CAC-2E46-88E5-FD8DD446742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26272BF-1DEA-1348-A053-1355B53D44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8139BE3-30E9-EE49-AA23-9F9435AA6F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AA7909D-9510-A142-ACBD-70531D54D133}"/>
              </a:ext>
            </a:extLst>
          </p:cNvPr>
          <p:cNvSpPr>
            <a:spLocks noGrp="1"/>
          </p:cNvSpPr>
          <p:nvPr>
            <p:ph type="dt" sz="half" idx="10"/>
          </p:nvPr>
        </p:nvSpPr>
        <p:spPr/>
        <p:txBody>
          <a:bodyPr/>
          <a:lstStyle/>
          <a:p>
            <a:fld id="{5EE6C402-AA5C-8B4A-871D-1992A30269EC}" type="datetimeFigureOut">
              <a:rPr lang="en-US" smtClean="0"/>
              <a:t>10/6/22</a:t>
            </a:fld>
            <a:endParaRPr lang="en-US"/>
          </a:p>
        </p:txBody>
      </p:sp>
      <p:sp>
        <p:nvSpPr>
          <p:cNvPr id="6" name="Footer Placeholder 5">
            <a:extLst>
              <a:ext uri="{FF2B5EF4-FFF2-40B4-BE49-F238E27FC236}">
                <a16:creationId xmlns:a16="http://schemas.microsoft.com/office/drawing/2014/main" id="{FEAB1D20-1E37-3149-89AB-56FC43824A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F0E9C29-7746-F944-B95F-96FA020D302E}"/>
              </a:ext>
            </a:extLst>
          </p:cNvPr>
          <p:cNvSpPr>
            <a:spLocks noGrp="1"/>
          </p:cNvSpPr>
          <p:nvPr>
            <p:ph type="sldNum" sz="quarter" idx="12"/>
          </p:nvPr>
        </p:nvSpPr>
        <p:spPr/>
        <p:txBody>
          <a:bodyPr/>
          <a:lstStyle/>
          <a:p>
            <a:fld id="{5F52A3FC-6C5F-A64B-A1A4-AAAB9378194A}" type="slidenum">
              <a:rPr lang="en-US" smtClean="0"/>
              <a:t>‹#›</a:t>
            </a:fld>
            <a:endParaRPr lang="en-US"/>
          </a:p>
        </p:txBody>
      </p:sp>
    </p:spTree>
    <p:extLst>
      <p:ext uri="{BB962C8B-B14F-4D97-AF65-F5344CB8AC3E}">
        <p14:creationId xmlns:p14="http://schemas.microsoft.com/office/powerpoint/2010/main" val="20496492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AF71E-76EE-9D4A-B1CB-78313A65E41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A6E57BC-91A5-424F-AB24-F072E59BCA1F}"/>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21D45FF-0C4B-9C4F-BDB6-FA8974406646}"/>
              </a:ext>
            </a:extLst>
          </p:cNvPr>
          <p:cNvSpPr>
            <a:spLocks noGrp="1"/>
          </p:cNvSpPr>
          <p:nvPr>
            <p:ph type="dt" sz="half" idx="10"/>
          </p:nvPr>
        </p:nvSpPr>
        <p:spPr/>
        <p:txBody>
          <a:bodyPr/>
          <a:lstStyle/>
          <a:p>
            <a:fld id="{5EE6C402-AA5C-8B4A-871D-1992A30269EC}" type="datetimeFigureOut">
              <a:rPr lang="en-US" smtClean="0"/>
              <a:t>10/6/22</a:t>
            </a:fld>
            <a:endParaRPr lang="en-US"/>
          </a:p>
        </p:txBody>
      </p:sp>
      <p:sp>
        <p:nvSpPr>
          <p:cNvPr id="5" name="Footer Placeholder 4">
            <a:extLst>
              <a:ext uri="{FF2B5EF4-FFF2-40B4-BE49-F238E27FC236}">
                <a16:creationId xmlns:a16="http://schemas.microsoft.com/office/drawing/2014/main" id="{DB819D13-E069-D54D-8E8E-DF151406EA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5D0414-3C2D-8748-A989-158B170341B9}"/>
              </a:ext>
            </a:extLst>
          </p:cNvPr>
          <p:cNvSpPr>
            <a:spLocks noGrp="1"/>
          </p:cNvSpPr>
          <p:nvPr>
            <p:ph type="sldNum" sz="quarter" idx="12"/>
          </p:nvPr>
        </p:nvSpPr>
        <p:spPr/>
        <p:txBody>
          <a:bodyPr/>
          <a:lstStyle/>
          <a:p>
            <a:fld id="{5F52A3FC-6C5F-A64B-A1A4-AAAB9378194A}" type="slidenum">
              <a:rPr lang="en-US" smtClean="0"/>
              <a:t>‹#›</a:t>
            </a:fld>
            <a:endParaRPr lang="en-US"/>
          </a:p>
        </p:txBody>
      </p:sp>
    </p:spTree>
    <p:extLst>
      <p:ext uri="{BB962C8B-B14F-4D97-AF65-F5344CB8AC3E}">
        <p14:creationId xmlns:p14="http://schemas.microsoft.com/office/powerpoint/2010/main" val="41988511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8312B7E-D5C7-EF4D-94D2-ADEAF9770F8F}"/>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CC48362-9A7D-AA4A-8570-2B7026729B8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2E8F33E-FDE0-F64B-9C9F-11CBC9DBC876}"/>
              </a:ext>
            </a:extLst>
          </p:cNvPr>
          <p:cNvSpPr>
            <a:spLocks noGrp="1"/>
          </p:cNvSpPr>
          <p:nvPr>
            <p:ph type="dt" sz="half" idx="10"/>
          </p:nvPr>
        </p:nvSpPr>
        <p:spPr/>
        <p:txBody>
          <a:bodyPr/>
          <a:lstStyle/>
          <a:p>
            <a:fld id="{5EE6C402-AA5C-8B4A-871D-1992A30269EC}" type="datetimeFigureOut">
              <a:rPr lang="en-US" smtClean="0"/>
              <a:t>10/6/22</a:t>
            </a:fld>
            <a:endParaRPr lang="en-US"/>
          </a:p>
        </p:txBody>
      </p:sp>
      <p:sp>
        <p:nvSpPr>
          <p:cNvPr id="5" name="Footer Placeholder 4">
            <a:extLst>
              <a:ext uri="{FF2B5EF4-FFF2-40B4-BE49-F238E27FC236}">
                <a16:creationId xmlns:a16="http://schemas.microsoft.com/office/drawing/2014/main" id="{2D72F9A7-842D-2B47-94EF-9CA523353F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61651B9-4E0A-B044-98BC-77DEA0EE3AD8}"/>
              </a:ext>
            </a:extLst>
          </p:cNvPr>
          <p:cNvSpPr>
            <a:spLocks noGrp="1"/>
          </p:cNvSpPr>
          <p:nvPr>
            <p:ph type="sldNum" sz="quarter" idx="12"/>
          </p:nvPr>
        </p:nvSpPr>
        <p:spPr/>
        <p:txBody>
          <a:bodyPr/>
          <a:lstStyle/>
          <a:p>
            <a:fld id="{5F52A3FC-6C5F-A64B-A1A4-AAAB9378194A}" type="slidenum">
              <a:rPr lang="en-US" smtClean="0"/>
              <a:t>‹#›</a:t>
            </a:fld>
            <a:endParaRPr lang="en-US"/>
          </a:p>
        </p:txBody>
      </p:sp>
    </p:spTree>
    <p:extLst>
      <p:ext uri="{BB962C8B-B14F-4D97-AF65-F5344CB8AC3E}">
        <p14:creationId xmlns:p14="http://schemas.microsoft.com/office/powerpoint/2010/main" val="3667535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10/6/22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10/6/22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10/6/22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10/6/22</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68090B1-4646-6649-831F-3B0AFE24B80D}"/>
              </a:ext>
            </a:extLst>
          </p:cNvPr>
          <p:cNvSpPr/>
          <p:nvPr userDrawn="1"/>
        </p:nvSpPr>
        <p:spPr>
          <a:xfrm>
            <a:off x="0" y="0"/>
            <a:ext cx="12192000" cy="6858000"/>
          </a:xfrm>
          <a:prstGeom prst="rect">
            <a:avLst/>
          </a:prstGeom>
          <a:solidFill>
            <a:srgbClr val="D9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6" name="Round Diagonal Corner of Rectangle 9">
            <a:extLst>
              <a:ext uri="{FF2B5EF4-FFF2-40B4-BE49-F238E27FC236}">
                <a16:creationId xmlns:a16="http://schemas.microsoft.com/office/drawing/2014/main" id="{372B19F7-D01C-994C-971E-64AF1F12ED13}"/>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B8D9299A-8F03-7148-9E92-271841CA97A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10/6/22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10/6/22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10/6/22</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AA4F399-4633-C047-9888-F6C29EB18B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28B9ED4-6BB9-2C46-B536-E95C59AE32F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3AC7A29-2542-FF4C-B14E-2A9846280F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E6C402-AA5C-8B4A-871D-1992A30269EC}" type="datetimeFigureOut">
              <a:rPr lang="en-US" smtClean="0"/>
              <a:t>10/6/22</a:t>
            </a:fld>
            <a:endParaRPr lang="en-US"/>
          </a:p>
        </p:txBody>
      </p:sp>
      <p:sp>
        <p:nvSpPr>
          <p:cNvPr id="5" name="Footer Placeholder 4">
            <a:extLst>
              <a:ext uri="{FF2B5EF4-FFF2-40B4-BE49-F238E27FC236}">
                <a16:creationId xmlns:a16="http://schemas.microsoft.com/office/drawing/2014/main" id="{EE08F2EB-D671-6248-8E44-F28D7E1E81D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60A6C41-D67B-F747-9661-23F62E9737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52A3FC-6C5F-A64B-A1A4-AAAB9378194A}" type="slidenum">
              <a:rPr lang="en-US" smtClean="0"/>
              <a:t>‹#›</a:t>
            </a:fld>
            <a:endParaRPr lang="en-US"/>
          </a:p>
        </p:txBody>
      </p:sp>
    </p:spTree>
    <p:extLst>
      <p:ext uri="{BB962C8B-B14F-4D97-AF65-F5344CB8AC3E}">
        <p14:creationId xmlns:p14="http://schemas.microsoft.com/office/powerpoint/2010/main" val="20207415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0.png"/><Relationship Id="rId1" Type="http://schemas.openxmlformats.org/officeDocument/2006/relationships/slideLayout" Target="../slideLayouts/slideLayout18.xml"/><Relationship Id="rId5" Type="http://schemas.openxmlformats.org/officeDocument/2006/relationships/image" Target="../media/image6.jpeg"/><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23EA55D-0936-434D-9B1D-014D0C685A62}"/>
              </a:ext>
            </a:extLst>
          </p:cNvPr>
          <p:cNvSpPr/>
          <p:nvPr/>
        </p:nvSpPr>
        <p:spPr>
          <a:xfrm>
            <a:off x="-3" y="1552575"/>
            <a:ext cx="12192000" cy="39684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E714E589-127A-044E-8274-A75CC9F57A0F}"/>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History</a:t>
            </a:r>
            <a:endParaRPr lang="en-US" sz="2000" b="1" dirty="0">
              <a:solidFill>
                <a:schemeClr val="bg1"/>
              </a:solidFill>
              <a:latin typeface="Arial" panose="020B0604020202020204" pitchFamily="34" charset="0"/>
              <a:cs typeface="Arial" panose="020B0604020202020204" pitchFamily="34" charset="0"/>
            </a:endParaRPr>
          </a:p>
        </p:txBody>
      </p:sp>
      <p:pic>
        <p:nvPicPr>
          <p:cNvPr id="11" name="Picture 10" descr="Graphical user interface, text, application, chat or text message&#10;&#10;Description automatically generated">
            <a:extLst>
              <a:ext uri="{FF2B5EF4-FFF2-40B4-BE49-F238E27FC236}">
                <a16:creationId xmlns:a16="http://schemas.microsoft.com/office/drawing/2014/main" id="{ADB2918A-0CB6-C84D-92E8-734BDBAF6AF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2" name="Picture 11" descr="A picture containing text, clipart&#10;&#10;Description automatically generated">
            <a:extLst>
              <a:ext uri="{FF2B5EF4-FFF2-40B4-BE49-F238E27FC236}">
                <a16:creationId xmlns:a16="http://schemas.microsoft.com/office/drawing/2014/main" id="{0D3128CA-D59C-BF47-8C19-2332DA4AF6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3" name="Title 1">
            <a:extLst>
              <a:ext uri="{FF2B5EF4-FFF2-40B4-BE49-F238E27FC236}">
                <a16:creationId xmlns:a16="http://schemas.microsoft.com/office/drawing/2014/main" id="{A2648F08-AEC8-6842-A86C-CE355747DD7B}"/>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14" name="Title 1">
            <a:extLst>
              <a:ext uri="{FF2B5EF4-FFF2-40B4-BE49-F238E27FC236}">
                <a16:creationId xmlns:a16="http://schemas.microsoft.com/office/drawing/2014/main" id="{067CA542-48FD-4841-BA50-D9461EF1B050}"/>
              </a:ext>
            </a:extLst>
          </p:cNvPr>
          <p:cNvSpPr txBox="1">
            <a:spLocks/>
          </p:cNvSpPr>
          <p:nvPr/>
        </p:nvSpPr>
        <p:spPr>
          <a:xfrm>
            <a:off x="-2" y="474338"/>
            <a:ext cx="12192002" cy="590931"/>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indent="0" algn="ctr">
              <a:buNone/>
            </a:pPr>
            <a:r>
              <a:rPr lang="en-GB" sz="3600" b="1" dirty="0">
                <a:solidFill>
                  <a:schemeClr val="bg1"/>
                </a:solidFill>
                <a:latin typeface="Comic Sans MS" panose="030F0902030302020204" pitchFamily="66" charset="0"/>
                <a:cs typeface="Arial" panose="020B0604020202020204" pitchFamily="34" charset="0"/>
              </a:rPr>
              <a:t>Queen Elizabeth II</a:t>
            </a:r>
          </a:p>
        </p:txBody>
      </p:sp>
      <p:pic>
        <p:nvPicPr>
          <p:cNvPr id="3" name="Picture 2" descr="A picture containing person&#10;&#10;Description automatically generated">
            <a:extLst>
              <a:ext uri="{FF2B5EF4-FFF2-40B4-BE49-F238E27FC236}">
                <a16:creationId xmlns:a16="http://schemas.microsoft.com/office/drawing/2014/main" id="{09C4A861-F5FC-724B-8547-C18A4D69A3E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292707" y="1619673"/>
            <a:ext cx="3899291" cy="3834266"/>
          </a:xfrm>
          <a:prstGeom prst="rect">
            <a:avLst/>
          </a:prstGeom>
        </p:spPr>
      </p:pic>
      <p:pic>
        <p:nvPicPr>
          <p:cNvPr id="5" name="Picture 4" descr="A person wearing a crown&#10;&#10;Description automatically generated with low confidence">
            <a:extLst>
              <a:ext uri="{FF2B5EF4-FFF2-40B4-BE49-F238E27FC236}">
                <a16:creationId xmlns:a16="http://schemas.microsoft.com/office/drawing/2014/main" id="{D5A37D95-5F3B-DB4C-A139-E51E804DB1A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0"/>
          <a:stretch/>
        </p:blipFill>
        <p:spPr>
          <a:xfrm>
            <a:off x="4280286" y="1619673"/>
            <a:ext cx="3899291" cy="3834266"/>
          </a:xfrm>
          <a:prstGeom prst="rect">
            <a:avLst/>
          </a:prstGeom>
        </p:spPr>
      </p:pic>
      <p:pic>
        <p:nvPicPr>
          <p:cNvPr id="9" name="Picture 8" descr="A picture containing text, tree, outdoor, grass&#10;&#10;Description automatically generated">
            <a:extLst>
              <a:ext uri="{FF2B5EF4-FFF2-40B4-BE49-F238E27FC236}">
                <a16:creationId xmlns:a16="http://schemas.microsoft.com/office/drawing/2014/main" id="{A8536A50-0FAA-8B40-86C2-44FFCA5CAB5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0" y="1617565"/>
            <a:ext cx="4167156" cy="3838483"/>
          </a:xfrm>
          <a:prstGeom prst="rect">
            <a:avLst/>
          </a:prstGeom>
        </p:spPr>
      </p:pic>
    </p:spTree>
    <p:extLst>
      <p:ext uri="{BB962C8B-B14F-4D97-AF65-F5344CB8AC3E}">
        <p14:creationId xmlns:p14="http://schemas.microsoft.com/office/powerpoint/2010/main" val="2075695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ride on a horse carriage&#10;&#10;Description automatically generated with low confidence">
            <a:extLst>
              <a:ext uri="{FF2B5EF4-FFF2-40B4-BE49-F238E27FC236}">
                <a16:creationId xmlns:a16="http://schemas.microsoft.com/office/drawing/2014/main" id="{3913EC52-288C-874E-9974-E682A4FA13A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63577" y="1145599"/>
            <a:ext cx="4640751" cy="4486060"/>
          </a:xfrm>
          <a:prstGeom prst="rect">
            <a:avLst/>
          </a:prstGeom>
        </p:spPr>
      </p:pic>
      <p:sp>
        <p:nvSpPr>
          <p:cNvPr id="8" name="TextBox 7">
            <a:extLst>
              <a:ext uri="{FF2B5EF4-FFF2-40B4-BE49-F238E27FC236}">
                <a16:creationId xmlns:a16="http://schemas.microsoft.com/office/drawing/2014/main" id="{D9E9521E-1365-8F44-AF0F-FDA8E598D1A1}"/>
              </a:ext>
            </a:extLst>
          </p:cNvPr>
          <p:cNvSpPr txBox="1"/>
          <p:nvPr/>
        </p:nvSpPr>
        <p:spPr>
          <a:xfrm>
            <a:off x="6427544" y="1080364"/>
            <a:ext cx="4640751" cy="4632037"/>
          </a:xfrm>
          <a:prstGeom prst="rect">
            <a:avLst/>
          </a:prstGeom>
          <a:noFill/>
        </p:spPr>
        <p:txBody>
          <a:bodyPr wrap="square">
            <a:spAutoFit/>
          </a:bodyPr>
          <a:lstStyle/>
          <a:p>
            <a:pPr>
              <a:spcBef>
                <a:spcPts val="1500"/>
              </a:spcBef>
            </a:pPr>
            <a:r>
              <a:rPr lang="en-GB" dirty="0">
                <a:solidFill>
                  <a:srgbClr val="272626"/>
                </a:solidFill>
                <a:latin typeface="Comic Sans MS" panose="030F0702030302020204" pitchFamily="66" charset="0"/>
              </a:rPr>
              <a:t>The Queen worked very hard. She was patron of several hundred charities, and visited charities and organisations almost every day. She also attended many important state events in this country and abroad.</a:t>
            </a:r>
          </a:p>
          <a:p>
            <a:pPr>
              <a:spcBef>
                <a:spcPts val="1500"/>
              </a:spcBef>
            </a:pPr>
            <a:r>
              <a:rPr lang="en-GB" dirty="0">
                <a:solidFill>
                  <a:srgbClr val="272626"/>
                </a:solidFill>
                <a:latin typeface="Comic Sans MS" panose="030F0702030302020204" pitchFamily="66" charset="0"/>
              </a:rPr>
              <a:t>She only recently handed over some of her roles to her children and grandchildren.</a:t>
            </a:r>
          </a:p>
          <a:p>
            <a:pPr>
              <a:spcBef>
                <a:spcPts val="1500"/>
              </a:spcBef>
            </a:pPr>
            <a:r>
              <a:rPr lang="en-GB" dirty="0">
                <a:solidFill>
                  <a:srgbClr val="272626"/>
                </a:solidFill>
                <a:latin typeface="Comic Sans MS" panose="030F0702030302020204" pitchFamily="66" charset="0"/>
              </a:rPr>
              <a:t>She also had a weekly meeting with the Prime Minister. She worked with 15 Prime Ministers so far. Now King Charles III has taken her place. Lots of people would love to know what is said! But all the conversations are completely private.</a:t>
            </a:r>
          </a:p>
        </p:txBody>
      </p:sp>
    </p:spTree>
    <p:extLst>
      <p:ext uri="{BB962C8B-B14F-4D97-AF65-F5344CB8AC3E}">
        <p14:creationId xmlns:p14="http://schemas.microsoft.com/office/powerpoint/2010/main" val="3122466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person&#10;&#10;Description automatically generated">
            <a:extLst>
              <a:ext uri="{FF2B5EF4-FFF2-40B4-BE49-F238E27FC236}">
                <a16:creationId xmlns:a16="http://schemas.microsoft.com/office/drawing/2014/main" id="{302BB3BE-2BCC-D94D-909F-78520AFBD30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63577" y="1145599"/>
            <a:ext cx="4640752" cy="4526445"/>
          </a:xfrm>
          <a:prstGeom prst="rect">
            <a:avLst/>
          </a:prstGeom>
        </p:spPr>
      </p:pic>
      <p:sp>
        <p:nvSpPr>
          <p:cNvPr id="8" name="TextBox 7">
            <a:extLst>
              <a:ext uri="{FF2B5EF4-FFF2-40B4-BE49-F238E27FC236}">
                <a16:creationId xmlns:a16="http://schemas.microsoft.com/office/drawing/2014/main" id="{D9E9521E-1365-8F44-AF0F-FDA8E598D1A1}"/>
              </a:ext>
            </a:extLst>
          </p:cNvPr>
          <p:cNvSpPr txBox="1"/>
          <p:nvPr/>
        </p:nvSpPr>
        <p:spPr>
          <a:xfrm>
            <a:off x="6434123" y="1528479"/>
            <a:ext cx="4288698" cy="3801041"/>
          </a:xfrm>
          <a:prstGeom prst="rect">
            <a:avLst/>
          </a:prstGeom>
          <a:noFill/>
        </p:spPr>
        <p:txBody>
          <a:bodyPr wrap="square">
            <a:spAutoFit/>
          </a:bodyPr>
          <a:lstStyle/>
          <a:p>
            <a:pPr>
              <a:spcBef>
                <a:spcPts val="1500"/>
              </a:spcBef>
            </a:pPr>
            <a:r>
              <a:rPr lang="en-GB" dirty="0">
                <a:solidFill>
                  <a:srgbClr val="272626"/>
                </a:solidFill>
                <a:latin typeface="Comic Sans MS" panose="030F0702030302020204" pitchFamily="66" charset="0"/>
              </a:rPr>
              <a:t>Queen Elizabeth loved horses. She had her first pony when she was only four years old, a little Shetland pony called Peggy.</a:t>
            </a:r>
          </a:p>
          <a:p>
            <a:pPr>
              <a:spcBef>
                <a:spcPts val="1500"/>
              </a:spcBef>
            </a:pPr>
            <a:r>
              <a:rPr lang="en-GB" dirty="0">
                <a:solidFill>
                  <a:srgbClr val="272626"/>
                </a:solidFill>
                <a:latin typeface="Comic Sans MS" panose="030F0702030302020204" pitchFamily="66" charset="0"/>
              </a:rPr>
              <a:t>She also owned race horses, and enjoyed horse-racing. When her race horses retired, she made sure they were well looked after.</a:t>
            </a:r>
          </a:p>
          <a:p>
            <a:pPr>
              <a:spcBef>
                <a:spcPts val="1500"/>
              </a:spcBef>
            </a:pPr>
            <a:r>
              <a:rPr lang="en-GB" dirty="0">
                <a:solidFill>
                  <a:srgbClr val="272626"/>
                </a:solidFill>
                <a:latin typeface="Comic Sans MS" panose="030F0702030302020204" pitchFamily="66" charset="0"/>
              </a:rPr>
              <a:t>The Queen was also famous for her love of dogs, especially corgis. She  owned over thirty during her time</a:t>
            </a:r>
            <a:br>
              <a:rPr lang="en-GB" dirty="0">
                <a:solidFill>
                  <a:srgbClr val="272626"/>
                </a:solidFill>
                <a:latin typeface="Comic Sans MS" panose="030F0702030302020204" pitchFamily="66" charset="0"/>
              </a:rPr>
            </a:br>
            <a:r>
              <a:rPr lang="en-GB" dirty="0">
                <a:solidFill>
                  <a:srgbClr val="272626"/>
                </a:solidFill>
                <a:latin typeface="Comic Sans MS" panose="030F0702030302020204" pitchFamily="66" charset="0"/>
              </a:rPr>
              <a:t>as queen!</a:t>
            </a:r>
          </a:p>
        </p:txBody>
      </p:sp>
    </p:spTree>
    <p:extLst>
      <p:ext uri="{BB962C8B-B14F-4D97-AF65-F5344CB8AC3E}">
        <p14:creationId xmlns:p14="http://schemas.microsoft.com/office/powerpoint/2010/main" val="29231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holding flags&#10;&#10;Description automatically generated with medium confidence">
            <a:extLst>
              <a:ext uri="{FF2B5EF4-FFF2-40B4-BE49-F238E27FC236}">
                <a16:creationId xmlns:a16="http://schemas.microsoft.com/office/drawing/2014/main" id="{067C301B-2CB7-494B-BC2A-6607E9A0959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63577" y="1135190"/>
            <a:ext cx="4640752" cy="4526445"/>
          </a:xfrm>
          <a:prstGeom prst="rect">
            <a:avLst/>
          </a:prstGeom>
        </p:spPr>
      </p:pic>
      <p:sp>
        <p:nvSpPr>
          <p:cNvPr id="5" name="TextBox 4">
            <a:extLst>
              <a:ext uri="{FF2B5EF4-FFF2-40B4-BE49-F238E27FC236}">
                <a16:creationId xmlns:a16="http://schemas.microsoft.com/office/drawing/2014/main" id="{9F3F10B8-862E-4844-BA28-1BB5CF77ACF1}"/>
              </a:ext>
            </a:extLst>
          </p:cNvPr>
          <p:cNvSpPr txBox="1"/>
          <p:nvPr/>
        </p:nvSpPr>
        <p:spPr>
          <a:xfrm>
            <a:off x="6434123" y="1198875"/>
            <a:ext cx="4762343" cy="4462760"/>
          </a:xfrm>
          <a:prstGeom prst="rect">
            <a:avLst/>
          </a:prstGeom>
          <a:noFill/>
        </p:spPr>
        <p:txBody>
          <a:bodyPr wrap="square" rtlCol="0">
            <a:spAutoFit/>
          </a:bodyPr>
          <a:lstStyle/>
          <a:p>
            <a:pPr>
              <a:spcBef>
                <a:spcPts val="1000"/>
              </a:spcBef>
            </a:pPr>
            <a:r>
              <a:rPr lang="en-GB" dirty="0">
                <a:solidFill>
                  <a:srgbClr val="272626"/>
                </a:solidFill>
                <a:latin typeface="Comic Sans MS" panose="030F0702030302020204" pitchFamily="66" charset="0"/>
              </a:rPr>
              <a:t>We have celebrated four major jubilees</a:t>
            </a:r>
            <a:br>
              <a:rPr lang="en-GB" dirty="0">
                <a:solidFill>
                  <a:srgbClr val="272626"/>
                </a:solidFill>
                <a:latin typeface="Comic Sans MS" panose="030F0702030302020204" pitchFamily="66" charset="0"/>
              </a:rPr>
            </a:br>
            <a:r>
              <a:rPr lang="en-GB" dirty="0">
                <a:solidFill>
                  <a:srgbClr val="272626"/>
                </a:solidFill>
                <a:latin typeface="Comic Sans MS" panose="030F0702030302020204" pitchFamily="66" charset="0"/>
              </a:rPr>
              <a:t>during Queen Elizabeth II’s reign.</a:t>
            </a:r>
          </a:p>
          <a:p>
            <a:pPr>
              <a:spcBef>
                <a:spcPts val="1000"/>
              </a:spcBef>
            </a:pPr>
            <a:r>
              <a:rPr lang="en-GB" dirty="0">
                <a:solidFill>
                  <a:srgbClr val="272626"/>
                </a:solidFill>
                <a:latin typeface="Comic Sans MS" panose="030F0702030302020204" pitchFamily="66" charset="0"/>
              </a:rPr>
              <a:t>1977 - Silver Jubilee (25 years) The new tube line was named in celebration (although the Jubilee Line didn’t actually open until 1979.)</a:t>
            </a:r>
          </a:p>
          <a:p>
            <a:pPr>
              <a:spcBef>
                <a:spcPts val="1000"/>
              </a:spcBef>
            </a:pPr>
            <a:r>
              <a:rPr lang="en-GB" dirty="0">
                <a:solidFill>
                  <a:srgbClr val="272626"/>
                </a:solidFill>
                <a:latin typeface="Comic Sans MS" panose="030F0702030302020204" pitchFamily="66" charset="0"/>
              </a:rPr>
              <a:t>2002 – Golden Jubilee (50 years)</a:t>
            </a:r>
          </a:p>
          <a:p>
            <a:pPr>
              <a:spcBef>
                <a:spcPts val="1000"/>
              </a:spcBef>
            </a:pPr>
            <a:r>
              <a:rPr lang="en-GB" dirty="0">
                <a:solidFill>
                  <a:srgbClr val="272626"/>
                </a:solidFill>
                <a:latin typeface="Comic Sans MS" panose="030F0702030302020204" pitchFamily="66" charset="0"/>
              </a:rPr>
              <a:t>2012 - Diamond Jubilee (60 years)</a:t>
            </a:r>
          </a:p>
          <a:p>
            <a:pPr>
              <a:spcBef>
                <a:spcPts val="1000"/>
              </a:spcBef>
            </a:pPr>
            <a:r>
              <a:rPr lang="en-GB" dirty="0">
                <a:solidFill>
                  <a:srgbClr val="272626"/>
                </a:solidFill>
                <a:latin typeface="Comic Sans MS" panose="030F0702030302020204" pitchFamily="66" charset="0"/>
              </a:rPr>
              <a:t>2017 – Sapphire Jubilee (65 years)</a:t>
            </a:r>
          </a:p>
          <a:p>
            <a:pPr>
              <a:spcBef>
                <a:spcPts val="1000"/>
              </a:spcBef>
            </a:pPr>
            <a:r>
              <a:rPr lang="en-GB" dirty="0">
                <a:solidFill>
                  <a:srgbClr val="272626"/>
                </a:solidFill>
                <a:latin typeface="Comic Sans MS" panose="030F0702030302020204" pitchFamily="66" charset="0"/>
              </a:rPr>
              <a:t>2022 – Platinum Jubilee (70 years)</a:t>
            </a:r>
          </a:p>
          <a:p>
            <a:pPr>
              <a:spcBef>
                <a:spcPts val="1000"/>
              </a:spcBef>
            </a:pPr>
            <a:r>
              <a:rPr lang="en-GB" dirty="0">
                <a:solidFill>
                  <a:srgbClr val="272626"/>
                </a:solidFill>
                <a:latin typeface="Comic Sans MS" panose="030F0702030302020204" pitchFamily="66" charset="0"/>
              </a:rPr>
              <a:t>Queen Elizabeth II was the first ever</a:t>
            </a:r>
            <a:br>
              <a:rPr lang="en-GB" dirty="0">
                <a:solidFill>
                  <a:srgbClr val="272626"/>
                </a:solidFill>
                <a:latin typeface="Comic Sans MS" panose="030F0702030302020204" pitchFamily="66" charset="0"/>
              </a:rPr>
            </a:br>
            <a:r>
              <a:rPr lang="en-GB" dirty="0">
                <a:solidFill>
                  <a:srgbClr val="272626"/>
                </a:solidFill>
                <a:latin typeface="Comic Sans MS" panose="030F0702030302020204" pitchFamily="66" charset="0"/>
              </a:rPr>
              <a:t>British monarch to celebrate a Sapphire</a:t>
            </a:r>
            <a:br>
              <a:rPr lang="en-GB" dirty="0">
                <a:solidFill>
                  <a:srgbClr val="272626"/>
                </a:solidFill>
                <a:latin typeface="Comic Sans MS" panose="030F0702030302020204" pitchFamily="66" charset="0"/>
              </a:rPr>
            </a:br>
            <a:r>
              <a:rPr lang="en-GB" dirty="0">
                <a:solidFill>
                  <a:srgbClr val="272626"/>
                </a:solidFill>
                <a:latin typeface="Comic Sans MS" panose="030F0702030302020204" pitchFamily="66" charset="0"/>
              </a:rPr>
              <a:t>or Platinum jubilee.</a:t>
            </a:r>
          </a:p>
        </p:txBody>
      </p:sp>
    </p:spTree>
    <p:extLst>
      <p:ext uri="{BB962C8B-B14F-4D97-AF65-F5344CB8AC3E}">
        <p14:creationId xmlns:p14="http://schemas.microsoft.com/office/powerpoint/2010/main" val="61240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3B415EA9-27EF-EB44-A9C2-219C4BE8B500}"/>
              </a:ext>
            </a:extLst>
          </p:cNvPr>
          <p:cNvSpPr txBox="1">
            <a:spLocks/>
          </p:cNvSpPr>
          <p:nvPr/>
        </p:nvSpPr>
        <p:spPr>
          <a:xfrm>
            <a:off x="0" y="919803"/>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D9222A"/>
                </a:solidFill>
                <a:latin typeface="Comic Sans MS" panose="030F0902030302020204" pitchFamily="66" charset="0"/>
                <a:cs typeface="Arial" panose="020B0604020202020204" pitchFamily="34" charset="0"/>
              </a:rPr>
              <a:t>Prince Philip</a:t>
            </a:r>
          </a:p>
        </p:txBody>
      </p:sp>
      <p:sp>
        <p:nvSpPr>
          <p:cNvPr id="7" name="TextBox 6">
            <a:extLst>
              <a:ext uri="{FF2B5EF4-FFF2-40B4-BE49-F238E27FC236}">
                <a16:creationId xmlns:a16="http://schemas.microsoft.com/office/drawing/2014/main" id="{4C824A41-996D-7645-8A13-E6D1ACC84135}"/>
              </a:ext>
            </a:extLst>
          </p:cNvPr>
          <p:cNvSpPr txBox="1"/>
          <p:nvPr/>
        </p:nvSpPr>
        <p:spPr>
          <a:xfrm>
            <a:off x="6188098" y="1824798"/>
            <a:ext cx="4680730" cy="3908762"/>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The Queen is our longest-serving monarch. Her husband, Prince Philip the Duke of Edinburgh, is the longest-serving British royal consort.</a:t>
            </a:r>
          </a:p>
          <a:p>
            <a:pPr>
              <a:spcBef>
                <a:spcPts val="1500"/>
              </a:spcBef>
            </a:pPr>
            <a:r>
              <a:rPr lang="en-GB" dirty="0">
                <a:solidFill>
                  <a:srgbClr val="272626"/>
                </a:solidFill>
                <a:latin typeface="Comic Sans MS" panose="030F0702030302020204" pitchFamily="66" charset="0"/>
              </a:rPr>
              <a:t>They were married for over 73 years.</a:t>
            </a:r>
          </a:p>
          <a:p>
            <a:pPr>
              <a:spcBef>
                <a:spcPts val="1500"/>
              </a:spcBef>
            </a:pPr>
            <a:r>
              <a:rPr lang="en-GB" dirty="0">
                <a:solidFill>
                  <a:srgbClr val="272626"/>
                </a:solidFill>
                <a:latin typeface="Comic Sans MS" panose="030F0702030302020204" pitchFamily="66" charset="0"/>
              </a:rPr>
              <a:t>On Friday 9th April 2021, Prince Philip the Duke of Edinburgh sadly died.</a:t>
            </a:r>
          </a:p>
          <a:p>
            <a:pPr>
              <a:spcBef>
                <a:spcPts val="1500"/>
              </a:spcBef>
            </a:pPr>
            <a:r>
              <a:rPr lang="en-GB" dirty="0">
                <a:solidFill>
                  <a:srgbClr val="272626"/>
                </a:solidFill>
                <a:latin typeface="Comic Sans MS" panose="030F0702030302020204" pitchFamily="66" charset="0"/>
              </a:rPr>
              <a:t>People across the country offered their sympathy to the Queen and her family.</a:t>
            </a:r>
          </a:p>
          <a:p>
            <a:pPr>
              <a:spcBef>
                <a:spcPts val="1500"/>
              </a:spcBef>
            </a:pPr>
            <a:r>
              <a:rPr lang="en-GB" dirty="0">
                <a:solidFill>
                  <a:srgbClr val="272626"/>
                </a:solidFill>
                <a:latin typeface="Comic Sans MS" panose="030F0902030302020204" pitchFamily="66" charset="0"/>
              </a:rPr>
              <a:t>His funeral was held on Saturday 17</a:t>
            </a:r>
            <a:r>
              <a:rPr lang="en-GB" baseline="30000" dirty="0">
                <a:solidFill>
                  <a:srgbClr val="272626"/>
                </a:solidFill>
                <a:latin typeface="Comic Sans MS" panose="030F0902030302020204" pitchFamily="66" charset="0"/>
              </a:rPr>
              <a:t>th</a:t>
            </a:r>
            <a:r>
              <a:rPr lang="en-GB" dirty="0">
                <a:solidFill>
                  <a:srgbClr val="272626"/>
                </a:solidFill>
                <a:latin typeface="Comic Sans MS" panose="030F0902030302020204" pitchFamily="66" charset="0"/>
              </a:rPr>
              <a:t> April 2021.</a:t>
            </a:r>
          </a:p>
        </p:txBody>
      </p:sp>
      <p:pic>
        <p:nvPicPr>
          <p:cNvPr id="4" name="Picture 3" descr="A person in a suit waving&#10;&#10;Description automatically generated with medium confidence">
            <a:extLst>
              <a:ext uri="{FF2B5EF4-FFF2-40B4-BE49-F238E27FC236}">
                <a16:creationId xmlns:a16="http://schemas.microsoft.com/office/drawing/2014/main" id="{C2784388-2F63-0148-9A59-B20F6BBF6B7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05502" y="1875175"/>
            <a:ext cx="4132342" cy="3707081"/>
          </a:xfrm>
          <a:prstGeom prst="rect">
            <a:avLst/>
          </a:prstGeom>
        </p:spPr>
      </p:pic>
    </p:spTree>
    <p:extLst>
      <p:ext uri="{BB962C8B-B14F-4D97-AF65-F5344CB8AC3E}">
        <p14:creationId xmlns:p14="http://schemas.microsoft.com/office/powerpoint/2010/main" val="3243458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3B415EA9-27EF-EB44-A9C2-219C4BE8B500}"/>
              </a:ext>
            </a:extLst>
          </p:cNvPr>
          <p:cNvSpPr txBox="1">
            <a:spLocks/>
          </p:cNvSpPr>
          <p:nvPr/>
        </p:nvSpPr>
        <p:spPr>
          <a:xfrm>
            <a:off x="0" y="919803"/>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err="1">
                <a:solidFill>
                  <a:srgbClr val="D9222A"/>
                </a:solidFill>
                <a:latin typeface="Comic Sans MS" panose="030F0902030302020204" pitchFamily="66" charset="0"/>
                <a:cs typeface="Arial" panose="020B0604020202020204" pitchFamily="34" charset="0"/>
              </a:rPr>
              <a:t>Qheen</a:t>
            </a:r>
            <a:r>
              <a:rPr lang="en-GB" sz="3000" b="1" dirty="0">
                <a:solidFill>
                  <a:srgbClr val="D9222A"/>
                </a:solidFill>
                <a:latin typeface="Comic Sans MS" panose="030F0902030302020204" pitchFamily="66" charset="0"/>
                <a:cs typeface="Arial" panose="020B0604020202020204" pitchFamily="34" charset="0"/>
              </a:rPr>
              <a:t> Elizabeth II</a:t>
            </a:r>
          </a:p>
        </p:txBody>
      </p:sp>
      <p:sp>
        <p:nvSpPr>
          <p:cNvPr id="6" name="TextBox 5">
            <a:extLst>
              <a:ext uri="{FF2B5EF4-FFF2-40B4-BE49-F238E27FC236}">
                <a16:creationId xmlns:a16="http://schemas.microsoft.com/office/drawing/2014/main" id="{413675D4-EF24-8945-815B-70BE44DB571A}"/>
              </a:ext>
            </a:extLst>
          </p:cNvPr>
          <p:cNvSpPr txBox="1"/>
          <p:nvPr/>
        </p:nvSpPr>
        <p:spPr>
          <a:xfrm>
            <a:off x="5150975" y="1857554"/>
            <a:ext cx="5934610" cy="3908762"/>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Queen Elizabeth II became our longest-serving monarch on 9th September 2015, when she overtook her great-great grandmother, Queen Victoria.</a:t>
            </a:r>
          </a:p>
          <a:p>
            <a:pPr>
              <a:spcBef>
                <a:spcPts val="1500"/>
              </a:spcBef>
            </a:pPr>
            <a:r>
              <a:rPr lang="en-GB" dirty="0">
                <a:solidFill>
                  <a:srgbClr val="272626"/>
                </a:solidFill>
                <a:latin typeface="Comic Sans MS" panose="030F0702030302020204" pitchFamily="66" charset="0"/>
              </a:rPr>
              <a:t>The Queen’s real birthday was 21st April, but we always celebrate the monarch’s official birthday in June, in a ceremony called ‘Trooping the Colour’.</a:t>
            </a:r>
            <a:endParaRPr lang="en-GB" dirty="0">
              <a:solidFill>
                <a:srgbClr val="272626"/>
              </a:solidFill>
              <a:latin typeface="Comic Sans MS" panose="030F0902030302020204" pitchFamily="66" charset="0"/>
            </a:endParaRPr>
          </a:p>
          <a:p>
            <a:pPr>
              <a:spcBef>
                <a:spcPts val="1500"/>
              </a:spcBef>
            </a:pPr>
            <a:r>
              <a:rPr lang="en-GB" sz="1800" u="none" strike="noStrike" dirty="0">
                <a:solidFill>
                  <a:srgbClr val="272626"/>
                </a:solidFill>
                <a:effectLst/>
                <a:latin typeface="Comic Sans MS" panose="030F0902030302020204" pitchFamily="66" charset="0"/>
              </a:rPr>
              <a:t>Queen Elizabeth II was the longest-serving monarch of the United Kingdom.</a:t>
            </a:r>
          </a:p>
          <a:p>
            <a:pPr>
              <a:spcBef>
                <a:spcPts val="1500"/>
              </a:spcBef>
            </a:pPr>
            <a:r>
              <a:rPr lang="en-GB" sz="1800" u="none" strike="noStrike" dirty="0">
                <a:solidFill>
                  <a:srgbClr val="272626"/>
                </a:solidFill>
                <a:effectLst/>
                <a:latin typeface="Comic Sans MS" panose="030F0902030302020204" pitchFamily="66" charset="0"/>
              </a:rPr>
              <a:t>She sadly passed away on 8 September 2022.</a:t>
            </a:r>
          </a:p>
          <a:p>
            <a:pPr>
              <a:spcBef>
                <a:spcPts val="1500"/>
              </a:spcBef>
            </a:pPr>
            <a:r>
              <a:rPr lang="en-GB" sz="1800" u="none" strike="noStrike" dirty="0">
                <a:solidFill>
                  <a:srgbClr val="272626"/>
                </a:solidFill>
                <a:effectLst/>
                <a:latin typeface="Comic Sans MS" panose="030F0902030302020204" pitchFamily="66" charset="0"/>
              </a:rPr>
              <a:t>Her firstborn son succeeded her to the throne </a:t>
            </a:r>
            <a:r>
              <a:rPr lang="en-GB" sz="1800" u="none" strike="noStrike">
                <a:solidFill>
                  <a:srgbClr val="272626"/>
                </a:solidFill>
                <a:effectLst/>
                <a:latin typeface="Comic Sans MS" panose="030F0902030302020204" pitchFamily="66" charset="0"/>
              </a:rPr>
              <a:t>and became </a:t>
            </a:r>
            <a:r>
              <a:rPr lang="en-GB" sz="1800" u="none" strike="noStrike" dirty="0">
                <a:solidFill>
                  <a:srgbClr val="272626"/>
                </a:solidFill>
                <a:effectLst/>
                <a:latin typeface="Comic Sans MS" panose="030F0902030302020204" pitchFamily="66" charset="0"/>
              </a:rPr>
              <a:t>King Charles III.</a:t>
            </a:r>
          </a:p>
        </p:txBody>
      </p:sp>
      <p:pic>
        <p:nvPicPr>
          <p:cNvPr id="3" name="Picture 2" descr="A picture containing person, red, orange&#10;&#10;Description automatically generated">
            <a:extLst>
              <a:ext uri="{FF2B5EF4-FFF2-40B4-BE49-F238E27FC236}">
                <a16:creationId xmlns:a16="http://schemas.microsoft.com/office/drawing/2014/main" id="{757F07E2-9A98-294D-A8B7-1C839CD9327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87090" y="1927802"/>
            <a:ext cx="3124748" cy="3707082"/>
          </a:xfrm>
          <a:prstGeom prst="rect">
            <a:avLst/>
          </a:prstGeom>
        </p:spPr>
      </p:pic>
    </p:spTree>
    <p:extLst>
      <p:ext uri="{BB962C8B-B14F-4D97-AF65-F5344CB8AC3E}">
        <p14:creationId xmlns:p14="http://schemas.microsoft.com/office/powerpoint/2010/main" val="154492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ubtitle 2">
            <a:extLst>
              <a:ext uri="{FF2B5EF4-FFF2-40B4-BE49-F238E27FC236}">
                <a16:creationId xmlns:a16="http://schemas.microsoft.com/office/drawing/2014/main" id="{1A931D2B-2FC7-8942-B7E3-80BF839A02BB}"/>
              </a:ext>
            </a:extLst>
          </p:cNvPr>
          <p:cNvSpPr txBox="1">
            <a:spLocks/>
          </p:cNvSpPr>
          <p:nvPr/>
        </p:nvSpPr>
        <p:spPr>
          <a:xfrm>
            <a:off x="0" y="580193"/>
            <a:ext cx="12192000" cy="11579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600" b="1" dirty="0">
                <a:solidFill>
                  <a:schemeClr val="bg1"/>
                </a:solidFill>
                <a:latin typeface="Comic Sans MS" panose="030F0702030302020204" pitchFamily="66" charset="0"/>
                <a:cs typeface="Arial" panose="020B0604020202020204" pitchFamily="34" charset="0"/>
              </a:rPr>
              <a:t>Queen Elizabeth II</a:t>
            </a:r>
          </a:p>
        </p:txBody>
      </p:sp>
      <p:sp>
        <p:nvSpPr>
          <p:cNvPr id="17" name="Subtitle 2">
            <a:extLst>
              <a:ext uri="{FF2B5EF4-FFF2-40B4-BE49-F238E27FC236}">
                <a16:creationId xmlns:a16="http://schemas.microsoft.com/office/drawing/2014/main" id="{6D67B658-5BB8-9B4E-9186-E79FEC2E82D8}"/>
              </a:ext>
            </a:extLst>
          </p:cNvPr>
          <p:cNvSpPr txBox="1">
            <a:spLocks/>
          </p:cNvSpPr>
          <p:nvPr/>
        </p:nvSpPr>
        <p:spPr>
          <a:xfrm>
            <a:off x="0" y="5212309"/>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8" name="Picture 17" descr="A picture containing text, clipart&#10;&#10;Description automatically generated">
            <a:extLst>
              <a:ext uri="{FF2B5EF4-FFF2-40B4-BE49-F238E27FC236}">
                <a16:creationId xmlns:a16="http://schemas.microsoft.com/office/drawing/2014/main" id="{0E5DA02A-0C79-F544-9D53-8E0FF10DAA0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9" name="Subtitle 2">
            <a:extLst>
              <a:ext uri="{FF2B5EF4-FFF2-40B4-BE49-F238E27FC236}">
                <a16:creationId xmlns:a16="http://schemas.microsoft.com/office/drawing/2014/main" id="{03E302EE-8DDA-2B49-8200-E18E5819E590}"/>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grpSp>
        <p:nvGrpSpPr>
          <p:cNvPr id="2" name="Group 1">
            <a:extLst>
              <a:ext uri="{FF2B5EF4-FFF2-40B4-BE49-F238E27FC236}">
                <a16:creationId xmlns:a16="http://schemas.microsoft.com/office/drawing/2014/main" id="{1DA0FFBB-8365-604B-8318-EC0080CD628F}"/>
              </a:ext>
            </a:extLst>
          </p:cNvPr>
          <p:cNvGrpSpPr/>
          <p:nvPr/>
        </p:nvGrpSpPr>
        <p:grpSpPr>
          <a:xfrm>
            <a:off x="2197191" y="1890662"/>
            <a:ext cx="7788845" cy="2498886"/>
            <a:chOff x="-90923" y="1552575"/>
            <a:chExt cx="12369405" cy="3968462"/>
          </a:xfrm>
        </p:grpSpPr>
        <p:sp>
          <p:nvSpPr>
            <p:cNvPr id="10" name="Rectangle 9">
              <a:extLst>
                <a:ext uri="{FF2B5EF4-FFF2-40B4-BE49-F238E27FC236}">
                  <a16:creationId xmlns:a16="http://schemas.microsoft.com/office/drawing/2014/main" id="{C892ED90-D9D5-E247-A4DD-8A8F96CCC855}"/>
                </a:ext>
              </a:extLst>
            </p:cNvPr>
            <p:cNvSpPr/>
            <p:nvPr/>
          </p:nvSpPr>
          <p:spPr>
            <a:xfrm>
              <a:off x="-90923" y="1552575"/>
              <a:ext cx="12369405" cy="39684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person&#10;&#10;Description automatically generated">
              <a:extLst>
                <a:ext uri="{FF2B5EF4-FFF2-40B4-BE49-F238E27FC236}">
                  <a16:creationId xmlns:a16="http://schemas.microsoft.com/office/drawing/2014/main" id="{F01B7FBF-3606-2F48-8A85-39D8AED0934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292707" y="1619673"/>
              <a:ext cx="3899291" cy="3834266"/>
            </a:xfrm>
            <a:prstGeom prst="rect">
              <a:avLst/>
            </a:prstGeom>
          </p:spPr>
        </p:pic>
        <p:pic>
          <p:nvPicPr>
            <p:cNvPr id="12" name="Picture 11" descr="A person wearing a crown&#10;&#10;Description automatically generated with low confidence">
              <a:extLst>
                <a:ext uri="{FF2B5EF4-FFF2-40B4-BE49-F238E27FC236}">
                  <a16:creationId xmlns:a16="http://schemas.microsoft.com/office/drawing/2014/main" id="{AD1E372F-67FE-254F-B84E-C521A32B111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0"/>
            <a:stretch/>
          </p:blipFill>
          <p:spPr>
            <a:xfrm>
              <a:off x="4280286" y="1619673"/>
              <a:ext cx="3899291" cy="3834266"/>
            </a:xfrm>
            <a:prstGeom prst="rect">
              <a:avLst/>
            </a:prstGeom>
          </p:spPr>
        </p:pic>
        <p:pic>
          <p:nvPicPr>
            <p:cNvPr id="13" name="Picture 12" descr="A picture containing text, tree, outdoor, grass&#10;&#10;Description automatically generated">
              <a:extLst>
                <a:ext uri="{FF2B5EF4-FFF2-40B4-BE49-F238E27FC236}">
                  <a16:creationId xmlns:a16="http://schemas.microsoft.com/office/drawing/2014/main" id="{C3E5A62A-68D4-FF49-A3E0-72DCA49A233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617565"/>
              <a:ext cx="4167156" cy="3838483"/>
            </a:xfrm>
            <a:prstGeom prst="rect">
              <a:avLst/>
            </a:prstGeom>
          </p:spPr>
        </p:pic>
      </p:grpSp>
    </p:spTree>
    <p:extLst>
      <p:ext uri="{BB962C8B-B14F-4D97-AF65-F5344CB8AC3E}">
        <p14:creationId xmlns:p14="http://schemas.microsoft.com/office/powerpoint/2010/main" val="1375979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51C7A94-AF1A-46D9-A403-1E5E7049F2C5}"/>
              </a:ext>
            </a:extLst>
          </p:cNvPr>
          <p:cNvSpPr txBox="1"/>
          <p:nvPr/>
        </p:nvSpPr>
        <p:spPr>
          <a:xfrm>
            <a:off x="6237371" y="2099318"/>
            <a:ext cx="4470386" cy="2746906"/>
          </a:xfrm>
          <a:prstGeom prst="rect">
            <a:avLst/>
          </a:prstGeom>
          <a:noFill/>
        </p:spPr>
        <p:txBody>
          <a:bodyPr wrap="square" rtlCol="0">
            <a:spAutoFit/>
          </a:bodyPr>
          <a:lstStyle/>
          <a:p>
            <a:pPr>
              <a:spcBef>
                <a:spcPts val="1500"/>
              </a:spcBef>
            </a:pPr>
            <a:r>
              <a:rPr lang="en-GB" sz="2000" dirty="0">
                <a:solidFill>
                  <a:srgbClr val="272626"/>
                </a:solidFill>
                <a:latin typeface="Comic Sans MS" panose="030F0702030302020204" pitchFamily="66" charset="0"/>
              </a:rPr>
              <a:t>Elizabeth II became our queen in 1952. Probably only our oldest grandparents can remember a time before her reign.</a:t>
            </a:r>
          </a:p>
          <a:p>
            <a:pPr>
              <a:spcBef>
                <a:spcPts val="1500"/>
              </a:spcBef>
            </a:pPr>
            <a:r>
              <a:rPr lang="en-GB" sz="2000" dirty="0">
                <a:solidFill>
                  <a:srgbClr val="272626"/>
                </a:solidFill>
                <a:latin typeface="Comic Sans MS" panose="030F0702030302020204" pitchFamily="66" charset="0"/>
              </a:rPr>
              <a:t>Elizabeth II was our country’s longest-serving monarch ever.</a:t>
            </a:r>
            <a:br>
              <a:rPr lang="en-GB" sz="2000" dirty="0">
                <a:solidFill>
                  <a:srgbClr val="272626"/>
                </a:solidFill>
                <a:latin typeface="Comic Sans MS" panose="030F0702030302020204" pitchFamily="66" charset="0"/>
              </a:rPr>
            </a:br>
            <a:r>
              <a:rPr lang="en-GB" sz="2000" dirty="0">
                <a:solidFill>
                  <a:srgbClr val="272626"/>
                </a:solidFill>
                <a:latin typeface="Comic Sans MS" panose="030F0702030302020204" pitchFamily="66" charset="0"/>
              </a:rPr>
              <a:t>This is a short story of her long, and special, life.</a:t>
            </a:r>
          </a:p>
        </p:txBody>
      </p:sp>
      <p:pic>
        <p:nvPicPr>
          <p:cNvPr id="4" name="Picture 3" descr="A person in a blue dress holding flowers and a bouquet of flowers&#10;&#10;Description automatically generated with low confidence">
            <a:extLst>
              <a:ext uri="{FF2B5EF4-FFF2-40B4-BE49-F238E27FC236}">
                <a16:creationId xmlns:a16="http://schemas.microsoft.com/office/drawing/2014/main" id="{60EAA758-7316-DB44-A377-CACFCDF6EC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05253" y="1058740"/>
            <a:ext cx="3914485" cy="4685520"/>
          </a:xfrm>
          <a:prstGeom prst="rect">
            <a:avLst/>
          </a:prstGeom>
        </p:spPr>
      </p:pic>
    </p:spTree>
    <p:extLst>
      <p:ext uri="{BB962C8B-B14F-4D97-AF65-F5344CB8AC3E}">
        <p14:creationId xmlns:p14="http://schemas.microsoft.com/office/powerpoint/2010/main" val="171821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0169B3F-AC3B-4E35-8B43-137FF5AE5A46}"/>
              </a:ext>
            </a:extLst>
          </p:cNvPr>
          <p:cNvSpPr txBox="1"/>
          <p:nvPr/>
        </p:nvSpPr>
        <p:spPr>
          <a:xfrm>
            <a:off x="6642394" y="1954117"/>
            <a:ext cx="4594456" cy="3439403"/>
          </a:xfrm>
          <a:prstGeom prst="rect">
            <a:avLst/>
          </a:prstGeom>
          <a:noFill/>
        </p:spPr>
        <p:txBody>
          <a:bodyPr wrap="square">
            <a:spAutoFit/>
          </a:bodyPr>
          <a:lstStyle/>
          <a:p>
            <a:pPr>
              <a:spcBef>
                <a:spcPts val="1500"/>
              </a:spcBef>
            </a:pPr>
            <a:r>
              <a:rPr lang="en-GB" sz="2000" dirty="0">
                <a:solidFill>
                  <a:srgbClr val="272626"/>
                </a:solidFill>
                <a:latin typeface="Comic Sans MS" panose="030F0702030302020204" pitchFamily="66" charset="0"/>
              </a:rPr>
              <a:t>Princess Elizabeth was born on</a:t>
            </a:r>
            <a:br>
              <a:rPr lang="en-GB" sz="2000" dirty="0">
                <a:solidFill>
                  <a:srgbClr val="272626"/>
                </a:solidFill>
                <a:latin typeface="Comic Sans MS" panose="030F0702030302020204" pitchFamily="66" charset="0"/>
              </a:rPr>
            </a:br>
            <a:r>
              <a:rPr lang="en-GB" sz="2000" dirty="0">
                <a:solidFill>
                  <a:srgbClr val="272626"/>
                </a:solidFill>
                <a:latin typeface="Comic Sans MS" panose="030F0702030302020204" pitchFamily="66" charset="0"/>
              </a:rPr>
              <a:t>21 April 1926.</a:t>
            </a:r>
          </a:p>
          <a:p>
            <a:pPr>
              <a:spcBef>
                <a:spcPts val="1500"/>
              </a:spcBef>
            </a:pPr>
            <a:r>
              <a:rPr lang="en-GB" sz="2000" dirty="0">
                <a:solidFill>
                  <a:srgbClr val="272626"/>
                </a:solidFill>
                <a:latin typeface="Comic Sans MS" panose="030F0702030302020204" pitchFamily="66" charset="0"/>
              </a:rPr>
              <a:t>Her little sister, Margaret, was born on 21 August 1930.</a:t>
            </a:r>
          </a:p>
          <a:p>
            <a:pPr>
              <a:spcBef>
                <a:spcPts val="1500"/>
              </a:spcBef>
            </a:pPr>
            <a:r>
              <a:rPr lang="en-GB" sz="2000" dirty="0">
                <a:solidFill>
                  <a:srgbClr val="272626"/>
                </a:solidFill>
                <a:latin typeface="Comic Sans MS" panose="030F0702030302020204" pitchFamily="66" charset="0"/>
              </a:rPr>
              <a:t>When they were children, Elizabeth did not expect to become queen because her father was not king.</a:t>
            </a:r>
          </a:p>
          <a:p>
            <a:pPr>
              <a:spcBef>
                <a:spcPts val="1500"/>
              </a:spcBef>
            </a:pPr>
            <a:r>
              <a:rPr lang="en-GB" sz="2000" dirty="0">
                <a:solidFill>
                  <a:srgbClr val="272626"/>
                </a:solidFill>
                <a:latin typeface="Comic Sans MS" panose="030F0702030302020204" pitchFamily="66" charset="0"/>
              </a:rPr>
              <a:t>The king, Edward VIII, was her uncle, her father’s older brother.</a:t>
            </a:r>
          </a:p>
        </p:txBody>
      </p:sp>
      <p:sp>
        <p:nvSpPr>
          <p:cNvPr id="5" name="Subtitle 2">
            <a:extLst>
              <a:ext uri="{FF2B5EF4-FFF2-40B4-BE49-F238E27FC236}">
                <a16:creationId xmlns:a16="http://schemas.microsoft.com/office/drawing/2014/main" id="{3B415EA9-27EF-EB44-A9C2-219C4BE8B500}"/>
              </a:ext>
            </a:extLst>
          </p:cNvPr>
          <p:cNvSpPr txBox="1">
            <a:spLocks/>
          </p:cNvSpPr>
          <p:nvPr/>
        </p:nvSpPr>
        <p:spPr>
          <a:xfrm>
            <a:off x="0" y="919803"/>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D9222A"/>
                </a:solidFill>
                <a:latin typeface="Comic Sans MS" panose="030F0902030302020204" pitchFamily="66" charset="0"/>
                <a:cs typeface="Arial" panose="020B0604020202020204" pitchFamily="34" charset="0"/>
              </a:rPr>
              <a:t>Childhood</a:t>
            </a:r>
          </a:p>
        </p:txBody>
      </p:sp>
      <p:pic>
        <p:nvPicPr>
          <p:cNvPr id="3" name="Picture 2" descr="A family posing for a photo&#10;&#10;Description automatically generated with medium confidence">
            <a:extLst>
              <a:ext uri="{FF2B5EF4-FFF2-40B4-BE49-F238E27FC236}">
                <a16:creationId xmlns:a16="http://schemas.microsoft.com/office/drawing/2014/main" id="{B3962BA8-750F-1247-8D56-CDBE008B78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96340" y="1954117"/>
            <a:ext cx="4899660" cy="3375053"/>
          </a:xfrm>
          <a:prstGeom prst="rect">
            <a:avLst/>
          </a:prstGeom>
        </p:spPr>
      </p:pic>
    </p:spTree>
    <p:extLst>
      <p:ext uri="{BB962C8B-B14F-4D97-AF65-F5344CB8AC3E}">
        <p14:creationId xmlns:p14="http://schemas.microsoft.com/office/powerpoint/2010/main" val="3691556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0169B3F-AC3B-4E35-8B43-137FF5AE5A46}"/>
              </a:ext>
            </a:extLst>
          </p:cNvPr>
          <p:cNvSpPr txBox="1"/>
          <p:nvPr/>
        </p:nvSpPr>
        <p:spPr>
          <a:xfrm>
            <a:off x="6096000" y="1839815"/>
            <a:ext cx="4698977" cy="3131627"/>
          </a:xfrm>
          <a:prstGeom prst="rect">
            <a:avLst/>
          </a:prstGeom>
          <a:noFill/>
        </p:spPr>
        <p:txBody>
          <a:bodyPr wrap="square">
            <a:spAutoFit/>
          </a:bodyPr>
          <a:lstStyle/>
          <a:p>
            <a:pPr>
              <a:spcBef>
                <a:spcPts val="1500"/>
              </a:spcBef>
            </a:pPr>
            <a:r>
              <a:rPr lang="en-GB" sz="2000" dirty="0">
                <a:solidFill>
                  <a:srgbClr val="272626"/>
                </a:solidFill>
                <a:latin typeface="Comic Sans MS" panose="030F0702030302020204" pitchFamily="66" charset="0"/>
              </a:rPr>
              <a:t>When Elizabeth was 10 years old, her uncle did something that no British monarch had ever done before.</a:t>
            </a:r>
          </a:p>
          <a:p>
            <a:pPr>
              <a:spcBef>
                <a:spcPts val="1500"/>
              </a:spcBef>
            </a:pPr>
            <a:r>
              <a:rPr lang="en-GB" sz="2000" dirty="0">
                <a:solidFill>
                  <a:srgbClr val="272626"/>
                </a:solidFill>
                <a:latin typeface="Comic Sans MS" panose="030F0702030302020204" pitchFamily="66" charset="0"/>
              </a:rPr>
              <a:t>He abdicated (or gave up) the throne.</a:t>
            </a:r>
          </a:p>
          <a:p>
            <a:pPr>
              <a:spcBef>
                <a:spcPts val="1500"/>
              </a:spcBef>
            </a:pPr>
            <a:r>
              <a:rPr lang="en-GB" sz="2000" dirty="0">
                <a:solidFill>
                  <a:srgbClr val="272626"/>
                </a:solidFill>
                <a:latin typeface="Comic Sans MS" panose="030F0702030302020204" pitchFamily="66" charset="0"/>
              </a:rPr>
              <a:t>In December 1936, Elizabeth’s father became King George VI.</a:t>
            </a:r>
          </a:p>
          <a:p>
            <a:pPr>
              <a:spcBef>
                <a:spcPts val="1500"/>
              </a:spcBef>
            </a:pPr>
            <a:r>
              <a:rPr lang="en-GB" sz="2000" dirty="0">
                <a:solidFill>
                  <a:srgbClr val="272626"/>
                </a:solidFill>
                <a:latin typeface="Comic Sans MS" panose="030F0702030302020204" pitchFamily="66" charset="0"/>
              </a:rPr>
              <a:t>Princess Elizabeth became heir</a:t>
            </a:r>
            <a:br>
              <a:rPr lang="en-GB" sz="2000" dirty="0">
                <a:solidFill>
                  <a:srgbClr val="272626"/>
                </a:solidFill>
                <a:latin typeface="Comic Sans MS" panose="030F0702030302020204" pitchFamily="66" charset="0"/>
              </a:rPr>
            </a:br>
            <a:r>
              <a:rPr lang="en-GB" sz="2000" dirty="0">
                <a:solidFill>
                  <a:srgbClr val="272626"/>
                </a:solidFill>
                <a:latin typeface="Comic Sans MS" panose="030F0702030302020204" pitchFamily="66" charset="0"/>
              </a:rPr>
              <a:t>to the throne.</a:t>
            </a:r>
          </a:p>
        </p:txBody>
      </p:sp>
      <p:pic>
        <p:nvPicPr>
          <p:cNvPr id="5" name="Picture 4" descr="A picture containing text, person, old, clothes&#10;&#10;Description automatically generated">
            <a:extLst>
              <a:ext uri="{FF2B5EF4-FFF2-40B4-BE49-F238E27FC236}">
                <a16:creationId xmlns:a16="http://schemas.microsoft.com/office/drawing/2014/main" id="{6A77FF42-2D06-5B44-AE36-D65D200DF4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1141724">
            <a:off x="1903961" y="1157666"/>
            <a:ext cx="2811760" cy="3978908"/>
          </a:xfrm>
          <a:prstGeom prst="rect">
            <a:avLst/>
          </a:prstGeom>
        </p:spPr>
      </p:pic>
      <p:sp>
        <p:nvSpPr>
          <p:cNvPr id="7" name="TextBox 6">
            <a:extLst>
              <a:ext uri="{FF2B5EF4-FFF2-40B4-BE49-F238E27FC236}">
                <a16:creationId xmlns:a16="http://schemas.microsoft.com/office/drawing/2014/main" id="{2B3626D0-D8CA-2F42-B272-25D45B2B411B}"/>
              </a:ext>
            </a:extLst>
          </p:cNvPr>
          <p:cNvSpPr txBox="1"/>
          <p:nvPr/>
        </p:nvSpPr>
        <p:spPr>
          <a:xfrm>
            <a:off x="2421980" y="5458639"/>
            <a:ext cx="2545692" cy="430887"/>
          </a:xfrm>
          <a:prstGeom prst="rect">
            <a:avLst/>
          </a:prstGeom>
          <a:noFill/>
        </p:spPr>
        <p:txBody>
          <a:bodyPr wrap="square" rtlCol="0">
            <a:spAutoFit/>
          </a:bodyPr>
          <a:lstStyle/>
          <a:p>
            <a:r>
              <a:rPr lang="en-GB" sz="1100" dirty="0">
                <a:solidFill>
                  <a:srgbClr val="272626"/>
                </a:solidFill>
                <a:latin typeface="Comic Sans MS" panose="030F0702030302020204" pitchFamily="66" charset="0"/>
              </a:rPr>
              <a:t>King Edward VIII as a baby with his</a:t>
            </a:r>
            <a:br>
              <a:rPr lang="en-GB" sz="1100" dirty="0">
                <a:solidFill>
                  <a:srgbClr val="272626"/>
                </a:solidFill>
                <a:latin typeface="Comic Sans MS" panose="030F0702030302020204" pitchFamily="66" charset="0"/>
              </a:rPr>
            </a:br>
            <a:r>
              <a:rPr lang="en-GB" sz="1100" dirty="0">
                <a:solidFill>
                  <a:srgbClr val="272626"/>
                </a:solidFill>
                <a:latin typeface="Comic Sans MS" panose="030F0702030302020204" pitchFamily="66" charset="0"/>
              </a:rPr>
              <a:t>great grandmother, Queen Victoria.</a:t>
            </a:r>
          </a:p>
        </p:txBody>
      </p:sp>
    </p:spTree>
    <p:extLst>
      <p:ext uri="{BB962C8B-B14F-4D97-AF65-F5344CB8AC3E}">
        <p14:creationId xmlns:p14="http://schemas.microsoft.com/office/powerpoint/2010/main" val="3414038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24C2F7D-041B-6240-BF21-7EA16C4D73DC}"/>
              </a:ext>
            </a:extLst>
          </p:cNvPr>
          <p:cNvSpPr txBox="1"/>
          <p:nvPr/>
        </p:nvSpPr>
        <p:spPr>
          <a:xfrm>
            <a:off x="6681925" y="1954117"/>
            <a:ext cx="4317617" cy="3801041"/>
          </a:xfrm>
          <a:prstGeom prst="rect">
            <a:avLst/>
          </a:prstGeom>
          <a:noFill/>
        </p:spPr>
        <p:txBody>
          <a:bodyPr wrap="square">
            <a:spAutoFit/>
          </a:bodyPr>
          <a:lstStyle/>
          <a:p>
            <a:pPr>
              <a:spcBef>
                <a:spcPts val="1500"/>
              </a:spcBef>
            </a:pPr>
            <a:r>
              <a:rPr lang="en-GB" dirty="0">
                <a:solidFill>
                  <a:srgbClr val="272626"/>
                </a:solidFill>
                <a:latin typeface="Comic Sans MS" panose="030F0702030302020204" pitchFamily="66" charset="0"/>
              </a:rPr>
              <a:t>Princess Elizabeth and Princess Margaret were sent to Windsor Castle during the Second World War. Their parents refused to leave London.</a:t>
            </a:r>
          </a:p>
          <a:p>
            <a:pPr>
              <a:spcBef>
                <a:spcPts val="1500"/>
              </a:spcBef>
            </a:pPr>
            <a:r>
              <a:rPr lang="en-GB" dirty="0">
                <a:solidFill>
                  <a:srgbClr val="272626"/>
                </a:solidFill>
                <a:latin typeface="Comic Sans MS" panose="030F0702030302020204" pitchFamily="66" charset="0"/>
              </a:rPr>
              <a:t>The King and Queen paid many visits to the East End of London when it was bombed during the time we know as the Blitz.</a:t>
            </a:r>
          </a:p>
          <a:p>
            <a:pPr>
              <a:spcBef>
                <a:spcPts val="1500"/>
              </a:spcBef>
            </a:pPr>
            <a:r>
              <a:rPr lang="en-GB" dirty="0">
                <a:solidFill>
                  <a:srgbClr val="272626"/>
                </a:solidFill>
                <a:latin typeface="Comic Sans MS" panose="030F0702030302020204" pitchFamily="66" charset="0"/>
              </a:rPr>
              <a:t>When Buckingham Palace was also bombed, the Queen famously said they could at last, “look the East End in the face”.</a:t>
            </a:r>
          </a:p>
        </p:txBody>
      </p:sp>
      <p:sp>
        <p:nvSpPr>
          <p:cNvPr id="5" name="Subtitle 2">
            <a:extLst>
              <a:ext uri="{FF2B5EF4-FFF2-40B4-BE49-F238E27FC236}">
                <a16:creationId xmlns:a16="http://schemas.microsoft.com/office/drawing/2014/main" id="{E4154E44-7EBA-8349-976F-79D84CB77EA3}"/>
              </a:ext>
            </a:extLst>
          </p:cNvPr>
          <p:cNvSpPr txBox="1">
            <a:spLocks/>
          </p:cNvSpPr>
          <p:nvPr/>
        </p:nvSpPr>
        <p:spPr>
          <a:xfrm>
            <a:off x="0" y="919803"/>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D9222A"/>
                </a:solidFill>
                <a:latin typeface="Comic Sans MS" panose="030F0902030302020204" pitchFamily="66" charset="0"/>
                <a:cs typeface="Arial" panose="020B0604020202020204" pitchFamily="34" charset="0"/>
              </a:rPr>
              <a:t>The Second World War</a:t>
            </a:r>
          </a:p>
        </p:txBody>
      </p:sp>
      <p:pic>
        <p:nvPicPr>
          <p:cNvPr id="8" name="Picture 7" descr="A picture containing text, outdoor, old, people&#10;&#10;Description automatically generated">
            <a:extLst>
              <a:ext uri="{FF2B5EF4-FFF2-40B4-BE49-F238E27FC236}">
                <a16:creationId xmlns:a16="http://schemas.microsoft.com/office/drawing/2014/main" id="{472B3E9C-B0D9-C842-9E66-37B009BB121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92458" y="1855524"/>
            <a:ext cx="5036206" cy="3998226"/>
          </a:xfrm>
          <a:prstGeom prst="rect">
            <a:avLst/>
          </a:prstGeom>
        </p:spPr>
      </p:pic>
    </p:spTree>
    <p:extLst>
      <p:ext uri="{BB962C8B-B14F-4D97-AF65-F5344CB8AC3E}">
        <p14:creationId xmlns:p14="http://schemas.microsoft.com/office/powerpoint/2010/main" val="2682482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24C2F7D-041B-6240-BF21-7EA16C4D73DC}"/>
              </a:ext>
            </a:extLst>
          </p:cNvPr>
          <p:cNvSpPr txBox="1"/>
          <p:nvPr/>
        </p:nvSpPr>
        <p:spPr>
          <a:xfrm>
            <a:off x="6427544" y="1080364"/>
            <a:ext cx="4538382" cy="4632037"/>
          </a:xfrm>
          <a:prstGeom prst="rect">
            <a:avLst/>
          </a:prstGeom>
          <a:noFill/>
        </p:spPr>
        <p:txBody>
          <a:bodyPr wrap="square">
            <a:spAutoFit/>
          </a:bodyPr>
          <a:lstStyle/>
          <a:p>
            <a:pPr>
              <a:spcBef>
                <a:spcPts val="1500"/>
              </a:spcBef>
            </a:pPr>
            <a:r>
              <a:rPr lang="en-GB" dirty="0">
                <a:solidFill>
                  <a:srgbClr val="272626"/>
                </a:solidFill>
                <a:latin typeface="Comic Sans MS" panose="030F0702030302020204" pitchFamily="66" charset="0"/>
              </a:rPr>
              <a:t>During the war, Princesses Elizabeth and Margaret recorded a radio broadcast for the BBC’s Children’s Hour. These are the words of Princess Elizabeth:</a:t>
            </a:r>
          </a:p>
          <a:p>
            <a:pPr>
              <a:spcBef>
                <a:spcPts val="1500"/>
              </a:spcBef>
            </a:pPr>
            <a:r>
              <a:rPr lang="en-GB" i="1" dirty="0">
                <a:solidFill>
                  <a:srgbClr val="272626"/>
                </a:solidFill>
                <a:latin typeface="Comic Sans MS" panose="030F0702030302020204" pitchFamily="66" charset="0"/>
              </a:rPr>
              <a:t>“We are trying to do all we can to help our gallant sailors, soldiers and airmen, and we are trying, too, to bear our own share of the danger and sadness of war.</a:t>
            </a:r>
          </a:p>
          <a:p>
            <a:pPr>
              <a:spcBef>
                <a:spcPts val="1500"/>
              </a:spcBef>
            </a:pPr>
            <a:r>
              <a:rPr lang="en-GB" i="1" dirty="0">
                <a:solidFill>
                  <a:srgbClr val="272626"/>
                </a:solidFill>
                <a:latin typeface="Comic Sans MS" panose="030F0702030302020204" pitchFamily="66" charset="0"/>
              </a:rPr>
              <a:t>“We know, every one of us, that in the end all will be well; for God will care for us and give us victory and peace. And when peace comes, remember it will be for us, the children of today, to make the world of tomorrow a better and happier place.”</a:t>
            </a:r>
          </a:p>
        </p:txBody>
      </p:sp>
      <p:pic>
        <p:nvPicPr>
          <p:cNvPr id="3" name="Picture 2" descr="An old radio on a table&#10;&#10;Description automatically generated with medium confidence">
            <a:extLst>
              <a:ext uri="{FF2B5EF4-FFF2-40B4-BE49-F238E27FC236}">
                <a16:creationId xmlns:a16="http://schemas.microsoft.com/office/drawing/2014/main" id="{1443134A-919E-6847-8CDF-EABCAA2DA53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63578" y="1153352"/>
            <a:ext cx="4640752" cy="4486060"/>
          </a:xfrm>
          <a:prstGeom prst="rect">
            <a:avLst/>
          </a:prstGeom>
        </p:spPr>
      </p:pic>
    </p:spTree>
    <p:extLst>
      <p:ext uri="{BB962C8B-B14F-4D97-AF65-F5344CB8AC3E}">
        <p14:creationId xmlns:p14="http://schemas.microsoft.com/office/powerpoint/2010/main" val="1373620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person, outdoor&#10;&#10;Description automatically generated">
            <a:extLst>
              <a:ext uri="{FF2B5EF4-FFF2-40B4-BE49-F238E27FC236}">
                <a16:creationId xmlns:a16="http://schemas.microsoft.com/office/drawing/2014/main" id="{C489978B-BD48-C043-A6FA-175F212E4B0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63577" y="1146444"/>
            <a:ext cx="4640751" cy="4486060"/>
          </a:xfrm>
          <a:prstGeom prst="rect">
            <a:avLst/>
          </a:prstGeom>
        </p:spPr>
      </p:pic>
      <p:sp>
        <p:nvSpPr>
          <p:cNvPr id="4" name="TextBox 3">
            <a:extLst>
              <a:ext uri="{FF2B5EF4-FFF2-40B4-BE49-F238E27FC236}">
                <a16:creationId xmlns:a16="http://schemas.microsoft.com/office/drawing/2014/main" id="{D24C2F7D-041B-6240-BF21-7EA16C4D73DC}"/>
              </a:ext>
            </a:extLst>
          </p:cNvPr>
          <p:cNvSpPr txBox="1"/>
          <p:nvPr/>
        </p:nvSpPr>
        <p:spPr>
          <a:xfrm>
            <a:off x="6427544" y="1080364"/>
            <a:ext cx="4854538" cy="4632037"/>
          </a:xfrm>
          <a:prstGeom prst="rect">
            <a:avLst/>
          </a:prstGeom>
          <a:noFill/>
        </p:spPr>
        <p:txBody>
          <a:bodyPr wrap="square">
            <a:spAutoFit/>
          </a:bodyPr>
          <a:lstStyle/>
          <a:p>
            <a:pPr>
              <a:spcBef>
                <a:spcPts val="1500"/>
              </a:spcBef>
            </a:pPr>
            <a:r>
              <a:rPr lang="en-GB" dirty="0">
                <a:solidFill>
                  <a:srgbClr val="272626"/>
                </a:solidFill>
                <a:latin typeface="Comic Sans MS" panose="030F0702030302020204" pitchFamily="66" charset="0"/>
              </a:rPr>
              <a:t>When she was 19, in 1944, Princess Elizabeth joined the Women’s Auxiliary Territorial Service. Apparently, her father was a bit worried about this, but he allowed it anyway.</a:t>
            </a:r>
          </a:p>
          <a:p>
            <a:pPr>
              <a:spcBef>
                <a:spcPts val="1500"/>
              </a:spcBef>
            </a:pPr>
            <a:r>
              <a:rPr lang="en-GB" dirty="0">
                <a:solidFill>
                  <a:srgbClr val="272626"/>
                </a:solidFill>
                <a:latin typeface="Comic Sans MS" panose="030F0702030302020204" pitchFamily="66" charset="0"/>
              </a:rPr>
              <a:t>She did a driving and vehicle maintenance course. During her training, the King and Queen visited the Women’s Territorial Service. It’s said that Princess Elizabeth was surprised at all the work that went into preparing for a royal visit. She was used to being on the other side! She’s reported to have said, “I’ll know for next time”.</a:t>
            </a:r>
          </a:p>
          <a:p>
            <a:pPr>
              <a:spcBef>
                <a:spcPts val="1500"/>
              </a:spcBef>
            </a:pPr>
            <a:r>
              <a:rPr lang="en-GB" dirty="0">
                <a:solidFill>
                  <a:srgbClr val="272626"/>
                </a:solidFill>
                <a:latin typeface="Comic Sans MS" panose="030F0702030302020204" pitchFamily="66" charset="0"/>
              </a:rPr>
              <a:t>At the end of her six week course, she qualified as Subaltern Elizabeth Windsor.</a:t>
            </a:r>
          </a:p>
        </p:txBody>
      </p:sp>
    </p:spTree>
    <p:extLst>
      <p:ext uri="{BB962C8B-B14F-4D97-AF65-F5344CB8AC3E}">
        <p14:creationId xmlns:p14="http://schemas.microsoft.com/office/powerpoint/2010/main" val="4278963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in clothing&#10;&#10;Description automatically generated with medium confidence">
            <a:extLst>
              <a:ext uri="{FF2B5EF4-FFF2-40B4-BE49-F238E27FC236}">
                <a16:creationId xmlns:a16="http://schemas.microsoft.com/office/drawing/2014/main" id="{456DBF7D-CFA9-9340-B1EE-D276AB55E54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39103" y="880782"/>
            <a:ext cx="9513794" cy="2911289"/>
          </a:xfrm>
          <a:prstGeom prst="rect">
            <a:avLst/>
          </a:prstGeom>
        </p:spPr>
      </p:pic>
      <p:sp>
        <p:nvSpPr>
          <p:cNvPr id="6" name="TextBox 5">
            <a:extLst>
              <a:ext uri="{FF2B5EF4-FFF2-40B4-BE49-F238E27FC236}">
                <a16:creationId xmlns:a16="http://schemas.microsoft.com/office/drawing/2014/main" id="{4E0E00B8-A6DA-1046-BA69-1A5BBE22BE01}"/>
              </a:ext>
            </a:extLst>
          </p:cNvPr>
          <p:cNvSpPr txBox="1"/>
          <p:nvPr/>
        </p:nvSpPr>
        <p:spPr>
          <a:xfrm>
            <a:off x="1259622" y="4201582"/>
            <a:ext cx="9812750" cy="1669688"/>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On 20 November 1947, Princess Elizabeth married a handsome young naval officer called Philip. Before they got married, the king granted Philp the title of Duke of Edinburgh.</a:t>
            </a:r>
          </a:p>
          <a:p>
            <a:pPr>
              <a:spcBef>
                <a:spcPts val="1500"/>
              </a:spcBef>
            </a:pPr>
            <a:r>
              <a:rPr lang="en-GB" dirty="0">
                <a:solidFill>
                  <a:srgbClr val="272626"/>
                </a:solidFill>
                <a:latin typeface="Comic Sans MS" panose="030F0702030302020204" pitchFamily="66" charset="0"/>
              </a:rPr>
              <a:t>The country was still recovering from the war, which had ended only two years earlier. The joyful event of the wedding brightened up those bleak days. The nation came together to wish the couple well.</a:t>
            </a:r>
          </a:p>
        </p:txBody>
      </p:sp>
    </p:spTree>
    <p:extLst>
      <p:ext uri="{BB962C8B-B14F-4D97-AF65-F5344CB8AC3E}">
        <p14:creationId xmlns:p14="http://schemas.microsoft.com/office/powerpoint/2010/main" val="2751576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0169B3F-AC3B-4E35-8B43-137FF5AE5A46}"/>
              </a:ext>
            </a:extLst>
          </p:cNvPr>
          <p:cNvSpPr txBox="1"/>
          <p:nvPr/>
        </p:nvSpPr>
        <p:spPr>
          <a:xfrm>
            <a:off x="5238579" y="1906908"/>
            <a:ext cx="5773692" cy="3929281"/>
          </a:xfrm>
          <a:prstGeom prst="rect">
            <a:avLst/>
          </a:prstGeom>
          <a:noFill/>
        </p:spPr>
        <p:txBody>
          <a:bodyPr wrap="square">
            <a:spAutoFit/>
          </a:bodyPr>
          <a:lstStyle/>
          <a:p>
            <a:pPr>
              <a:spcBef>
                <a:spcPts val="1000"/>
              </a:spcBef>
            </a:pPr>
            <a:r>
              <a:rPr lang="en-GB" dirty="0">
                <a:solidFill>
                  <a:srgbClr val="272626"/>
                </a:solidFill>
                <a:latin typeface="Comic Sans MS" panose="030F0702030302020204" pitchFamily="66" charset="0"/>
              </a:rPr>
              <a:t>On 6 February 1952, King George VI died. Elizabeth was now Queen Elizabeth II.</a:t>
            </a:r>
          </a:p>
          <a:p>
            <a:pPr>
              <a:spcBef>
                <a:spcPts val="1000"/>
              </a:spcBef>
            </a:pPr>
            <a:r>
              <a:rPr lang="en-GB" dirty="0">
                <a:solidFill>
                  <a:srgbClr val="272626"/>
                </a:solidFill>
                <a:latin typeface="Comic Sans MS" panose="030F0702030302020204" pitchFamily="66" charset="0"/>
              </a:rPr>
              <a:t>Elizabeth was very sad, but she immediately did her best to serve the country.</a:t>
            </a:r>
          </a:p>
          <a:p>
            <a:pPr>
              <a:spcBef>
                <a:spcPts val="1000"/>
              </a:spcBef>
            </a:pPr>
            <a:r>
              <a:rPr lang="en-GB" dirty="0">
                <a:solidFill>
                  <a:srgbClr val="272626"/>
                </a:solidFill>
                <a:latin typeface="Comic Sans MS" panose="030F0702030302020204" pitchFamily="66" charset="0"/>
              </a:rPr>
              <a:t>Her coronation was held on 2 June 1953.</a:t>
            </a:r>
          </a:p>
          <a:p>
            <a:pPr>
              <a:spcBef>
                <a:spcPts val="1000"/>
              </a:spcBef>
            </a:pPr>
            <a:r>
              <a:rPr lang="en-GB" dirty="0">
                <a:solidFill>
                  <a:srgbClr val="272626"/>
                </a:solidFill>
                <a:latin typeface="Comic Sans MS" panose="030F0702030302020204" pitchFamily="66" charset="0"/>
              </a:rPr>
              <a:t>Something called television had arrived, and suddenly everyone wanted one! Millions of families gathered round their brand new television set to watch the coronation of Queen Elizabeth II. The pictures were in black and white, but back then it was a new and exciting technology.</a:t>
            </a:r>
          </a:p>
          <a:p>
            <a:pPr>
              <a:spcBef>
                <a:spcPts val="1000"/>
              </a:spcBef>
            </a:pPr>
            <a:r>
              <a:rPr lang="en-GB" dirty="0">
                <a:solidFill>
                  <a:srgbClr val="272626"/>
                </a:solidFill>
                <a:latin typeface="Comic Sans MS" panose="030F0702030302020204" pitchFamily="66" charset="0"/>
              </a:rPr>
              <a:t>All over the country, people also held street parties.</a:t>
            </a:r>
          </a:p>
        </p:txBody>
      </p:sp>
      <p:sp>
        <p:nvSpPr>
          <p:cNvPr id="5" name="Subtitle 2">
            <a:extLst>
              <a:ext uri="{FF2B5EF4-FFF2-40B4-BE49-F238E27FC236}">
                <a16:creationId xmlns:a16="http://schemas.microsoft.com/office/drawing/2014/main" id="{3B415EA9-27EF-EB44-A9C2-219C4BE8B500}"/>
              </a:ext>
            </a:extLst>
          </p:cNvPr>
          <p:cNvSpPr txBox="1">
            <a:spLocks/>
          </p:cNvSpPr>
          <p:nvPr/>
        </p:nvSpPr>
        <p:spPr>
          <a:xfrm>
            <a:off x="0" y="919803"/>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D9222A"/>
                </a:solidFill>
                <a:latin typeface="Comic Sans MS" panose="030F0902030302020204" pitchFamily="66" charset="0"/>
                <a:cs typeface="Arial" panose="020B0604020202020204" pitchFamily="34" charset="0"/>
              </a:rPr>
              <a:t>Queen</a:t>
            </a:r>
          </a:p>
        </p:txBody>
      </p:sp>
      <p:pic>
        <p:nvPicPr>
          <p:cNvPr id="4" name="Picture 3" descr="A picture containing building, outdoor, black, white&#10;&#10;Description automatically generated">
            <a:extLst>
              <a:ext uri="{FF2B5EF4-FFF2-40B4-BE49-F238E27FC236}">
                <a16:creationId xmlns:a16="http://schemas.microsoft.com/office/drawing/2014/main" id="{94630901-9F6B-F949-8785-25238195380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21772" y="1860856"/>
            <a:ext cx="3654160" cy="3967933"/>
          </a:xfrm>
          <a:prstGeom prst="rect">
            <a:avLst/>
          </a:prstGeom>
        </p:spPr>
      </p:pic>
    </p:spTree>
    <p:extLst>
      <p:ext uri="{BB962C8B-B14F-4D97-AF65-F5344CB8AC3E}">
        <p14:creationId xmlns:p14="http://schemas.microsoft.com/office/powerpoint/2010/main" val="2448133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TotalTime>
  <Words>1129</Words>
  <Application>Microsoft Macintosh PowerPoint</Application>
  <PresentationFormat>Widescreen</PresentationFormat>
  <Paragraphs>74</Paragraphs>
  <Slides>15</Slides>
  <Notes>13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Arial</vt:lpstr>
      <vt:lpstr>Calibri</vt:lpstr>
      <vt:lpstr>Calibri Light</vt:lpstr>
      <vt:lpstr>Comic Sans MS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sandra moyes</cp:lastModifiedBy>
  <cp:revision>190</cp:revision>
  <dcterms:created xsi:type="dcterms:W3CDTF">2021-01-11T17:47:06Z</dcterms:created>
  <dcterms:modified xsi:type="dcterms:W3CDTF">2022-10-06T10:16:48Z</dcterms:modified>
</cp:coreProperties>
</file>