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72" r:id="rId6"/>
    <p:sldId id="259" r:id="rId7"/>
    <p:sldId id="260" r:id="rId8"/>
    <p:sldId id="273" r:id="rId9"/>
    <p:sldId id="261" r:id="rId10"/>
    <p:sldId id="262" r:id="rId11"/>
    <p:sldId id="263" r:id="rId12"/>
    <p:sldId id="274" r:id="rId13"/>
    <p:sldId id="265" r:id="rId14"/>
    <p:sldId id="264" r:id="rId15"/>
    <p:sldId id="266" r:id="rId16"/>
    <p:sldId id="267" r:id="rId17"/>
    <p:sldId id="268" r:id="rId18"/>
    <p:sldId id="269" r:id="rId19"/>
    <p:sldId id="270" r:id="rId20"/>
    <p:sldId id="271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845">
          <p15:clr>
            <a:srgbClr val="A4A3A4"/>
          </p15:clr>
        </p15:guide>
        <p15:guide id="2" pos="869">
          <p15:clr>
            <a:srgbClr val="A4A3A4"/>
          </p15:clr>
        </p15:guide>
        <p15:guide id="3" orient="horz" pos="3475">
          <p15:clr>
            <a:srgbClr val="A4A3A4"/>
          </p15:clr>
        </p15:guide>
        <p15:guide id="4" pos="4021">
          <p15:clr>
            <a:srgbClr val="A4A3A4"/>
          </p15:clr>
        </p15:guide>
        <p15:guide id="5" pos="4407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5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gyxFiQDk0AD0KZcr6ngFjVcn0o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B40E01-E058-4C75-B87C-0DF454025616}" v="6" dt="2022-09-23T10:17:47.806"/>
    <p1510:client id="{7FA93535-5389-4B52-8D81-742BF88A29A4}" v="6" dt="2022-09-23T16:47:15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/>
    <p:restoredTop sz="89388" autoAdjust="0"/>
  </p:normalViewPr>
  <p:slideViewPr>
    <p:cSldViewPr snapToGrid="0">
      <p:cViewPr varScale="1">
        <p:scale>
          <a:sx n="63" d="100"/>
          <a:sy n="63" d="100"/>
        </p:scale>
        <p:origin x="67" y="110"/>
      </p:cViewPr>
      <p:guideLst>
        <p:guide orient="horz" pos="845"/>
        <p:guide pos="869"/>
        <p:guide orient="horz" pos="3475"/>
        <p:guide pos="4021"/>
        <p:guide pos="4407"/>
        <p:guide orient="horz"/>
        <p:guide orient="horz" pos="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customschemas.google.com/relationships/presentationmetadata" Target="metadata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7FA93535-5389-4B52-8D81-742BF88A29A4}"/>
    <pc:docChg chg="custSel modSld">
      <pc:chgData name="Sara Maslin" userId="982d4e009d589f26" providerId="LiveId" clId="{7FA93535-5389-4B52-8D81-742BF88A29A4}" dt="2022-09-23T16:47:15.746" v="12" actId="20577"/>
      <pc:docMkLst>
        <pc:docMk/>
      </pc:docMkLst>
      <pc:sldChg chg="modSp mod">
        <pc:chgData name="Sara Maslin" userId="982d4e009d589f26" providerId="LiveId" clId="{7FA93535-5389-4B52-8D81-742BF88A29A4}" dt="2022-09-23T16:40:34.753" v="2" actId="20577"/>
        <pc:sldMkLst>
          <pc:docMk/>
          <pc:sldMk cId="0" sldId="256"/>
        </pc:sldMkLst>
        <pc:spChg chg="mod">
          <ac:chgData name="Sara Maslin" userId="982d4e009d589f26" providerId="LiveId" clId="{7FA93535-5389-4B52-8D81-742BF88A29A4}" dt="2022-09-23T16:40:34.753" v="2" actId="20577"/>
          <ac:spMkLst>
            <pc:docMk/>
            <pc:sldMk cId="0" sldId="256"/>
            <ac:spMk id="172" creationId="{00000000-0000-0000-0000-000000000000}"/>
          </ac:spMkLst>
        </pc:spChg>
      </pc:sldChg>
      <pc:sldChg chg="modSp mod">
        <pc:chgData name="Sara Maslin" userId="982d4e009d589f26" providerId="LiveId" clId="{7FA93535-5389-4B52-8D81-742BF88A29A4}" dt="2022-09-23T16:43:34.475" v="4" actId="14100"/>
        <pc:sldMkLst>
          <pc:docMk/>
          <pc:sldMk cId="0" sldId="259"/>
        </pc:sldMkLst>
        <pc:spChg chg="mod">
          <ac:chgData name="Sara Maslin" userId="982d4e009d589f26" providerId="LiveId" clId="{7FA93535-5389-4B52-8D81-742BF88A29A4}" dt="2022-09-23T16:43:34.475" v="4" actId="14100"/>
          <ac:spMkLst>
            <pc:docMk/>
            <pc:sldMk cId="0" sldId="259"/>
            <ac:spMk id="200" creationId="{00000000-0000-0000-0000-000000000000}"/>
          </ac:spMkLst>
        </pc:spChg>
      </pc:sldChg>
      <pc:sldChg chg="modSp">
        <pc:chgData name="Sara Maslin" userId="982d4e009d589f26" providerId="LiveId" clId="{7FA93535-5389-4B52-8D81-742BF88A29A4}" dt="2022-09-23T16:47:15.746" v="12" actId="20577"/>
        <pc:sldMkLst>
          <pc:docMk/>
          <pc:sldMk cId="0" sldId="264"/>
        </pc:sldMkLst>
        <pc:spChg chg="mod">
          <ac:chgData name="Sara Maslin" userId="982d4e009d589f26" providerId="LiveId" clId="{7FA93535-5389-4B52-8D81-742BF88A29A4}" dt="2022-09-23T16:47:15.746" v="12" actId="20577"/>
          <ac:spMkLst>
            <pc:docMk/>
            <pc:sldMk cId="0" sldId="264"/>
            <ac:spMk id="235" creationId="{00000000-0000-0000-0000-000000000000}"/>
          </ac:spMkLst>
        </pc:spChg>
      </pc:sldChg>
      <pc:sldChg chg="delSp modSp mod">
        <pc:chgData name="Sara Maslin" userId="982d4e009d589f26" providerId="LiveId" clId="{7FA93535-5389-4B52-8D81-742BF88A29A4}" dt="2022-09-23T16:46:23.528" v="8" actId="1076"/>
        <pc:sldMkLst>
          <pc:docMk/>
          <pc:sldMk cId="2001038450" sldId="274"/>
        </pc:sldMkLst>
        <pc:spChg chg="del">
          <ac:chgData name="Sara Maslin" userId="982d4e009d589f26" providerId="LiveId" clId="{7FA93535-5389-4B52-8D81-742BF88A29A4}" dt="2022-09-23T16:46:07.943" v="5" actId="478"/>
          <ac:spMkLst>
            <pc:docMk/>
            <pc:sldMk cId="2001038450" sldId="274"/>
            <ac:spMk id="227" creationId="{00000000-0000-0000-0000-000000000000}"/>
          </ac:spMkLst>
        </pc:spChg>
        <pc:spChg chg="mod">
          <ac:chgData name="Sara Maslin" userId="982d4e009d589f26" providerId="LiveId" clId="{7FA93535-5389-4B52-8D81-742BF88A29A4}" dt="2022-09-23T16:46:23.528" v="8" actId="1076"/>
          <ac:spMkLst>
            <pc:docMk/>
            <pc:sldMk cId="2001038450" sldId="274"/>
            <ac:spMk id="228" creationId="{00000000-0000-0000-0000-000000000000}"/>
          </ac:spMkLst>
        </pc:spChg>
      </pc:sldChg>
    </pc:docChg>
  </pc:docChgLst>
  <pc:docChgLst>
    <pc:chgData name="Sara Maslin" userId="982d4e009d589f26" providerId="LiveId" clId="{28B40E01-E058-4C75-B87C-0DF454025616}"/>
    <pc:docChg chg="undo custSel addSld modSld sldOrd">
      <pc:chgData name="Sara Maslin" userId="982d4e009d589f26" providerId="LiveId" clId="{28B40E01-E058-4C75-B87C-0DF454025616}" dt="2022-09-23T10:17:51.970" v="410" actId="1076"/>
      <pc:docMkLst>
        <pc:docMk/>
      </pc:docMkLst>
      <pc:sldChg chg="modSp mod">
        <pc:chgData name="Sara Maslin" userId="982d4e009d589f26" providerId="LiveId" clId="{28B40E01-E058-4C75-B87C-0DF454025616}" dt="2022-09-23T09:38:00.318" v="4" actId="20577"/>
        <pc:sldMkLst>
          <pc:docMk/>
          <pc:sldMk cId="0" sldId="256"/>
        </pc:sldMkLst>
        <pc:spChg chg="mod">
          <ac:chgData name="Sara Maslin" userId="982d4e009d589f26" providerId="LiveId" clId="{28B40E01-E058-4C75-B87C-0DF454025616}" dt="2022-09-23T09:37:56.699" v="0" actId="20577"/>
          <ac:spMkLst>
            <pc:docMk/>
            <pc:sldMk cId="0" sldId="256"/>
            <ac:spMk id="170" creationId="{00000000-0000-0000-0000-000000000000}"/>
          </ac:spMkLst>
        </pc:spChg>
        <pc:spChg chg="mod">
          <ac:chgData name="Sara Maslin" userId="982d4e009d589f26" providerId="LiveId" clId="{28B40E01-E058-4C75-B87C-0DF454025616}" dt="2022-09-23T09:38:00.318" v="4" actId="20577"/>
          <ac:spMkLst>
            <pc:docMk/>
            <pc:sldMk cId="0" sldId="256"/>
            <ac:spMk id="172" creationId="{00000000-0000-0000-0000-000000000000}"/>
          </ac:spMkLst>
        </pc:spChg>
      </pc:sldChg>
      <pc:sldChg chg="modSp mod">
        <pc:chgData name="Sara Maslin" userId="982d4e009d589f26" providerId="LiveId" clId="{28B40E01-E058-4C75-B87C-0DF454025616}" dt="2022-09-23T09:38:14.965" v="5" actId="13926"/>
        <pc:sldMkLst>
          <pc:docMk/>
          <pc:sldMk cId="0" sldId="257"/>
        </pc:sldMkLst>
        <pc:spChg chg="mod">
          <ac:chgData name="Sara Maslin" userId="982d4e009d589f26" providerId="LiveId" clId="{28B40E01-E058-4C75-B87C-0DF454025616}" dt="2022-09-23T09:38:14.965" v="5" actId="13926"/>
          <ac:spMkLst>
            <pc:docMk/>
            <pc:sldMk cId="0" sldId="257"/>
            <ac:spMk id="185" creationId="{00000000-0000-0000-0000-000000000000}"/>
          </ac:spMkLst>
        </pc:spChg>
      </pc:sldChg>
      <pc:sldChg chg="addSp delSp modSp mod delAnim modNotesTx">
        <pc:chgData name="Sara Maslin" userId="982d4e009d589f26" providerId="LiveId" clId="{28B40E01-E058-4C75-B87C-0DF454025616}" dt="2022-09-23T10:04:22.017" v="235" actId="14100"/>
        <pc:sldMkLst>
          <pc:docMk/>
          <pc:sldMk cId="0" sldId="258"/>
        </pc:sldMkLst>
        <pc:spChg chg="add mod">
          <ac:chgData name="Sara Maslin" userId="982d4e009d589f26" providerId="LiveId" clId="{28B40E01-E058-4C75-B87C-0DF454025616}" dt="2022-09-23T10:02:47.878" v="28" actId="20577"/>
          <ac:spMkLst>
            <pc:docMk/>
            <pc:sldMk cId="0" sldId="258"/>
            <ac:spMk id="2" creationId="{1D775858-0993-ABB5-B745-EAAC8B6B19A3}"/>
          </ac:spMkLst>
        </pc:spChg>
        <pc:spChg chg="add mod">
          <ac:chgData name="Sara Maslin" userId="982d4e009d589f26" providerId="LiveId" clId="{28B40E01-E058-4C75-B87C-0DF454025616}" dt="2022-09-23T10:04:10.326" v="198" actId="20577"/>
          <ac:spMkLst>
            <pc:docMk/>
            <pc:sldMk cId="0" sldId="258"/>
            <ac:spMk id="3" creationId="{F9A9D947-27C8-2234-AD31-E2B8DF8B2D2A}"/>
          </ac:spMkLst>
        </pc:spChg>
        <pc:spChg chg="mod">
          <ac:chgData name="Sara Maslin" userId="982d4e009d589f26" providerId="LiveId" clId="{28B40E01-E058-4C75-B87C-0DF454025616}" dt="2022-09-23T10:04:22.017" v="235" actId="14100"/>
          <ac:spMkLst>
            <pc:docMk/>
            <pc:sldMk cId="0" sldId="258"/>
            <ac:spMk id="193" creationId="{00000000-0000-0000-0000-000000000000}"/>
          </ac:spMkLst>
        </pc:spChg>
        <pc:picChg chg="del">
          <ac:chgData name="Sara Maslin" userId="982d4e009d589f26" providerId="LiveId" clId="{28B40E01-E058-4C75-B87C-0DF454025616}" dt="2022-09-23T10:02:25.739" v="22" actId="478"/>
          <ac:picMkLst>
            <pc:docMk/>
            <pc:sldMk cId="0" sldId="258"/>
            <ac:picMk id="194" creationId="{00000000-0000-0000-0000-000000000000}"/>
          </ac:picMkLst>
        </pc:picChg>
      </pc:sldChg>
      <pc:sldChg chg="modSp mod modNotesTx">
        <pc:chgData name="Sara Maslin" userId="982d4e009d589f26" providerId="LiveId" clId="{28B40E01-E058-4C75-B87C-0DF454025616}" dt="2022-09-23T10:06:32.106" v="261" actId="20577"/>
        <pc:sldMkLst>
          <pc:docMk/>
          <pc:sldMk cId="0" sldId="259"/>
        </pc:sldMkLst>
        <pc:spChg chg="mod">
          <ac:chgData name="Sara Maslin" userId="982d4e009d589f26" providerId="LiveId" clId="{28B40E01-E058-4C75-B87C-0DF454025616}" dt="2022-09-23T10:06:32.106" v="261" actId="20577"/>
          <ac:spMkLst>
            <pc:docMk/>
            <pc:sldMk cId="0" sldId="259"/>
            <ac:spMk id="200" creationId="{00000000-0000-0000-0000-000000000000}"/>
          </ac:spMkLst>
        </pc:spChg>
      </pc:sldChg>
      <pc:sldChg chg="modSp mod modNotesTx">
        <pc:chgData name="Sara Maslin" userId="982d4e009d589f26" providerId="LiveId" clId="{28B40E01-E058-4C75-B87C-0DF454025616}" dt="2022-09-23T10:08:37.946" v="335" actId="20577"/>
        <pc:sldMkLst>
          <pc:docMk/>
          <pc:sldMk cId="0" sldId="260"/>
        </pc:sldMkLst>
        <pc:spChg chg="mod">
          <ac:chgData name="Sara Maslin" userId="982d4e009d589f26" providerId="LiveId" clId="{28B40E01-E058-4C75-B87C-0DF454025616}" dt="2022-09-23T10:05:56.910" v="259" actId="20577"/>
          <ac:spMkLst>
            <pc:docMk/>
            <pc:sldMk cId="0" sldId="260"/>
            <ac:spMk id="206" creationId="{00000000-0000-0000-0000-000000000000}"/>
          </ac:spMkLst>
        </pc:spChg>
        <pc:spChg chg="mod">
          <ac:chgData name="Sara Maslin" userId="982d4e009d589f26" providerId="LiveId" clId="{28B40E01-E058-4C75-B87C-0DF454025616}" dt="2022-09-23T10:08:37.946" v="335" actId="20577"/>
          <ac:spMkLst>
            <pc:docMk/>
            <pc:sldMk cId="0" sldId="260"/>
            <ac:spMk id="207" creationId="{00000000-0000-0000-0000-000000000000}"/>
          </ac:spMkLst>
        </pc:spChg>
      </pc:sldChg>
      <pc:sldChg chg="modSp mod modNotesTx">
        <pc:chgData name="Sara Maslin" userId="982d4e009d589f26" providerId="LiveId" clId="{28B40E01-E058-4C75-B87C-0DF454025616}" dt="2022-09-23T10:09:50.679" v="351" actId="20577"/>
        <pc:sldMkLst>
          <pc:docMk/>
          <pc:sldMk cId="0" sldId="261"/>
        </pc:sldMkLst>
        <pc:spChg chg="mod">
          <ac:chgData name="Sara Maslin" userId="982d4e009d589f26" providerId="LiveId" clId="{28B40E01-E058-4C75-B87C-0DF454025616}" dt="2022-09-23T10:09:22.828" v="340" actId="20577"/>
          <ac:spMkLst>
            <pc:docMk/>
            <pc:sldMk cId="0" sldId="261"/>
            <ac:spMk id="214" creationId="{00000000-0000-0000-0000-000000000000}"/>
          </ac:spMkLst>
        </pc:spChg>
      </pc:sldChg>
      <pc:sldChg chg="modNotesTx">
        <pc:chgData name="Sara Maslin" userId="982d4e009d589f26" providerId="LiveId" clId="{28B40E01-E058-4C75-B87C-0DF454025616}" dt="2022-09-23T10:00:15.379" v="16" actId="6549"/>
        <pc:sldMkLst>
          <pc:docMk/>
          <pc:sldMk cId="0" sldId="262"/>
        </pc:sldMkLst>
      </pc:sldChg>
      <pc:sldChg chg="modSp mod">
        <pc:chgData name="Sara Maslin" userId="982d4e009d589f26" providerId="LiveId" clId="{28B40E01-E058-4C75-B87C-0DF454025616}" dt="2022-09-23T10:16:49.410" v="398" actId="20577"/>
        <pc:sldMkLst>
          <pc:docMk/>
          <pc:sldMk cId="0" sldId="263"/>
        </pc:sldMkLst>
        <pc:spChg chg="mod">
          <ac:chgData name="Sara Maslin" userId="982d4e009d589f26" providerId="LiveId" clId="{28B40E01-E058-4C75-B87C-0DF454025616}" dt="2022-09-23T10:16:49.410" v="398" actId="20577"/>
          <ac:spMkLst>
            <pc:docMk/>
            <pc:sldMk cId="0" sldId="263"/>
            <ac:spMk id="228" creationId="{00000000-0000-0000-0000-000000000000}"/>
          </ac:spMkLst>
        </pc:spChg>
      </pc:sldChg>
      <pc:sldChg chg="addSp delSp modSp mod modNotesTx">
        <pc:chgData name="Sara Maslin" userId="982d4e009d589f26" providerId="LiveId" clId="{28B40E01-E058-4C75-B87C-0DF454025616}" dt="2022-09-23T10:17:51.970" v="410" actId="1076"/>
        <pc:sldMkLst>
          <pc:docMk/>
          <pc:sldMk cId="0" sldId="264"/>
        </pc:sldMkLst>
        <pc:spChg chg="mod">
          <ac:chgData name="Sara Maslin" userId="982d4e009d589f26" providerId="LiveId" clId="{28B40E01-E058-4C75-B87C-0DF454025616}" dt="2022-09-23T10:11:33.821" v="386" actId="20577"/>
          <ac:spMkLst>
            <pc:docMk/>
            <pc:sldMk cId="0" sldId="264"/>
            <ac:spMk id="234" creationId="{00000000-0000-0000-0000-000000000000}"/>
          </ac:spMkLst>
        </pc:spChg>
        <pc:spChg chg="mod">
          <ac:chgData name="Sara Maslin" userId="982d4e009d589f26" providerId="LiveId" clId="{28B40E01-E058-4C75-B87C-0DF454025616}" dt="2022-09-23T10:11:46.827" v="388" actId="20577"/>
          <ac:spMkLst>
            <pc:docMk/>
            <pc:sldMk cId="0" sldId="264"/>
            <ac:spMk id="235" creationId="{00000000-0000-0000-0000-000000000000}"/>
          </ac:spMkLst>
        </pc:spChg>
        <pc:picChg chg="add mod">
          <ac:chgData name="Sara Maslin" userId="982d4e009d589f26" providerId="LiveId" clId="{28B40E01-E058-4C75-B87C-0DF454025616}" dt="2022-09-23T10:17:51.970" v="410" actId="1076"/>
          <ac:picMkLst>
            <pc:docMk/>
            <pc:sldMk cId="0" sldId="264"/>
            <ac:picMk id="2" creationId="{1046E036-AAEE-F43E-7261-7697EAA0A69F}"/>
          </ac:picMkLst>
        </pc:picChg>
        <pc:picChg chg="del">
          <ac:chgData name="Sara Maslin" userId="982d4e009d589f26" providerId="LiveId" clId="{28B40E01-E058-4C75-B87C-0DF454025616}" dt="2022-09-23T10:17:46.815" v="407" actId="478"/>
          <ac:picMkLst>
            <pc:docMk/>
            <pc:sldMk cId="0" sldId="264"/>
            <ac:picMk id="233" creationId="{00000000-0000-0000-0000-000000000000}"/>
          </ac:picMkLst>
        </pc:picChg>
      </pc:sldChg>
      <pc:sldChg chg="ord">
        <pc:chgData name="Sara Maslin" userId="982d4e009d589f26" providerId="LiveId" clId="{28B40E01-E058-4C75-B87C-0DF454025616}" dt="2022-09-23T10:12:20.894" v="390"/>
        <pc:sldMkLst>
          <pc:docMk/>
          <pc:sldMk cId="0" sldId="265"/>
        </pc:sldMkLst>
      </pc:sldChg>
      <pc:sldChg chg="modSp mod">
        <pc:chgData name="Sara Maslin" userId="982d4e009d589f26" providerId="LiveId" clId="{28B40E01-E058-4C75-B87C-0DF454025616}" dt="2022-09-23T10:17:32.312" v="405" actId="113"/>
        <pc:sldMkLst>
          <pc:docMk/>
          <pc:sldMk cId="0" sldId="266"/>
        </pc:sldMkLst>
        <pc:spChg chg="mod">
          <ac:chgData name="Sara Maslin" userId="982d4e009d589f26" providerId="LiveId" clId="{28B40E01-E058-4C75-B87C-0DF454025616}" dt="2022-09-23T10:17:32.312" v="405" actId="113"/>
          <ac:spMkLst>
            <pc:docMk/>
            <pc:sldMk cId="0" sldId="266"/>
            <ac:spMk id="249" creationId="{00000000-0000-0000-0000-000000000000}"/>
          </ac:spMkLst>
        </pc:spChg>
      </pc:sldChg>
      <pc:sldChg chg="modSp mod">
        <pc:chgData name="Sara Maslin" userId="982d4e009d589f26" providerId="LiveId" clId="{28B40E01-E058-4C75-B87C-0DF454025616}" dt="2022-09-23T10:17:39.292" v="406" actId="113"/>
        <pc:sldMkLst>
          <pc:docMk/>
          <pc:sldMk cId="0" sldId="267"/>
        </pc:sldMkLst>
        <pc:spChg chg="mod">
          <ac:chgData name="Sara Maslin" userId="982d4e009d589f26" providerId="LiveId" clId="{28B40E01-E058-4C75-B87C-0DF454025616}" dt="2022-09-23T10:17:39.292" v="406" actId="113"/>
          <ac:spMkLst>
            <pc:docMk/>
            <pc:sldMk cId="0" sldId="267"/>
            <ac:spMk id="257" creationId="{00000000-0000-0000-0000-000000000000}"/>
          </ac:spMkLst>
        </pc:spChg>
      </pc:sldChg>
      <pc:sldChg chg="modSp mod">
        <pc:chgData name="Sara Maslin" userId="982d4e009d589f26" providerId="LiveId" clId="{28B40E01-E058-4C75-B87C-0DF454025616}" dt="2022-09-23T09:39:29.056" v="7" actId="14100"/>
        <pc:sldMkLst>
          <pc:docMk/>
          <pc:sldMk cId="0" sldId="268"/>
        </pc:sldMkLst>
        <pc:spChg chg="mod">
          <ac:chgData name="Sara Maslin" userId="982d4e009d589f26" providerId="LiveId" clId="{28B40E01-E058-4C75-B87C-0DF454025616}" dt="2022-09-23T09:39:29.056" v="7" actId="14100"/>
          <ac:spMkLst>
            <pc:docMk/>
            <pc:sldMk cId="0" sldId="268"/>
            <ac:spMk id="264" creationId="{00000000-0000-0000-0000-000000000000}"/>
          </ac:spMkLst>
        </pc:spChg>
      </pc:sldChg>
      <pc:sldChg chg="modSp mod">
        <pc:chgData name="Sara Maslin" userId="982d4e009d589f26" providerId="LiveId" clId="{28B40E01-E058-4C75-B87C-0DF454025616}" dt="2022-09-23T10:14:02.247" v="391" actId="6549"/>
        <pc:sldMkLst>
          <pc:docMk/>
          <pc:sldMk cId="0" sldId="270"/>
        </pc:sldMkLst>
        <pc:spChg chg="mod">
          <ac:chgData name="Sara Maslin" userId="982d4e009d589f26" providerId="LiveId" clId="{28B40E01-E058-4C75-B87C-0DF454025616}" dt="2022-09-23T10:14:02.247" v="391" actId="6549"/>
          <ac:spMkLst>
            <pc:docMk/>
            <pc:sldMk cId="0" sldId="270"/>
            <ac:spMk id="279" creationId="{00000000-0000-0000-0000-000000000000}"/>
          </ac:spMkLst>
        </pc:spChg>
      </pc:sldChg>
      <pc:sldChg chg="modSp mod">
        <pc:chgData name="Sara Maslin" userId="982d4e009d589f26" providerId="LiveId" clId="{28B40E01-E058-4C75-B87C-0DF454025616}" dt="2022-09-23T09:53:56.854" v="8" actId="20577"/>
        <pc:sldMkLst>
          <pc:docMk/>
          <pc:sldMk cId="0" sldId="271"/>
        </pc:sldMkLst>
        <pc:spChg chg="mod">
          <ac:chgData name="Sara Maslin" userId="982d4e009d589f26" providerId="LiveId" clId="{28B40E01-E058-4C75-B87C-0DF454025616}" dt="2022-09-23T09:53:56.854" v="8" actId="20577"/>
          <ac:spMkLst>
            <pc:docMk/>
            <pc:sldMk cId="0" sldId="271"/>
            <ac:spMk id="286" creationId="{00000000-0000-0000-0000-000000000000}"/>
          </ac:spMkLst>
        </pc:spChg>
      </pc:sldChg>
      <pc:sldChg chg="addSp delSp modSp add mod delAnim">
        <pc:chgData name="Sara Maslin" userId="982d4e009d589f26" providerId="LiveId" clId="{28B40E01-E058-4C75-B87C-0DF454025616}" dt="2022-09-23T10:15:08.572" v="396"/>
        <pc:sldMkLst>
          <pc:docMk/>
          <pc:sldMk cId="4181493280" sldId="272"/>
        </pc:sldMkLst>
        <pc:spChg chg="mod">
          <ac:chgData name="Sara Maslin" userId="982d4e009d589f26" providerId="LiveId" clId="{28B40E01-E058-4C75-B87C-0DF454025616}" dt="2022-09-23T10:08:20.348" v="334" actId="20577"/>
          <ac:spMkLst>
            <pc:docMk/>
            <pc:sldMk cId="4181493280" sldId="272"/>
            <ac:spMk id="193" creationId="{00000000-0000-0000-0000-000000000000}"/>
          </ac:spMkLst>
        </pc:spChg>
        <pc:picChg chg="add mod">
          <ac:chgData name="Sara Maslin" userId="982d4e009d589f26" providerId="LiveId" clId="{28B40E01-E058-4C75-B87C-0DF454025616}" dt="2022-09-23T10:15:04.919" v="395"/>
          <ac:picMkLst>
            <pc:docMk/>
            <pc:sldMk cId="4181493280" sldId="272"/>
            <ac:picMk id="2" creationId="{3652D36D-1F77-4B87-8BED-63F1A5C6D835}"/>
          </ac:picMkLst>
        </pc:picChg>
        <pc:picChg chg="add mod">
          <ac:chgData name="Sara Maslin" userId="982d4e009d589f26" providerId="LiveId" clId="{28B40E01-E058-4C75-B87C-0DF454025616}" dt="2022-09-23T10:15:08.572" v="396"/>
          <ac:picMkLst>
            <pc:docMk/>
            <pc:sldMk cId="4181493280" sldId="272"/>
            <ac:picMk id="3" creationId="{2DC834EC-8A53-84E4-142A-4D20688F9FB7}"/>
          </ac:picMkLst>
        </pc:picChg>
        <pc:picChg chg="del">
          <ac:chgData name="Sara Maslin" userId="982d4e009d589f26" providerId="LiveId" clId="{28B40E01-E058-4C75-B87C-0DF454025616}" dt="2022-09-23T10:14:51.190" v="392" actId="21"/>
          <ac:picMkLst>
            <pc:docMk/>
            <pc:sldMk cId="4181493280" sldId="272"/>
            <ac:picMk id="194" creationId="{00000000-0000-0000-0000-000000000000}"/>
          </ac:picMkLst>
        </pc:picChg>
      </pc:sldChg>
      <pc:sldChg chg="addSp modSp add mod modAnim">
        <pc:chgData name="Sara Maslin" userId="982d4e009d589f26" providerId="LiveId" clId="{28B40E01-E058-4C75-B87C-0DF454025616}" dt="2022-09-23T10:14:58.274" v="394" actId="1076"/>
        <pc:sldMkLst>
          <pc:docMk/>
          <pc:sldMk cId="2640224962" sldId="273"/>
        </pc:sldMkLst>
        <pc:spChg chg="mod">
          <ac:chgData name="Sara Maslin" userId="982d4e009d589f26" providerId="LiveId" clId="{28B40E01-E058-4C75-B87C-0DF454025616}" dt="2022-09-23T10:09:31.765" v="350" actId="20577"/>
          <ac:spMkLst>
            <pc:docMk/>
            <pc:sldMk cId="2640224962" sldId="273"/>
            <ac:spMk id="206" creationId="{00000000-0000-0000-0000-000000000000}"/>
          </ac:spMkLst>
        </pc:spChg>
        <pc:spChg chg="mod">
          <ac:chgData name="Sara Maslin" userId="982d4e009d589f26" providerId="LiveId" clId="{28B40E01-E058-4C75-B87C-0DF454025616}" dt="2022-09-23T10:09:02.941" v="336" actId="20577"/>
          <ac:spMkLst>
            <pc:docMk/>
            <pc:sldMk cId="2640224962" sldId="273"/>
            <ac:spMk id="207" creationId="{00000000-0000-0000-0000-000000000000}"/>
          </ac:spMkLst>
        </pc:spChg>
        <pc:picChg chg="add mod">
          <ac:chgData name="Sara Maslin" userId="982d4e009d589f26" providerId="LiveId" clId="{28B40E01-E058-4C75-B87C-0DF454025616}" dt="2022-09-23T10:14:58.274" v="394" actId="1076"/>
          <ac:picMkLst>
            <pc:docMk/>
            <pc:sldMk cId="2640224962" sldId="273"/>
            <ac:picMk id="2" creationId="{63BBA48A-690F-F137-AE19-6762CE8BB73C}"/>
          </ac:picMkLst>
        </pc:picChg>
      </pc:sldChg>
      <pc:sldChg chg="modSp add mod">
        <pc:chgData name="Sara Maslin" userId="982d4e009d589f26" providerId="LiveId" clId="{28B40E01-E058-4C75-B87C-0DF454025616}" dt="2022-09-23T10:17:07.553" v="404" actId="1076"/>
        <pc:sldMkLst>
          <pc:docMk/>
          <pc:sldMk cId="2001038450" sldId="274"/>
        </pc:sldMkLst>
        <pc:spChg chg="mod">
          <ac:chgData name="Sara Maslin" userId="982d4e009d589f26" providerId="LiveId" clId="{28B40E01-E058-4C75-B87C-0DF454025616}" dt="2022-09-23T10:17:01.637" v="402" actId="1076"/>
          <ac:spMkLst>
            <pc:docMk/>
            <pc:sldMk cId="2001038450" sldId="274"/>
            <ac:spMk id="227" creationId="{00000000-0000-0000-0000-000000000000}"/>
          </ac:spMkLst>
        </pc:spChg>
        <pc:spChg chg="mod">
          <ac:chgData name="Sara Maslin" userId="982d4e009d589f26" providerId="LiveId" clId="{28B40E01-E058-4C75-B87C-0DF454025616}" dt="2022-09-23T10:17:04.625" v="403" actId="1076"/>
          <ac:spMkLst>
            <pc:docMk/>
            <pc:sldMk cId="2001038450" sldId="274"/>
            <ac:spMk id="228" creationId="{00000000-0000-0000-0000-000000000000}"/>
          </ac:spMkLst>
        </pc:spChg>
        <pc:picChg chg="mod">
          <ac:chgData name="Sara Maslin" userId="982d4e009d589f26" providerId="LiveId" clId="{28B40E01-E058-4C75-B87C-0DF454025616}" dt="2022-09-23T10:17:07.553" v="404" actId="1076"/>
          <ac:picMkLst>
            <pc:docMk/>
            <pc:sldMk cId="2001038450" sldId="274"/>
            <ac:picMk id="22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39e39524cd_0_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g139e39524c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39e39524cd_0_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g139e39524c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4098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1" name="Google Shape;2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54" name="Google Shape;25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1" name="Google Shape;1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1" name="Google Shape;1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5464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7" name="Google Shape;19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9e39524cd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4" name="Google Shape;204;g139e39524c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9e39524cd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4" name="Google Shape;204;g139e39524c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5959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0" name="Google Shape;21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39e39524cd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7" name="Google Shape;217;g139e39524c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4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5" name="Google Shape;95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5" descr="Background pattern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8508" y="388526"/>
            <a:ext cx="11354984" cy="608094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7" name="Google Shape;97;p25" descr="A picture containing text, clipart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76049" y="6608685"/>
            <a:ext cx="546713" cy="150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1" name="Google Shape;10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3" name="Google Shape;2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4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4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4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rkmuseumstrust.org.uk/blog/celebrating-ivory-bangle-lady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youtube.com/watch?v=v4oIXLBoi0Q" TargetMode="External"/><Relationship Id="rId4" Type="http://schemas.openxmlformats.org/officeDocument/2006/relationships/hyperlink" Target="https://www.ourmigrationstory.org.uk/oms/roman-britain-the-ivory-bangle-lady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"/>
          <p:cNvSpPr/>
          <p:nvPr/>
        </p:nvSpPr>
        <p:spPr>
          <a:xfrm>
            <a:off x="-4136" y="1845621"/>
            <a:ext cx="12196135" cy="37909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"/>
          <p:cNvSpPr/>
          <p:nvPr/>
        </p:nvSpPr>
        <p:spPr>
          <a:xfrm>
            <a:off x="-2" y="1948883"/>
            <a:ext cx="12192002" cy="3567768"/>
          </a:xfrm>
          <a:prstGeom prst="rect">
            <a:avLst/>
          </a:prstGeom>
          <a:solidFill>
            <a:srgbClr val="044C9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"/>
          <p:cNvSpPr txBox="1"/>
          <p:nvPr/>
        </p:nvSpPr>
        <p:spPr>
          <a:xfrm>
            <a:off x="-2" y="227451"/>
            <a:ext cx="12192002" cy="1259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omic Sans MS"/>
              <a:buNone/>
            </a:pPr>
            <a:r>
              <a:rPr lang="en-GB" sz="40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Uncovering Black British History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omic Sans MS"/>
              <a:buNone/>
            </a:pPr>
            <a:r>
              <a:rPr lang="en-GB" sz="3000" b="0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Roman Britain 27BCE – 476CE</a:t>
            </a:r>
            <a:endParaRPr dirty="0"/>
          </a:p>
        </p:txBody>
      </p:sp>
      <p:pic>
        <p:nvPicPr>
          <p:cNvPr id="171" name="Google Shape;171;p1" descr="A picture containing clip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496" y="2324392"/>
            <a:ext cx="10536738" cy="283340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"/>
          <p:cNvSpPr txBox="1"/>
          <p:nvPr/>
        </p:nvSpPr>
        <p:spPr>
          <a:xfrm>
            <a:off x="8487784" y="6022650"/>
            <a:ext cx="35022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GB" sz="2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History KS1</a:t>
            </a:r>
            <a:endParaRPr sz="2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p1" descr="Graphical user interface, text, application, chat or text messag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" descr="A picture containing text, clipart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1973" y="6134745"/>
            <a:ext cx="770062" cy="21145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"/>
          <p:cNvSpPr txBox="1"/>
          <p:nvPr/>
        </p:nvSpPr>
        <p:spPr>
          <a:xfrm>
            <a:off x="1812926" y="6122379"/>
            <a:ext cx="41274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from</a:t>
            </a:r>
            <a:endParaRPr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" name="Google Shape;176;p1"/>
          <p:cNvGrpSpPr/>
          <p:nvPr/>
        </p:nvGrpSpPr>
        <p:grpSpPr>
          <a:xfrm>
            <a:off x="3975421" y="5716092"/>
            <a:ext cx="4164983" cy="1056984"/>
            <a:chOff x="4439321" y="5716092"/>
            <a:chExt cx="4164983" cy="1056984"/>
          </a:xfrm>
        </p:grpSpPr>
        <p:sp>
          <p:nvSpPr>
            <p:cNvPr id="177" name="Google Shape;177;p1"/>
            <p:cNvSpPr txBox="1"/>
            <p:nvPr/>
          </p:nvSpPr>
          <p:spPr>
            <a:xfrm>
              <a:off x="4439321" y="5951453"/>
              <a:ext cx="2922061" cy="5539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Written by Professor David Olusoga and Dr Yinka Olusoga</a:t>
              </a:r>
              <a:endParaRPr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78" name="Google Shape;178;p1"/>
            <p:cNvGrpSpPr/>
            <p:nvPr/>
          </p:nvGrpSpPr>
          <p:grpSpPr>
            <a:xfrm>
              <a:off x="7216797" y="5716092"/>
              <a:ext cx="1387507" cy="1056984"/>
              <a:chOff x="7215494" y="5694717"/>
              <a:chExt cx="1442689" cy="1099021"/>
            </a:xfrm>
          </p:grpSpPr>
          <p:pic>
            <p:nvPicPr>
              <p:cNvPr id="179" name="Google Shape;179;p1" descr="A person with dark hair&#10;&#10;Description automatically generated with low confidence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 rot="400058">
                <a:off x="7921324" y="5867038"/>
                <a:ext cx="687527" cy="8897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0" name="Google Shape;180;p1" descr="A picture containing person, outdoor, person, grass&#10;&#10;Description automatically generated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 rot="-271745">
                <a:off x="7249552" y="5720473"/>
                <a:ext cx="687527" cy="8897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139e39524cd_0_26" descr="Shape, circ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713" y="1802384"/>
            <a:ext cx="3845016" cy="3927989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139e39524cd_0_26"/>
          <p:cNvSpPr txBox="1"/>
          <p:nvPr/>
        </p:nvSpPr>
        <p:spPr>
          <a:xfrm>
            <a:off x="0" y="892663"/>
            <a:ext cx="12192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5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was life like for Ivory Bangle Lady?</a:t>
            </a:r>
            <a:endParaRPr sz="3000" dirty="0"/>
          </a:p>
        </p:txBody>
      </p:sp>
      <p:sp>
        <p:nvSpPr>
          <p:cNvPr id="228" name="Google Shape;228;g139e39524cd_0_26"/>
          <p:cNvSpPr txBox="1"/>
          <p:nvPr/>
        </p:nvSpPr>
        <p:spPr>
          <a:xfrm>
            <a:off x="2082512" y="2576172"/>
            <a:ext cx="4267488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Ivory Bangle Lady died about eighteen hundred years ago, so we can’t ask her about her life.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don’t have any books or written records from when she was alive, that can tell us about her.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86AA6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139e39524cd_0_26" descr="Shape, circ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2236" y="1784218"/>
            <a:ext cx="3845016" cy="392798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139e39524cd_0_26"/>
          <p:cNvSpPr txBox="1"/>
          <p:nvPr/>
        </p:nvSpPr>
        <p:spPr>
          <a:xfrm>
            <a:off x="5971662" y="1361007"/>
            <a:ext cx="5075105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But, thanks to an excavation of her grave that happened in 1901, we do have her skeleton and some objects. 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Her family decided that these objects were so important to her, that they put them in her coffin and buried them with her.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These can give us clues about who she was and how she lived.  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86AA6"/>
              </a:buClr>
              <a:buSzPts val="20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103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5" descr="A glass vase on a red surface&#10;&#10;Description automatically generated with low confidenc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7"/>
          <a:stretch/>
        </p:blipFill>
        <p:spPr>
          <a:xfrm>
            <a:off x="1529057" y="1449977"/>
            <a:ext cx="3588066" cy="4525074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5"/>
          <p:cNvSpPr txBox="1"/>
          <p:nvPr/>
        </p:nvSpPr>
        <p:spPr>
          <a:xfrm>
            <a:off x="0" y="685136"/>
            <a:ext cx="12192000" cy="537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500"/>
              <a:buFont typeface="Comic Sans MS"/>
              <a:buNone/>
            </a:pPr>
            <a:r>
              <a:rPr lang="en-GB" sz="25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is she called ‘Ivory Bangle Lady’?</a:t>
            </a:r>
            <a:endParaRPr dirty="0"/>
          </a:p>
        </p:txBody>
      </p:sp>
      <p:sp>
        <p:nvSpPr>
          <p:cNvPr id="243" name="Google Shape;243;p15"/>
          <p:cNvSpPr txBox="1"/>
          <p:nvPr/>
        </p:nvSpPr>
        <p:spPr>
          <a:xfrm>
            <a:off x="5670574" y="1367524"/>
            <a:ext cx="5637505" cy="4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Ivory Bangle Lady was discovered in a stone sarcophagus (a type of coffin) in Sycamore Terrace in York.</a:t>
            </a:r>
            <a:endParaRPr dirty="0">
              <a:solidFill>
                <a:srgbClr val="27262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86AA6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Alongside her skeleton were several expensive objects, including:</a:t>
            </a:r>
            <a:endParaRPr dirty="0">
              <a:solidFill>
                <a:srgbClr val="272626"/>
              </a:solidFill>
            </a:endParaRPr>
          </a:p>
          <a:p>
            <a:pPr marL="271463" marR="0" lvl="1" indent="-265113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a blue glass perfume bottle;</a:t>
            </a:r>
            <a:endParaRPr dirty="0">
              <a:solidFill>
                <a:srgbClr val="272626"/>
              </a:solidFill>
            </a:endParaRPr>
          </a:p>
          <a:p>
            <a:pPr marL="271463" marR="0" lvl="1" indent="-26511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silver and bronze lockets;</a:t>
            </a:r>
            <a:endParaRPr dirty="0">
              <a:solidFill>
                <a:srgbClr val="272626"/>
              </a:solidFill>
            </a:endParaRPr>
          </a:p>
          <a:p>
            <a:pPr marL="271463" marR="0" lvl="1" indent="-26511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glass earrings and beads; and</a:t>
            </a:r>
            <a:endParaRPr dirty="0">
              <a:solidFill>
                <a:srgbClr val="272626"/>
              </a:solidFill>
            </a:endParaRPr>
          </a:p>
          <a:p>
            <a:pPr marL="271463" marR="0" lvl="1" indent="-26511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a small glass mirror.</a:t>
            </a:r>
            <a:endParaRPr dirty="0">
              <a:solidFill>
                <a:srgbClr val="27262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86AA6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She had two bracelets, one made from jet, most</a:t>
            </a:r>
            <a:b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likely from nearby Whitby, and a bangle</a:t>
            </a:r>
            <a:b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made from African ivory.</a:t>
            </a:r>
            <a:endParaRPr sz="18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86AA6"/>
              </a:buClr>
              <a:buSzPts val="1800"/>
              <a:buFont typeface="Arial"/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Question: </a:t>
            </a: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what ivory is and where it comes from?</a:t>
            </a:r>
            <a:endParaRPr sz="18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4" name="Google Shape;244;p15"/>
          <p:cNvSpPr txBox="1"/>
          <p:nvPr/>
        </p:nvSpPr>
        <p:spPr>
          <a:xfrm>
            <a:off x="4285255" y="5714723"/>
            <a:ext cx="89521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Kate Donkin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"/>
          <p:cNvSpPr txBox="1"/>
          <p:nvPr/>
        </p:nvSpPr>
        <p:spPr>
          <a:xfrm>
            <a:off x="0" y="776826"/>
            <a:ext cx="12192000" cy="63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5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So, who was Ivory Bangle Lady?</a:t>
            </a:r>
            <a:endParaRPr sz="3000" dirty="0"/>
          </a:p>
        </p:txBody>
      </p:sp>
      <p:sp>
        <p:nvSpPr>
          <p:cNvPr id="235" name="Google Shape;235;p14"/>
          <p:cNvSpPr txBox="1"/>
          <p:nvPr/>
        </p:nvSpPr>
        <p:spPr>
          <a:xfrm>
            <a:off x="4703792" y="1860536"/>
            <a:ext cx="642140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From studying her bones, archaeologists can tell that Ivory Bangle Lady was between 18 and 23 when she died.</a:t>
            </a:r>
          </a:p>
          <a:p>
            <a:pPr marL="0" lvl="0" indent="0" algn="l" rtl="0"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They can also see that her skeleton has no signs of disease or injury.</a:t>
            </a:r>
          </a:p>
          <a:p>
            <a:pPr marL="0" lvl="0" indent="0" algn="l" rtl="0"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means that she probably lived quite a comfortable life, had enough to eat and did not have to do any hard or dangerous work during her life.</a:t>
            </a:r>
          </a:p>
          <a:p>
            <a:pPr marL="0" lvl="0" indent="0" algn="l" rtl="0"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So, that tells us that she was not a poor person and was probably </a:t>
            </a:r>
            <a:r>
              <a:rPr lang="en-GB" sz="200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from quite a </a:t>
            </a: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wealthy family. </a:t>
            </a:r>
            <a:endParaRPr dirty="0">
              <a:solidFill>
                <a:srgbClr val="272626"/>
              </a:solidFill>
            </a:endParaRPr>
          </a:p>
        </p:txBody>
      </p:sp>
      <p:pic>
        <p:nvPicPr>
          <p:cNvPr id="5" name="Google Shape;250;p16" descr="A skull&#10;&#10;Description automatically generated with low confidence">
            <a:extLst>
              <a:ext uri="{FF2B5EF4-FFF2-40B4-BE49-F238E27FC236}">
                <a16:creationId xmlns:a16="http://schemas.microsoft.com/office/drawing/2014/main" id="{A6C8A13C-49F4-DE4D-9BD3-71CEA9ADC685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636" y="1614045"/>
            <a:ext cx="2873897" cy="41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6"/>
          <p:cNvSpPr txBox="1"/>
          <p:nvPr/>
        </p:nvSpPr>
        <p:spPr>
          <a:xfrm>
            <a:off x="5810946" y="1257802"/>
            <a:ext cx="5102219" cy="54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Years after Ivory Bangle Lady was found, new tests were invented that help to tell us more about who she was and how she lived.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1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Craniometric analysis</a:t>
            </a: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 is a way of studying the skull and it can tell us where in the world people’s ancestors originally came from.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Craniometric analysis found that the skull of Ivory Bangle Lady was similar to those of people with a mix of African and white ancestors.</a:t>
            </a:r>
            <a:endParaRPr sz="2100" dirty="0">
              <a:solidFill>
                <a:srgbClr val="272626"/>
              </a:solidFill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16" descr="A skull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196" y="386385"/>
            <a:ext cx="4169679" cy="6082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17" descr="A picture containing sky, outdoor, water, gras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715" y="1334803"/>
            <a:ext cx="5154191" cy="4188394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7"/>
          <p:cNvSpPr txBox="1"/>
          <p:nvPr/>
        </p:nvSpPr>
        <p:spPr>
          <a:xfrm>
            <a:off x="6862775" y="1469972"/>
            <a:ext cx="4182900" cy="41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2000"/>
              </a:spcAft>
              <a:buClr>
                <a:srgbClr val="286AA6"/>
              </a:buClr>
              <a:buSzPts val="2000"/>
            </a:pPr>
            <a:r>
              <a:rPr lang="en-GB" sz="20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Isotope analysis </a:t>
            </a: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is the study of chemicals left in teeth and bones of people during their childhood.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20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Analysis of her teeth and bones found that Ivory Bangle Lady did not grow up in York.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Aft>
                <a:spcPts val="20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Instead, the chemicals left in her teeth by the food and drink she had as a child show that she had spent her childhood in Mediterranean North Africa.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1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70" r="14907"/>
          <a:stretch/>
        </p:blipFill>
        <p:spPr>
          <a:xfrm>
            <a:off x="1219718" y="1557436"/>
            <a:ext cx="5154190" cy="4188393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8"/>
          <p:cNvSpPr txBox="1"/>
          <p:nvPr/>
        </p:nvSpPr>
        <p:spPr>
          <a:xfrm>
            <a:off x="6870865" y="1727426"/>
            <a:ext cx="4254703" cy="4166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1800"/>
              <a:buFont typeface="Arial"/>
              <a:buNone/>
            </a:pPr>
            <a:r>
              <a:rPr lang="en-GB" sz="19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So, looking back at all of these clues, who was Ivory Bangle Lady?</a:t>
            </a:r>
            <a:endParaRPr sz="1900" dirty="0"/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might she have looked like?</a:t>
            </a:r>
            <a:endParaRPr sz="1900" dirty="0"/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kind of life do you think she had lived?</a:t>
            </a:r>
            <a:endParaRPr sz="1900" dirty="0"/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She migrated right across the Empire. What do you think that journey was like?</a:t>
            </a:r>
            <a:endParaRPr sz="1900" dirty="0"/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Did she come straight to Britain or did she perhaps live in other places in the Empire first?</a:t>
            </a:r>
            <a:endParaRPr sz="1900" dirty="0"/>
          </a:p>
        </p:txBody>
      </p:sp>
      <p:sp>
        <p:nvSpPr>
          <p:cNvPr id="265" name="Google Shape;265;p18"/>
          <p:cNvSpPr txBox="1"/>
          <p:nvPr/>
        </p:nvSpPr>
        <p:spPr>
          <a:xfrm>
            <a:off x="0" y="716576"/>
            <a:ext cx="12191999" cy="543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Putting the clues together…</a:t>
            </a:r>
            <a:endParaRPr dirty="0"/>
          </a:p>
        </p:txBody>
      </p:sp>
      <p:sp>
        <p:nvSpPr>
          <p:cNvPr id="266" name="Google Shape;266;p18"/>
          <p:cNvSpPr txBox="1"/>
          <p:nvPr/>
        </p:nvSpPr>
        <p:spPr>
          <a:xfrm>
            <a:off x="5309418" y="5499916"/>
            <a:ext cx="120214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Yorkshire Museum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9"/>
          <p:cNvSpPr txBox="1"/>
          <p:nvPr/>
        </p:nvSpPr>
        <p:spPr>
          <a:xfrm>
            <a:off x="0" y="716576"/>
            <a:ext cx="12191999" cy="902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5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Now that you know about Ivory Bangle Lady…</a:t>
            </a:r>
            <a:endParaRPr sz="3000" dirty="0"/>
          </a:p>
        </p:txBody>
      </p:sp>
      <p:sp>
        <p:nvSpPr>
          <p:cNvPr id="273" name="Google Shape;273;p19"/>
          <p:cNvSpPr txBox="1"/>
          <p:nvPr/>
        </p:nvSpPr>
        <p:spPr>
          <a:xfrm>
            <a:off x="5486762" y="1801368"/>
            <a:ext cx="5600549" cy="4238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Together could you tell other people about her life?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1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You could:</a:t>
            </a:r>
            <a:endParaRPr sz="2100" b="1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57188" marR="0" lvl="0" indent="-25558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Create a story map of her life</a:t>
            </a:r>
            <a:endParaRPr sz="21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57188" marR="0" lvl="0" indent="-25558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Record a video explaining what was found in her coffin and what it tells us about her</a:t>
            </a:r>
            <a:endParaRPr sz="21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57188" marR="0" lvl="0" indent="-25558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Draw a picture of Ivory Bangle Lady</a:t>
            </a:r>
            <a:endParaRPr sz="21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57188" marR="0" lvl="0" indent="-25558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Write a story about a day in her life as a wealthy young woman in Eboracum</a:t>
            </a:r>
            <a:endParaRPr sz="21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Google Shape;263;p18">
            <a:extLst>
              <a:ext uri="{FF2B5EF4-FFF2-40B4-BE49-F238E27FC236}">
                <a16:creationId xmlns:a16="http://schemas.microsoft.com/office/drawing/2014/main" id="{8E6FA6FF-2A0F-574E-A361-E1950A6ECA2A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878" y="1619573"/>
            <a:ext cx="3766931" cy="41883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66;p18">
            <a:extLst>
              <a:ext uri="{FF2B5EF4-FFF2-40B4-BE49-F238E27FC236}">
                <a16:creationId xmlns:a16="http://schemas.microsoft.com/office/drawing/2014/main" id="{0A734197-791E-A447-8B34-0812A853B323}"/>
              </a:ext>
            </a:extLst>
          </p:cNvPr>
          <p:cNvSpPr txBox="1"/>
          <p:nvPr/>
        </p:nvSpPr>
        <p:spPr>
          <a:xfrm>
            <a:off x="3880068" y="5562053"/>
            <a:ext cx="120214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Yorkshire Museum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0"/>
          <p:cNvSpPr txBox="1"/>
          <p:nvPr/>
        </p:nvSpPr>
        <p:spPr>
          <a:xfrm>
            <a:off x="1117283" y="1728704"/>
            <a:ext cx="9957431" cy="5129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/>
              <a:buNone/>
            </a:pPr>
            <a:r>
              <a:rPr lang="en-GB" sz="18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Ivory Bangle Lady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72626"/>
              </a:buClr>
              <a:buSzPts val="14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Celebrating Ivory Bangle Lady</a:t>
            </a:r>
            <a:b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800" u="sng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https://www.yorkmuseumstrust.org.uk/blog/celebrating-ivory-bangle-lady/</a:t>
            </a:r>
            <a:r>
              <a:rPr lang="en-GB" sz="180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72626"/>
              </a:buClr>
              <a:buSzPts val="14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Early and Medieval Migrations AD43 – 1500 Roman Britain: the Ivory Bangle Lady </a:t>
            </a:r>
            <a:r>
              <a:rPr lang="en-GB" sz="1800" u="sng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https://www.ourmigrationstory.org.uk/oms/roman-britain-the-ivory-bangle-lady</a:t>
            </a:r>
            <a:r>
              <a:rPr lang="en-GB" sz="180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/>
              <a:buNone/>
            </a:pPr>
            <a:r>
              <a:rPr lang="en-GB" sz="18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Black Romans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72626"/>
              </a:buClr>
              <a:buSzPts val="1400"/>
              <a:buFont typeface="Arial"/>
              <a:buNone/>
            </a:pPr>
            <a:r>
              <a:rPr lang="en-GB" sz="18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Discovering the First Black Briton and Race in the Roman Era, with Mary Beard | Black and British </a:t>
            </a:r>
            <a:r>
              <a:rPr lang="en-GB" sz="1800" u="sng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https://www.youtube.com/watch?v=v4oIXLBoi0Q</a:t>
            </a:r>
            <a:r>
              <a:rPr lang="en-GB" sz="180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1800" dirty="0"/>
          </a:p>
          <a:p>
            <a:pPr marL="228600" marR="0" lvl="0" indent="-139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0" name="Google Shape;280;p20"/>
          <p:cNvSpPr txBox="1"/>
          <p:nvPr/>
        </p:nvSpPr>
        <p:spPr>
          <a:xfrm>
            <a:off x="0" y="878085"/>
            <a:ext cx="12191999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Useful Links</a:t>
            </a:r>
            <a:endParaRPr sz="3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1"/>
          <p:cNvSpPr/>
          <p:nvPr/>
        </p:nvSpPr>
        <p:spPr>
          <a:xfrm>
            <a:off x="1963918" y="2293749"/>
            <a:ext cx="8245312" cy="2526223"/>
          </a:xfrm>
          <a:prstGeom prst="rect">
            <a:avLst/>
          </a:prstGeom>
          <a:solidFill>
            <a:srgbClr val="044C90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1"/>
          <p:cNvSpPr txBox="1"/>
          <p:nvPr/>
        </p:nvSpPr>
        <p:spPr>
          <a:xfrm>
            <a:off x="0" y="580193"/>
            <a:ext cx="12192000" cy="1157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-GB" sz="35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Uncovering Black British History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lang="en-GB" sz="2600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Roman Britain 27BCE – 476CE</a:t>
            </a:r>
            <a:endParaRPr dirty="0"/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</a:pPr>
            <a:endParaRPr sz="3500" b="1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7" name="Google Shape;287;p21"/>
          <p:cNvSpPr txBox="1"/>
          <p:nvPr/>
        </p:nvSpPr>
        <p:spPr>
          <a:xfrm>
            <a:off x="0" y="5508338"/>
            <a:ext cx="12192000" cy="609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-GB" sz="35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Well done!</a:t>
            </a:r>
            <a:endParaRPr/>
          </a:p>
        </p:txBody>
      </p:sp>
      <p:pic>
        <p:nvPicPr>
          <p:cNvPr id="288" name="Google Shape;288;p21" descr="A picture containing text, clipart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8685" y="6483694"/>
            <a:ext cx="944078" cy="259243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21"/>
          <p:cNvSpPr txBox="1"/>
          <p:nvPr/>
        </p:nvSpPr>
        <p:spPr>
          <a:xfrm>
            <a:off x="82569" y="6547270"/>
            <a:ext cx="4389113" cy="359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Copyright © 2022 iChild and its licensors. All rights reserved. Not for commercial use.</a:t>
            </a:r>
            <a:endParaRPr/>
          </a:p>
        </p:txBody>
      </p:sp>
      <p:pic>
        <p:nvPicPr>
          <p:cNvPr id="290" name="Google Shape;290;p21" descr="A picture containing clipar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65245" y="2637038"/>
            <a:ext cx="7036694" cy="1892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"/>
          <p:cNvSpPr txBox="1"/>
          <p:nvPr/>
        </p:nvSpPr>
        <p:spPr>
          <a:xfrm>
            <a:off x="1" y="4750154"/>
            <a:ext cx="12191999" cy="833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Learning about The Roman Empire</a:t>
            </a:r>
            <a:r>
              <a:rPr lang="en-GB" sz="20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 a woman known as the </a:t>
            </a:r>
            <a:r>
              <a:rPr lang="en-GB" sz="2000" b="1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Ivory Bangle Lady.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6" name="Google Shape;186;p2"/>
          <p:cNvSpPr txBox="1"/>
          <p:nvPr/>
        </p:nvSpPr>
        <p:spPr>
          <a:xfrm>
            <a:off x="0" y="654977"/>
            <a:ext cx="12192000" cy="609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None/>
            </a:pPr>
            <a:r>
              <a:rPr lang="en-GB" sz="2800" b="1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Roman Britain 27BCE - 476CE </a:t>
            </a:r>
            <a:br>
              <a:rPr lang="en-GB" sz="3000" b="1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3000" b="1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Lesson aims</a:t>
            </a:r>
            <a:endParaRPr/>
          </a:p>
        </p:txBody>
      </p:sp>
      <p:sp>
        <p:nvSpPr>
          <p:cNvPr id="187" name="Google Shape;187;p2"/>
          <p:cNvSpPr txBox="1"/>
          <p:nvPr/>
        </p:nvSpPr>
        <p:spPr>
          <a:xfrm>
            <a:off x="448475" y="5583525"/>
            <a:ext cx="9093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Curriculum links: </a:t>
            </a:r>
            <a:r>
              <a:rPr lang="en-GB" sz="11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Know and understand the history of these islands.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70C0"/>
                </a:solidFill>
              </a:rPr>
              <a:t>Identify similarities and differences between ways of life in different periods</a:t>
            </a:r>
            <a:endParaRPr sz="1100">
              <a:solidFill>
                <a:srgbClr val="0070C0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70C0"/>
                </a:solidFill>
              </a:rPr>
              <a:t>Ask and answer questions, choosing and using parts of stories and other sources to show that they know and understand key features of events</a:t>
            </a:r>
            <a:endParaRPr sz="1100">
              <a:solidFill>
                <a:srgbClr val="0070C0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70C0"/>
                </a:solidFill>
              </a:rPr>
              <a:t>Understand some of the ways in which we find out about the past</a:t>
            </a:r>
            <a:endParaRPr sz="1100">
              <a:solidFill>
                <a:srgbClr val="0070C0"/>
              </a:solidFill>
            </a:endParaRPr>
          </a:p>
        </p:txBody>
      </p:sp>
      <p:pic>
        <p:nvPicPr>
          <p:cNvPr id="188" name="Google Shape;188;p2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64494" y="1745886"/>
            <a:ext cx="5594597" cy="2817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"/>
          <p:cNvSpPr txBox="1"/>
          <p:nvPr/>
        </p:nvSpPr>
        <p:spPr>
          <a:xfrm>
            <a:off x="1370735" y="2537200"/>
            <a:ext cx="5200938" cy="2623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Have you heard of the city of Rome? 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which modern day country Rome is in?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endParaRPr lang="en-GB"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Rome is in modern day Italy.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" name="Google Shape;199;p4">
            <a:extLst>
              <a:ext uri="{FF2B5EF4-FFF2-40B4-BE49-F238E27FC236}">
                <a16:creationId xmlns:a16="http://schemas.microsoft.com/office/drawing/2014/main" id="{1D775858-0993-ABB5-B745-EAAC8B6B19A3}"/>
              </a:ext>
            </a:extLst>
          </p:cNvPr>
          <p:cNvSpPr txBox="1"/>
          <p:nvPr/>
        </p:nvSpPr>
        <p:spPr>
          <a:xfrm>
            <a:off x="0" y="781505"/>
            <a:ext cx="12192000" cy="639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Rome</a:t>
            </a:r>
            <a:endParaRPr dirty="0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DD523588-F60D-6F47-8313-95A48135A8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548" y="1329147"/>
            <a:ext cx="4112402" cy="465590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FA25AE4-E911-C249-A0D5-E76E51980132}"/>
              </a:ext>
            </a:extLst>
          </p:cNvPr>
          <p:cNvCxnSpPr>
            <a:cxnSpLocks/>
          </p:cNvCxnSpPr>
          <p:nvPr/>
        </p:nvCxnSpPr>
        <p:spPr>
          <a:xfrm flipV="1">
            <a:off x="5660967" y="3848793"/>
            <a:ext cx="2992582" cy="822960"/>
          </a:xfrm>
          <a:prstGeom prst="straightConnector1">
            <a:avLst/>
          </a:prstGeom>
          <a:ln w="698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"/>
          <p:cNvSpPr txBox="1"/>
          <p:nvPr/>
        </p:nvSpPr>
        <p:spPr>
          <a:xfrm>
            <a:off x="1228740" y="1365567"/>
            <a:ext cx="4700284" cy="4756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Thousands of years ago the city of Rome became one of the most important cities in the world.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Soldiers from the city began to conquer other cities and then other countries.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286AA6"/>
              </a:buClr>
              <a:buSzPts val="22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Soon the rules of Rome had created a huge empire that stretched across Europe and north Africa. 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Picture 1" descr="A picture containing toy&#10;&#10;Description automatically generated">
            <a:extLst>
              <a:ext uri="{FF2B5EF4-FFF2-40B4-BE49-F238E27FC236}">
                <a16:creationId xmlns:a16="http://schemas.microsoft.com/office/drawing/2014/main" id="{3652D36D-1F77-4B87-8BED-63F1A5C6D8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9024" y="901416"/>
            <a:ext cx="2579271" cy="50246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C834EC-8A53-84E4-142A-4D20688F9F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2416" y="1137496"/>
            <a:ext cx="2050844" cy="45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9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"/>
          <p:cNvSpPr txBox="1"/>
          <p:nvPr/>
        </p:nvSpPr>
        <p:spPr>
          <a:xfrm>
            <a:off x="0" y="791665"/>
            <a:ext cx="12192000" cy="639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Who were the Romans?</a:t>
            </a:r>
            <a:endParaRPr dirty="0"/>
          </a:p>
        </p:txBody>
      </p:sp>
      <p:sp>
        <p:nvSpPr>
          <p:cNvPr id="200" name="Google Shape;200;p4"/>
          <p:cNvSpPr txBox="1"/>
          <p:nvPr/>
        </p:nvSpPr>
        <p:spPr>
          <a:xfrm>
            <a:off x="6845507" y="2161278"/>
            <a:ext cx="4217756" cy="42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19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Have you heard about what Roman life was like, perhaps in a book, or when you have visited a museum?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19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Long ago Britain was part of the Roman Empire. 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19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For 500 years Britain was ruled over by Roman emperors.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86AA6"/>
              </a:buClr>
              <a:buSzPts val="1900"/>
              <a:buFont typeface="Arial"/>
              <a:buNone/>
            </a:pPr>
            <a:endParaRPr sz="19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01" name="Google Shape;201;p4" descr="Map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737" y="1825625"/>
            <a:ext cx="5028223" cy="3776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39e39524cd_0_8"/>
          <p:cNvSpPr txBox="1"/>
          <p:nvPr/>
        </p:nvSpPr>
        <p:spPr>
          <a:xfrm>
            <a:off x="0" y="781505"/>
            <a:ext cx="12192000" cy="6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Ivory Bangle Lady</a:t>
            </a:r>
            <a:endParaRPr dirty="0"/>
          </a:p>
        </p:txBody>
      </p:sp>
      <p:sp>
        <p:nvSpPr>
          <p:cNvPr id="207" name="Google Shape;207;g139e39524cd_0_8"/>
          <p:cNvSpPr txBox="1"/>
          <p:nvPr/>
        </p:nvSpPr>
        <p:spPr>
          <a:xfrm>
            <a:off x="5974080" y="1987221"/>
            <a:ext cx="4943655" cy="4114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19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Today we will learn about a woman who lived and died in Britain, in Roman times.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19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She is one of the earliest examples we know, of a person of African ancestry living in Britain.</a:t>
            </a: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know her as Ivory Bangle Lady and she lived in an important Roman city called Eboracum.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Google Shape;263;p18">
            <a:extLst>
              <a:ext uri="{FF2B5EF4-FFF2-40B4-BE49-F238E27FC236}">
                <a16:creationId xmlns:a16="http://schemas.microsoft.com/office/drawing/2014/main" id="{0EEE41FA-7E76-2246-A0F9-0293514074A8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3360" y="1684086"/>
            <a:ext cx="3752628" cy="41883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66;p18">
            <a:extLst>
              <a:ext uri="{FF2B5EF4-FFF2-40B4-BE49-F238E27FC236}">
                <a16:creationId xmlns:a16="http://schemas.microsoft.com/office/drawing/2014/main" id="{FDC3C54C-1A02-B944-A408-34DFE4B0E55C}"/>
              </a:ext>
            </a:extLst>
          </p:cNvPr>
          <p:cNvSpPr txBox="1"/>
          <p:nvPr/>
        </p:nvSpPr>
        <p:spPr>
          <a:xfrm>
            <a:off x="4171498" y="5626566"/>
            <a:ext cx="120214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Yorkshire Museum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94;p3">
            <a:extLst>
              <a:ext uri="{FF2B5EF4-FFF2-40B4-BE49-F238E27FC236}">
                <a16:creationId xmlns:a16="http://schemas.microsoft.com/office/drawing/2014/main" id="{63BBA48A-690F-F137-AE19-6762CE8BB73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6204" y="1090444"/>
            <a:ext cx="4375015" cy="4986051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g139e39524cd_0_8"/>
          <p:cNvSpPr txBox="1"/>
          <p:nvPr/>
        </p:nvSpPr>
        <p:spPr>
          <a:xfrm>
            <a:off x="0" y="781505"/>
            <a:ext cx="12192000" cy="6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Eboracum</a:t>
            </a:r>
            <a:endParaRPr dirty="0"/>
          </a:p>
        </p:txBody>
      </p:sp>
      <p:sp>
        <p:nvSpPr>
          <p:cNvPr id="207" name="Google Shape;207;g139e39524cd_0_8"/>
          <p:cNvSpPr txBox="1"/>
          <p:nvPr/>
        </p:nvSpPr>
        <p:spPr>
          <a:xfrm>
            <a:off x="1655700" y="2036600"/>
            <a:ext cx="4440300" cy="42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Roman soldiers lived in Eboracum, but so did other people. There were men, women and children living and working in the city, trading, making things, and even going to school.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know, or can you find out, what the Roman city of Eboracum is called today?</a:t>
            </a:r>
            <a:endParaRPr sz="19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64022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3" descr="A picture containing outdoor, sky, building, stree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430" y="387350"/>
            <a:ext cx="4296621" cy="6080124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3"/>
          <p:cNvSpPr txBox="1"/>
          <p:nvPr/>
        </p:nvSpPr>
        <p:spPr>
          <a:xfrm>
            <a:off x="4711701" y="809116"/>
            <a:ext cx="7061868" cy="598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York</a:t>
            </a:r>
            <a:endParaRPr dirty="0"/>
          </a:p>
        </p:txBody>
      </p:sp>
      <p:sp>
        <p:nvSpPr>
          <p:cNvPr id="5" name="Google Shape;213;p13">
            <a:extLst>
              <a:ext uri="{FF2B5EF4-FFF2-40B4-BE49-F238E27FC236}">
                <a16:creationId xmlns:a16="http://schemas.microsoft.com/office/drawing/2014/main" id="{872DC2B2-09CD-A043-BA48-2A3135E3836D}"/>
              </a:ext>
            </a:extLst>
          </p:cNvPr>
          <p:cNvSpPr txBox="1"/>
          <p:nvPr/>
        </p:nvSpPr>
        <p:spPr>
          <a:xfrm>
            <a:off x="5757867" y="1631515"/>
            <a:ext cx="5105875" cy="392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Today the Roman city of Eboracum is called York.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Have you ever visited York?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York is famous for its huge medieval cathedral, York Minster.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But some of its Roman past can still be seen.</a:t>
            </a:r>
            <a:endParaRPr sz="22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2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There is something Roman in this photograph. Can you spot it and do you know what it is?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g139e39524cd_0_20" descr="A picture containing outdoor, sky, building, stree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430" y="387350"/>
            <a:ext cx="4296621" cy="608012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139e39524cd_0_20"/>
          <p:cNvSpPr txBox="1"/>
          <p:nvPr/>
        </p:nvSpPr>
        <p:spPr>
          <a:xfrm>
            <a:off x="5389574" y="1933152"/>
            <a:ext cx="5709604" cy="4434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Roman thing in this picture is the tall stone column.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It was one of 16 stone columns that held up the Great Hall of the Headquarters building of the fortress of the Sixth Legion of the Roman Army.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column was found underneath the Minster during an archaeological excavation in 1969 and now stands outside in Minster Yard. 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Aft>
                <a:spcPts val="1500"/>
              </a:spcAft>
              <a:buClr>
                <a:srgbClr val="286AA6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272626"/>
                </a:solidFill>
                <a:latin typeface="Comic Sans MS"/>
                <a:ea typeface="Comic Sans MS"/>
                <a:cs typeface="Comic Sans MS"/>
                <a:sym typeface="Comic Sans MS"/>
              </a:rPr>
              <a:t>But Ivory Bangle Lady wasn’t a soldier, so what can we find out about her life?</a:t>
            </a:r>
            <a:endParaRPr sz="2000" dirty="0">
              <a:solidFill>
                <a:srgbClr val="27262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1" name="Google Shape;221;g139e39524cd_0_20"/>
          <p:cNvSpPr txBox="1"/>
          <p:nvPr/>
        </p:nvSpPr>
        <p:spPr>
          <a:xfrm>
            <a:off x="4711701" y="746715"/>
            <a:ext cx="7062000" cy="94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000"/>
              <a:buFont typeface="Comic Sans MS"/>
              <a:buNone/>
            </a:pP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Roman Column,</a:t>
            </a:r>
            <a:b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3000" b="1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Minster Yard, York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1224</Words>
  <Application>Microsoft Office PowerPoint</Application>
  <PresentationFormat>Widescreen</PresentationFormat>
  <Paragraphs>101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Comic Sans MS</vt:lpstr>
      <vt:lpstr>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Sara Maslin</cp:lastModifiedBy>
  <cp:revision>49</cp:revision>
  <dcterms:created xsi:type="dcterms:W3CDTF">2021-01-11T17:47:06Z</dcterms:created>
  <dcterms:modified xsi:type="dcterms:W3CDTF">2022-09-25T15:21:47Z</dcterms:modified>
</cp:coreProperties>
</file>