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10"/>
  </p:notesMasterIdLst>
  <p:sldIdLst>
    <p:sldId id="262" r:id="rId3"/>
    <p:sldId id="257" r:id="rId4"/>
    <p:sldId id="258" r:id="rId5"/>
    <p:sldId id="259" r:id="rId6"/>
    <p:sldId id="260" r:id="rId7"/>
    <p:sldId id="261" r:id="rId8"/>
    <p:sldId id="263"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2" userDrawn="1">
          <p15:clr>
            <a:srgbClr val="A4A3A4"/>
          </p15:clr>
        </p15:guide>
        <p15:guide id="2" pos="25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2626"/>
    <a:srgbClr val="EA5B0C"/>
    <a:srgbClr val="951B81"/>
    <a:srgbClr val="F9B233"/>
    <a:srgbClr val="D9222A"/>
    <a:srgbClr val="D8222A"/>
    <a:srgbClr val="064B8D"/>
    <a:srgbClr val="DB2A6F"/>
    <a:srgbClr val="2294C6"/>
    <a:srgbClr val="EB8B2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983" autoAdjust="0"/>
    <p:restoredTop sz="94700"/>
  </p:normalViewPr>
  <p:slideViewPr>
    <p:cSldViewPr snapToGrid="0" snapToObjects="1">
      <p:cViewPr varScale="1">
        <p:scale>
          <a:sx n="82" d="100"/>
          <a:sy n="82" d="100"/>
        </p:scale>
        <p:origin x="1013" y="72"/>
      </p:cViewPr>
      <p:guideLst>
        <p:guide orient="horz" pos="232"/>
        <p:guide pos="25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9/24/2022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a:p>
        </p:txBody>
      </p:sp>
    </p:spTree>
    <p:extLst>
      <p:ext uri="{BB962C8B-B14F-4D97-AF65-F5344CB8AC3E}">
        <p14:creationId xmlns:p14="http://schemas.microsoft.com/office/powerpoint/2010/main" val="29554883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a:p>
        </p:txBody>
      </p:sp>
    </p:spTree>
    <p:extLst>
      <p:ext uri="{BB962C8B-B14F-4D97-AF65-F5344CB8AC3E}">
        <p14:creationId xmlns:p14="http://schemas.microsoft.com/office/powerpoint/2010/main" val="19945060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a:p>
        </p:txBody>
      </p:sp>
    </p:spTree>
    <p:extLst>
      <p:ext uri="{BB962C8B-B14F-4D97-AF65-F5344CB8AC3E}">
        <p14:creationId xmlns:p14="http://schemas.microsoft.com/office/powerpoint/2010/main" val="4977532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a:t>
            </a:fld>
            <a:endParaRPr lang="en-US"/>
          </a:p>
        </p:txBody>
      </p:sp>
    </p:spTree>
    <p:extLst>
      <p:ext uri="{BB962C8B-B14F-4D97-AF65-F5344CB8AC3E}">
        <p14:creationId xmlns:p14="http://schemas.microsoft.com/office/powerpoint/2010/main" val="18409649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a:t>
            </a:fld>
            <a:endParaRPr lang="en-US"/>
          </a:p>
        </p:txBody>
      </p:sp>
    </p:spTree>
    <p:extLst>
      <p:ext uri="{BB962C8B-B14F-4D97-AF65-F5344CB8AC3E}">
        <p14:creationId xmlns:p14="http://schemas.microsoft.com/office/powerpoint/2010/main" val="2422285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p:txBody>
          <a:bodyPr/>
          <a:lstStyle/>
          <a:p>
            <a:fld id="{8BC1247F-2DE8-CC44-8ECD-3989D5D66822}" type="datetimeFigureOut">
              <a:rPr lang="en-US" smtClean="0"/>
              <a:t>9/24/2022</a:t>
            </a:fld>
            <a:endParaRPr lang="en-US"/>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p:txBody>
          <a:bodyPr/>
          <a:lstStyle/>
          <a:p>
            <a:fld id="{8BC1247F-2DE8-CC44-8ECD-3989D5D66822}" type="datetimeFigureOut">
              <a:rPr lang="en-US" smtClean="0"/>
              <a:t>9/24/2022</a:t>
            </a:fld>
            <a:endParaRPr lang="en-US"/>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p:txBody>
          <a:bodyPr/>
          <a:lstStyle/>
          <a:p>
            <a:fld id="{8BC1247F-2DE8-CC44-8ECD-3989D5D66822}" type="datetimeFigureOut">
              <a:rPr lang="en-US" smtClean="0"/>
              <a:t>9/24/2022</a:t>
            </a:fld>
            <a:endParaRPr lang="en-US"/>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1198424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DB494-A586-2242-897C-97A61B455158}"/>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FCD85848-E1C9-9240-AFB8-36EDBFE78A2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EDB2C683-1741-1542-B63F-B0565E2F1D03}"/>
              </a:ext>
            </a:extLst>
          </p:cNvPr>
          <p:cNvSpPr>
            <a:spLocks noGrp="1"/>
          </p:cNvSpPr>
          <p:nvPr>
            <p:ph type="dt" sz="half" idx="10"/>
          </p:nvPr>
        </p:nvSpPr>
        <p:spPr/>
        <p:txBody>
          <a:bodyPr/>
          <a:lstStyle/>
          <a:p>
            <a:fld id="{526BA85F-3E0D-BA40-B7CD-389BA4BA160D}" type="datetimeFigureOut">
              <a:rPr lang="en-US" smtClean="0"/>
              <a:t>9/24/2022</a:t>
            </a:fld>
            <a:endParaRPr lang="en-US"/>
          </a:p>
        </p:txBody>
      </p:sp>
      <p:sp>
        <p:nvSpPr>
          <p:cNvPr id="5" name="Footer Placeholder 4">
            <a:extLst>
              <a:ext uri="{FF2B5EF4-FFF2-40B4-BE49-F238E27FC236}">
                <a16:creationId xmlns:a16="http://schemas.microsoft.com/office/drawing/2014/main" id="{CA57F513-2A01-B04F-A22D-BC1B3480DD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8345DCE-E434-E84B-9471-17A4A6B3DC8D}"/>
              </a:ext>
            </a:extLst>
          </p:cNvPr>
          <p:cNvSpPr>
            <a:spLocks noGrp="1"/>
          </p:cNvSpPr>
          <p:nvPr>
            <p:ph type="sldNum" sz="quarter" idx="12"/>
          </p:nvPr>
        </p:nvSpPr>
        <p:spPr/>
        <p:txBody>
          <a:bodyPr/>
          <a:lstStyle/>
          <a:p>
            <a:fld id="{9477FBA4-6B66-FA47-B0DD-2C6CB4034ECE}" type="slidenum">
              <a:rPr lang="en-US" smtClean="0"/>
              <a:t>‹#›</a:t>
            </a:fld>
            <a:endParaRPr lang="en-US"/>
          </a:p>
        </p:txBody>
      </p:sp>
    </p:spTree>
    <p:extLst>
      <p:ext uri="{BB962C8B-B14F-4D97-AF65-F5344CB8AC3E}">
        <p14:creationId xmlns:p14="http://schemas.microsoft.com/office/powerpoint/2010/main" val="31420057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53624C-93CF-1245-A138-3EC27D233FFD}"/>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3C1D478E-15E8-3146-839C-6EFB0D8BE96E}"/>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1A665A6-1233-FD48-83A2-54A5DAFC65C4}"/>
              </a:ext>
            </a:extLst>
          </p:cNvPr>
          <p:cNvSpPr>
            <a:spLocks noGrp="1"/>
          </p:cNvSpPr>
          <p:nvPr>
            <p:ph type="dt" sz="half" idx="10"/>
          </p:nvPr>
        </p:nvSpPr>
        <p:spPr/>
        <p:txBody>
          <a:bodyPr/>
          <a:lstStyle/>
          <a:p>
            <a:fld id="{526BA85F-3E0D-BA40-B7CD-389BA4BA160D}" type="datetimeFigureOut">
              <a:rPr lang="en-US" smtClean="0"/>
              <a:t>9/24/2022</a:t>
            </a:fld>
            <a:endParaRPr lang="en-US"/>
          </a:p>
        </p:txBody>
      </p:sp>
      <p:sp>
        <p:nvSpPr>
          <p:cNvPr id="5" name="Footer Placeholder 4">
            <a:extLst>
              <a:ext uri="{FF2B5EF4-FFF2-40B4-BE49-F238E27FC236}">
                <a16:creationId xmlns:a16="http://schemas.microsoft.com/office/drawing/2014/main" id="{7C09F3FF-E4C8-4845-83F0-03AC205677A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40B271-3A8A-2A44-A8A6-C5020B226F9A}"/>
              </a:ext>
            </a:extLst>
          </p:cNvPr>
          <p:cNvSpPr>
            <a:spLocks noGrp="1"/>
          </p:cNvSpPr>
          <p:nvPr>
            <p:ph type="sldNum" sz="quarter" idx="12"/>
          </p:nvPr>
        </p:nvSpPr>
        <p:spPr/>
        <p:txBody>
          <a:bodyPr/>
          <a:lstStyle/>
          <a:p>
            <a:fld id="{9477FBA4-6B66-FA47-B0DD-2C6CB4034ECE}" type="slidenum">
              <a:rPr lang="en-US" smtClean="0"/>
              <a:t>‹#›</a:t>
            </a:fld>
            <a:endParaRPr lang="en-US"/>
          </a:p>
        </p:txBody>
      </p:sp>
    </p:spTree>
    <p:extLst>
      <p:ext uri="{BB962C8B-B14F-4D97-AF65-F5344CB8AC3E}">
        <p14:creationId xmlns:p14="http://schemas.microsoft.com/office/powerpoint/2010/main" val="15645354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DBD401-1293-D24A-B265-ED64B317C839}"/>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A066A9B-77BD-B342-8619-63D17E2AC29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C736F9B-9225-6F49-A215-BC6DAE60FD0D}"/>
              </a:ext>
            </a:extLst>
          </p:cNvPr>
          <p:cNvSpPr>
            <a:spLocks noGrp="1"/>
          </p:cNvSpPr>
          <p:nvPr>
            <p:ph type="dt" sz="half" idx="10"/>
          </p:nvPr>
        </p:nvSpPr>
        <p:spPr/>
        <p:txBody>
          <a:bodyPr/>
          <a:lstStyle/>
          <a:p>
            <a:fld id="{526BA85F-3E0D-BA40-B7CD-389BA4BA160D}" type="datetimeFigureOut">
              <a:rPr lang="en-US" smtClean="0"/>
              <a:t>9/24/2022</a:t>
            </a:fld>
            <a:endParaRPr lang="en-US"/>
          </a:p>
        </p:txBody>
      </p:sp>
      <p:sp>
        <p:nvSpPr>
          <p:cNvPr id="5" name="Footer Placeholder 4">
            <a:extLst>
              <a:ext uri="{FF2B5EF4-FFF2-40B4-BE49-F238E27FC236}">
                <a16:creationId xmlns:a16="http://schemas.microsoft.com/office/drawing/2014/main" id="{D55E1ED4-3D29-4445-84DE-9549650C1E5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C81B18-BF05-D24F-A0EE-1534AAB0883C}"/>
              </a:ext>
            </a:extLst>
          </p:cNvPr>
          <p:cNvSpPr>
            <a:spLocks noGrp="1"/>
          </p:cNvSpPr>
          <p:nvPr>
            <p:ph type="sldNum" sz="quarter" idx="12"/>
          </p:nvPr>
        </p:nvSpPr>
        <p:spPr/>
        <p:txBody>
          <a:bodyPr/>
          <a:lstStyle/>
          <a:p>
            <a:fld id="{9477FBA4-6B66-FA47-B0DD-2C6CB4034ECE}" type="slidenum">
              <a:rPr lang="en-US" smtClean="0"/>
              <a:t>‹#›</a:t>
            </a:fld>
            <a:endParaRPr lang="en-US"/>
          </a:p>
        </p:txBody>
      </p:sp>
    </p:spTree>
    <p:extLst>
      <p:ext uri="{BB962C8B-B14F-4D97-AF65-F5344CB8AC3E}">
        <p14:creationId xmlns:p14="http://schemas.microsoft.com/office/powerpoint/2010/main" val="33181396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0B80F8-EE92-0A48-BEA5-D83C580CC75C}"/>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0383568C-2BC1-6A46-8E1F-B1D206DF0CC2}"/>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625844DE-2691-D94E-BD8F-A0144B8E6DEC}"/>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28593677-9B69-DB4A-8E96-4F14C276A1DE}"/>
              </a:ext>
            </a:extLst>
          </p:cNvPr>
          <p:cNvSpPr>
            <a:spLocks noGrp="1"/>
          </p:cNvSpPr>
          <p:nvPr>
            <p:ph type="dt" sz="half" idx="10"/>
          </p:nvPr>
        </p:nvSpPr>
        <p:spPr/>
        <p:txBody>
          <a:bodyPr/>
          <a:lstStyle/>
          <a:p>
            <a:fld id="{526BA85F-3E0D-BA40-B7CD-389BA4BA160D}" type="datetimeFigureOut">
              <a:rPr lang="en-US" smtClean="0"/>
              <a:t>9/24/2022</a:t>
            </a:fld>
            <a:endParaRPr lang="en-US"/>
          </a:p>
        </p:txBody>
      </p:sp>
      <p:sp>
        <p:nvSpPr>
          <p:cNvPr id="6" name="Footer Placeholder 5">
            <a:extLst>
              <a:ext uri="{FF2B5EF4-FFF2-40B4-BE49-F238E27FC236}">
                <a16:creationId xmlns:a16="http://schemas.microsoft.com/office/drawing/2014/main" id="{15B70CF5-C5AC-5646-9600-03B232F74D1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1944E26-E048-E443-AC2E-5E2F77404D42}"/>
              </a:ext>
            </a:extLst>
          </p:cNvPr>
          <p:cNvSpPr>
            <a:spLocks noGrp="1"/>
          </p:cNvSpPr>
          <p:nvPr>
            <p:ph type="sldNum" sz="quarter" idx="12"/>
          </p:nvPr>
        </p:nvSpPr>
        <p:spPr/>
        <p:txBody>
          <a:bodyPr/>
          <a:lstStyle/>
          <a:p>
            <a:fld id="{9477FBA4-6B66-FA47-B0DD-2C6CB4034ECE}" type="slidenum">
              <a:rPr lang="en-US" smtClean="0"/>
              <a:t>‹#›</a:t>
            </a:fld>
            <a:endParaRPr lang="en-US"/>
          </a:p>
        </p:txBody>
      </p:sp>
    </p:spTree>
    <p:extLst>
      <p:ext uri="{BB962C8B-B14F-4D97-AF65-F5344CB8AC3E}">
        <p14:creationId xmlns:p14="http://schemas.microsoft.com/office/powerpoint/2010/main" val="2892396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C25B15-8E1E-4346-BB63-E8BB87687738}"/>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3EF36041-FCF5-734E-ACAA-3F13A9828A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9BF37EBC-3B70-F442-8F3B-4121F076E825}"/>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8824BF6C-241E-6B4A-BFBB-A976D602B2A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D5C318B6-1EE7-4645-916D-87BE79A27F21}"/>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813D6C09-B82F-444B-BEE0-991D36E0E8C3}"/>
              </a:ext>
            </a:extLst>
          </p:cNvPr>
          <p:cNvSpPr>
            <a:spLocks noGrp="1"/>
          </p:cNvSpPr>
          <p:nvPr>
            <p:ph type="dt" sz="half" idx="10"/>
          </p:nvPr>
        </p:nvSpPr>
        <p:spPr/>
        <p:txBody>
          <a:bodyPr/>
          <a:lstStyle/>
          <a:p>
            <a:fld id="{526BA85F-3E0D-BA40-B7CD-389BA4BA160D}" type="datetimeFigureOut">
              <a:rPr lang="en-US" smtClean="0"/>
              <a:t>9/24/2022</a:t>
            </a:fld>
            <a:endParaRPr lang="en-US"/>
          </a:p>
        </p:txBody>
      </p:sp>
      <p:sp>
        <p:nvSpPr>
          <p:cNvPr id="8" name="Footer Placeholder 7">
            <a:extLst>
              <a:ext uri="{FF2B5EF4-FFF2-40B4-BE49-F238E27FC236}">
                <a16:creationId xmlns:a16="http://schemas.microsoft.com/office/drawing/2014/main" id="{493308FA-88E8-CB4B-8106-0B9D7C7914D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00B58E2-CF0B-E54D-8633-AD340DBFA374}"/>
              </a:ext>
            </a:extLst>
          </p:cNvPr>
          <p:cNvSpPr>
            <a:spLocks noGrp="1"/>
          </p:cNvSpPr>
          <p:nvPr>
            <p:ph type="sldNum" sz="quarter" idx="12"/>
          </p:nvPr>
        </p:nvSpPr>
        <p:spPr/>
        <p:txBody>
          <a:bodyPr/>
          <a:lstStyle/>
          <a:p>
            <a:fld id="{9477FBA4-6B66-FA47-B0DD-2C6CB4034ECE}" type="slidenum">
              <a:rPr lang="en-US" smtClean="0"/>
              <a:t>‹#›</a:t>
            </a:fld>
            <a:endParaRPr lang="en-US"/>
          </a:p>
        </p:txBody>
      </p:sp>
    </p:spTree>
    <p:extLst>
      <p:ext uri="{BB962C8B-B14F-4D97-AF65-F5344CB8AC3E}">
        <p14:creationId xmlns:p14="http://schemas.microsoft.com/office/powerpoint/2010/main" val="10264022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466387-9777-7945-B3D9-9AF06C8B1B09}"/>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239EC8F2-F73A-C243-B1CA-B783E0112DBD}"/>
              </a:ext>
            </a:extLst>
          </p:cNvPr>
          <p:cNvSpPr>
            <a:spLocks noGrp="1"/>
          </p:cNvSpPr>
          <p:nvPr>
            <p:ph type="dt" sz="half" idx="10"/>
          </p:nvPr>
        </p:nvSpPr>
        <p:spPr/>
        <p:txBody>
          <a:bodyPr/>
          <a:lstStyle/>
          <a:p>
            <a:fld id="{526BA85F-3E0D-BA40-B7CD-389BA4BA160D}" type="datetimeFigureOut">
              <a:rPr lang="en-US" smtClean="0"/>
              <a:t>9/24/2022</a:t>
            </a:fld>
            <a:endParaRPr lang="en-US"/>
          </a:p>
        </p:txBody>
      </p:sp>
      <p:sp>
        <p:nvSpPr>
          <p:cNvPr id="4" name="Footer Placeholder 3">
            <a:extLst>
              <a:ext uri="{FF2B5EF4-FFF2-40B4-BE49-F238E27FC236}">
                <a16:creationId xmlns:a16="http://schemas.microsoft.com/office/drawing/2014/main" id="{B94AEAF1-B84E-474C-870C-1C0F17AAC6E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53A5196-70A3-1C43-9C49-CBECC8AD0929}"/>
              </a:ext>
            </a:extLst>
          </p:cNvPr>
          <p:cNvSpPr>
            <a:spLocks noGrp="1"/>
          </p:cNvSpPr>
          <p:nvPr>
            <p:ph type="sldNum" sz="quarter" idx="12"/>
          </p:nvPr>
        </p:nvSpPr>
        <p:spPr/>
        <p:txBody>
          <a:bodyPr/>
          <a:lstStyle/>
          <a:p>
            <a:fld id="{9477FBA4-6B66-FA47-B0DD-2C6CB4034ECE}" type="slidenum">
              <a:rPr lang="en-US" smtClean="0"/>
              <a:t>‹#›</a:t>
            </a:fld>
            <a:endParaRPr lang="en-US"/>
          </a:p>
        </p:txBody>
      </p:sp>
    </p:spTree>
    <p:extLst>
      <p:ext uri="{BB962C8B-B14F-4D97-AF65-F5344CB8AC3E}">
        <p14:creationId xmlns:p14="http://schemas.microsoft.com/office/powerpoint/2010/main" val="12578873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E9F825C-7A09-AB48-B96A-2038C9BD069C}"/>
              </a:ext>
            </a:extLst>
          </p:cNvPr>
          <p:cNvSpPr/>
          <p:nvPr userDrawn="1"/>
        </p:nvSpPr>
        <p:spPr>
          <a:xfrm>
            <a:off x="0" y="0"/>
            <a:ext cx="12192000" cy="6858000"/>
          </a:xfrm>
          <a:prstGeom prst="rect">
            <a:avLst/>
          </a:prstGeom>
          <a:solidFill>
            <a:srgbClr val="EA5B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Tree>
    <p:extLst>
      <p:ext uri="{BB962C8B-B14F-4D97-AF65-F5344CB8AC3E}">
        <p14:creationId xmlns:p14="http://schemas.microsoft.com/office/powerpoint/2010/main" val="17442118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B86B7E-2530-194C-AEB3-114A7BEA4DD6}"/>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543E89CF-1ED4-7C4B-BF8B-DD951BA277B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F920E764-D9AC-CB4B-8521-5874233CD4A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B101A60-6511-C84C-9D40-F6468CC2FBAF}"/>
              </a:ext>
            </a:extLst>
          </p:cNvPr>
          <p:cNvSpPr>
            <a:spLocks noGrp="1"/>
          </p:cNvSpPr>
          <p:nvPr>
            <p:ph type="dt" sz="half" idx="10"/>
          </p:nvPr>
        </p:nvSpPr>
        <p:spPr/>
        <p:txBody>
          <a:bodyPr/>
          <a:lstStyle/>
          <a:p>
            <a:fld id="{526BA85F-3E0D-BA40-B7CD-389BA4BA160D}" type="datetimeFigureOut">
              <a:rPr lang="en-US" smtClean="0"/>
              <a:t>9/24/2022</a:t>
            </a:fld>
            <a:endParaRPr lang="en-US"/>
          </a:p>
        </p:txBody>
      </p:sp>
      <p:sp>
        <p:nvSpPr>
          <p:cNvPr id="6" name="Footer Placeholder 5">
            <a:extLst>
              <a:ext uri="{FF2B5EF4-FFF2-40B4-BE49-F238E27FC236}">
                <a16:creationId xmlns:a16="http://schemas.microsoft.com/office/drawing/2014/main" id="{E2BF9155-2244-9840-ACD1-CC67A0702CE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BBC38E-090C-0449-A1DA-0BA54B690EE2}"/>
              </a:ext>
            </a:extLst>
          </p:cNvPr>
          <p:cNvSpPr>
            <a:spLocks noGrp="1"/>
          </p:cNvSpPr>
          <p:nvPr>
            <p:ph type="sldNum" sz="quarter" idx="12"/>
          </p:nvPr>
        </p:nvSpPr>
        <p:spPr/>
        <p:txBody>
          <a:bodyPr/>
          <a:lstStyle/>
          <a:p>
            <a:fld id="{9477FBA4-6B66-FA47-B0DD-2C6CB4034ECE}" type="slidenum">
              <a:rPr lang="en-US" smtClean="0"/>
              <a:t>‹#›</a:t>
            </a:fld>
            <a:endParaRPr lang="en-US"/>
          </a:p>
        </p:txBody>
      </p:sp>
    </p:spTree>
    <p:extLst>
      <p:ext uri="{BB962C8B-B14F-4D97-AF65-F5344CB8AC3E}">
        <p14:creationId xmlns:p14="http://schemas.microsoft.com/office/powerpoint/2010/main" val="2435729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p:txBody>
          <a:bodyPr/>
          <a:lstStyle/>
          <a:p>
            <a:fld id="{8BC1247F-2DE8-CC44-8ECD-3989D5D66822}" type="datetimeFigureOut">
              <a:rPr lang="en-US" smtClean="0"/>
              <a:t>9/24/2022</a:t>
            </a:fld>
            <a:endParaRPr lang="en-US"/>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32430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260AF1-6354-114E-9F77-3B3A5F66F27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8FC9CF99-8C4F-4343-944E-A7A9BD28E33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7B3277C-5387-E04C-8C2D-9F7C464FCE7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EEC04E3-EBA5-F945-8878-4922EE0D053A}"/>
              </a:ext>
            </a:extLst>
          </p:cNvPr>
          <p:cNvSpPr>
            <a:spLocks noGrp="1"/>
          </p:cNvSpPr>
          <p:nvPr>
            <p:ph type="dt" sz="half" idx="10"/>
          </p:nvPr>
        </p:nvSpPr>
        <p:spPr/>
        <p:txBody>
          <a:bodyPr/>
          <a:lstStyle/>
          <a:p>
            <a:fld id="{526BA85F-3E0D-BA40-B7CD-389BA4BA160D}" type="datetimeFigureOut">
              <a:rPr lang="en-US" smtClean="0"/>
              <a:t>9/24/2022</a:t>
            </a:fld>
            <a:endParaRPr lang="en-US"/>
          </a:p>
        </p:txBody>
      </p:sp>
      <p:sp>
        <p:nvSpPr>
          <p:cNvPr id="6" name="Footer Placeholder 5">
            <a:extLst>
              <a:ext uri="{FF2B5EF4-FFF2-40B4-BE49-F238E27FC236}">
                <a16:creationId xmlns:a16="http://schemas.microsoft.com/office/drawing/2014/main" id="{98DBE60E-6C75-E74D-9E9A-CA56EA7A0B1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5E5BFEF-5ACE-B740-A13F-F14C741E84FD}"/>
              </a:ext>
            </a:extLst>
          </p:cNvPr>
          <p:cNvSpPr>
            <a:spLocks noGrp="1"/>
          </p:cNvSpPr>
          <p:nvPr>
            <p:ph type="sldNum" sz="quarter" idx="12"/>
          </p:nvPr>
        </p:nvSpPr>
        <p:spPr/>
        <p:txBody>
          <a:bodyPr/>
          <a:lstStyle/>
          <a:p>
            <a:fld id="{9477FBA4-6B66-FA47-B0DD-2C6CB4034ECE}" type="slidenum">
              <a:rPr lang="en-US" smtClean="0"/>
              <a:t>‹#›</a:t>
            </a:fld>
            <a:endParaRPr lang="en-US"/>
          </a:p>
        </p:txBody>
      </p:sp>
    </p:spTree>
    <p:extLst>
      <p:ext uri="{BB962C8B-B14F-4D97-AF65-F5344CB8AC3E}">
        <p14:creationId xmlns:p14="http://schemas.microsoft.com/office/powerpoint/2010/main" val="38432024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48F2E0-8D37-BE47-B846-0F9B4B175330}"/>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5F7748E-6D7A-E74B-806F-1B5B6FCBB734}"/>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E52D289-CA68-B24E-83BA-0195227F4920}"/>
              </a:ext>
            </a:extLst>
          </p:cNvPr>
          <p:cNvSpPr>
            <a:spLocks noGrp="1"/>
          </p:cNvSpPr>
          <p:nvPr>
            <p:ph type="dt" sz="half" idx="10"/>
          </p:nvPr>
        </p:nvSpPr>
        <p:spPr/>
        <p:txBody>
          <a:bodyPr/>
          <a:lstStyle/>
          <a:p>
            <a:fld id="{526BA85F-3E0D-BA40-B7CD-389BA4BA160D}" type="datetimeFigureOut">
              <a:rPr lang="en-US" smtClean="0"/>
              <a:t>9/24/2022</a:t>
            </a:fld>
            <a:endParaRPr lang="en-US"/>
          </a:p>
        </p:txBody>
      </p:sp>
      <p:sp>
        <p:nvSpPr>
          <p:cNvPr id="5" name="Footer Placeholder 4">
            <a:extLst>
              <a:ext uri="{FF2B5EF4-FFF2-40B4-BE49-F238E27FC236}">
                <a16:creationId xmlns:a16="http://schemas.microsoft.com/office/drawing/2014/main" id="{A1E79855-3A33-1A4F-8E97-3EE13FA5E6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FD9263-9D9B-4D49-BF11-1691BBFEFAF6}"/>
              </a:ext>
            </a:extLst>
          </p:cNvPr>
          <p:cNvSpPr>
            <a:spLocks noGrp="1"/>
          </p:cNvSpPr>
          <p:nvPr>
            <p:ph type="sldNum" sz="quarter" idx="12"/>
          </p:nvPr>
        </p:nvSpPr>
        <p:spPr/>
        <p:txBody>
          <a:bodyPr/>
          <a:lstStyle/>
          <a:p>
            <a:fld id="{9477FBA4-6B66-FA47-B0DD-2C6CB4034ECE}" type="slidenum">
              <a:rPr lang="en-US" smtClean="0"/>
              <a:t>‹#›</a:t>
            </a:fld>
            <a:endParaRPr lang="en-US"/>
          </a:p>
        </p:txBody>
      </p:sp>
    </p:spTree>
    <p:extLst>
      <p:ext uri="{BB962C8B-B14F-4D97-AF65-F5344CB8AC3E}">
        <p14:creationId xmlns:p14="http://schemas.microsoft.com/office/powerpoint/2010/main" val="33206022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96635B4-97FB-394F-B0C6-0D941F2A5AC1}"/>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38057D3F-1D9C-454C-913F-ED4B3D21A028}"/>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25A4C9B6-60A1-DF43-ACF6-8258A6074EA0}"/>
              </a:ext>
            </a:extLst>
          </p:cNvPr>
          <p:cNvSpPr>
            <a:spLocks noGrp="1"/>
          </p:cNvSpPr>
          <p:nvPr>
            <p:ph type="dt" sz="half" idx="10"/>
          </p:nvPr>
        </p:nvSpPr>
        <p:spPr/>
        <p:txBody>
          <a:bodyPr/>
          <a:lstStyle/>
          <a:p>
            <a:fld id="{526BA85F-3E0D-BA40-B7CD-389BA4BA160D}" type="datetimeFigureOut">
              <a:rPr lang="en-US" smtClean="0"/>
              <a:t>9/24/2022</a:t>
            </a:fld>
            <a:endParaRPr lang="en-US"/>
          </a:p>
        </p:txBody>
      </p:sp>
      <p:sp>
        <p:nvSpPr>
          <p:cNvPr id="5" name="Footer Placeholder 4">
            <a:extLst>
              <a:ext uri="{FF2B5EF4-FFF2-40B4-BE49-F238E27FC236}">
                <a16:creationId xmlns:a16="http://schemas.microsoft.com/office/drawing/2014/main" id="{D327BD49-AC27-1243-90B1-21C5AECF556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C60625-74F7-6B4D-A5C8-02F42DFD36CD}"/>
              </a:ext>
            </a:extLst>
          </p:cNvPr>
          <p:cNvSpPr>
            <a:spLocks noGrp="1"/>
          </p:cNvSpPr>
          <p:nvPr>
            <p:ph type="sldNum" sz="quarter" idx="12"/>
          </p:nvPr>
        </p:nvSpPr>
        <p:spPr/>
        <p:txBody>
          <a:bodyPr/>
          <a:lstStyle/>
          <a:p>
            <a:fld id="{9477FBA4-6B66-FA47-B0DD-2C6CB4034ECE}" type="slidenum">
              <a:rPr lang="en-US" smtClean="0"/>
              <a:t>‹#›</a:t>
            </a:fld>
            <a:endParaRPr lang="en-US"/>
          </a:p>
        </p:txBody>
      </p:sp>
    </p:spTree>
    <p:extLst>
      <p:ext uri="{BB962C8B-B14F-4D97-AF65-F5344CB8AC3E}">
        <p14:creationId xmlns:p14="http://schemas.microsoft.com/office/powerpoint/2010/main" val="2416848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p:txBody>
          <a:bodyPr/>
          <a:lstStyle/>
          <a:p>
            <a:fld id="{8BC1247F-2DE8-CC44-8ECD-3989D5D66822}" type="datetimeFigureOut">
              <a:rPr lang="en-US" smtClean="0"/>
              <a:t>9/24/2022</a:t>
            </a:fld>
            <a:endParaRPr lang="en-US"/>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039724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p:txBody>
          <a:bodyPr/>
          <a:lstStyle/>
          <a:p>
            <a:fld id="{8BC1247F-2DE8-CC44-8ECD-3989D5D66822}" type="datetimeFigureOut">
              <a:rPr lang="en-US" smtClean="0"/>
              <a:t>9/24/2022</a:t>
            </a:fld>
            <a:endParaRPr lang="en-US"/>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p:txBody>
          <a:bodyPr/>
          <a:lstStyle/>
          <a:p>
            <a:fld id="{8BC1247F-2DE8-CC44-8ECD-3989D5D66822}" type="datetimeFigureOut">
              <a:rPr lang="en-US" smtClean="0"/>
              <a:t>9/24/2022</a:t>
            </a:fld>
            <a:endParaRPr lang="en-US"/>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p:txBody>
          <a:bodyPr/>
          <a:lstStyle/>
          <a:p>
            <a:fld id="{8BC1247F-2DE8-CC44-8ECD-3989D5D66822}" type="datetimeFigureOut">
              <a:rPr lang="en-US" smtClean="0"/>
              <a:t>9/24/2022</a:t>
            </a:fld>
            <a:endParaRPr lang="en-US"/>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09F9B79-B97E-2E43-87E9-5BCE990A6241}"/>
              </a:ext>
            </a:extLst>
          </p:cNvPr>
          <p:cNvSpPr/>
          <p:nvPr userDrawn="1"/>
        </p:nvSpPr>
        <p:spPr>
          <a:xfrm>
            <a:off x="0" y="0"/>
            <a:ext cx="12192000" cy="6858000"/>
          </a:xfrm>
          <a:prstGeom prst="rect">
            <a:avLst/>
          </a:prstGeom>
          <a:solidFill>
            <a:srgbClr val="EA5B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pic>
        <p:nvPicPr>
          <p:cNvPr id="5" name="Picture 4" descr="Background pattern&#10;&#10;Description automatically generated with low confidence">
            <a:extLst>
              <a:ext uri="{FF2B5EF4-FFF2-40B4-BE49-F238E27FC236}">
                <a16:creationId xmlns:a16="http://schemas.microsoft.com/office/drawing/2014/main" id="{CC78C0C3-CE61-574F-98EC-1FA1CD91DD54}"/>
              </a:ext>
            </a:extLst>
          </p:cNvPr>
          <p:cNvPicPr>
            <a:picLocks noChangeAspect="1"/>
          </p:cNvPicPr>
          <p:nvPr userDrawn="1"/>
        </p:nvPicPr>
        <p:blipFill>
          <a:blip r:embed="rId2" cstate="screen">
            <a:alphaModFix/>
            <a:extLst>
              <a:ext uri="{28A0092B-C50C-407E-A947-70E740481C1C}">
                <a14:useLocalDpi xmlns:a14="http://schemas.microsoft.com/office/drawing/2010/main"/>
              </a:ext>
            </a:extLst>
          </a:blip>
          <a:stretch>
            <a:fillRect/>
          </a:stretch>
        </p:blipFill>
        <p:spPr>
          <a:xfrm>
            <a:off x="418508" y="388526"/>
            <a:ext cx="11354984" cy="6080948"/>
          </a:xfrm>
          <a:prstGeom prst="rect">
            <a:avLst/>
          </a:prstGeom>
          <a:effectLst>
            <a:outerShdw blurRad="50800" dist="50800" dir="5400000" algn="ctr" rotWithShape="0">
              <a:srgbClr val="000000">
                <a:alpha val="0"/>
              </a:srgbClr>
            </a:outerShdw>
          </a:effectLst>
        </p:spPr>
      </p:pic>
      <p:pic>
        <p:nvPicPr>
          <p:cNvPr id="8" name="Picture 7" descr="A picture containing text, clipart&#10;&#10;Description automatically generated">
            <a:extLst>
              <a:ext uri="{FF2B5EF4-FFF2-40B4-BE49-F238E27FC236}">
                <a16:creationId xmlns:a16="http://schemas.microsoft.com/office/drawing/2014/main" id="{79B878C5-8695-5644-A83E-E03EA53F79E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p:txBody>
          <a:bodyPr/>
          <a:lstStyle/>
          <a:p>
            <a:fld id="{8BC1247F-2DE8-CC44-8ECD-3989D5D66822}" type="datetimeFigureOut">
              <a:rPr lang="en-US" smtClean="0"/>
              <a:t>9/24/2022</a:t>
            </a:fld>
            <a:endParaRPr lang="en-US"/>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p:txBody>
          <a:bodyPr/>
          <a:lstStyle/>
          <a:p>
            <a:fld id="{8BC1247F-2DE8-CC44-8ECD-3989D5D66822}" type="datetimeFigureOut">
              <a:rPr lang="en-US" smtClean="0"/>
              <a:t>9/24/2022</a:t>
            </a:fld>
            <a:endParaRPr lang="en-US"/>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B49ED1-5C3E-BC45-A74C-BC1E818BBDA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B4C7C50-3F02-814B-9ADF-09B5850BE5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F6F91B6-4AB6-2141-8EAB-839690BC2C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C1247F-2DE8-CC44-8ECD-3989D5D66822}" type="datetimeFigureOut">
              <a:rPr lang="en-US" smtClean="0"/>
              <a:t>9/24/2022</a:t>
            </a:fld>
            <a:endParaRPr lang="en-US"/>
          </a:p>
        </p:txBody>
      </p:sp>
      <p:sp>
        <p:nvSpPr>
          <p:cNvPr id="5" name="Footer Placeholder 4">
            <a:extLst>
              <a:ext uri="{FF2B5EF4-FFF2-40B4-BE49-F238E27FC236}">
                <a16:creationId xmlns:a16="http://schemas.microsoft.com/office/drawing/2014/main" id="{2B04C897-0B44-494A-ACD9-84E5440E78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7F0E058-33F6-7641-A604-1FF60B004C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7072D2-F999-3646-A659-54FBF12B3CDB}" type="slidenum">
              <a:rPr lang="en-US" smtClean="0"/>
              <a:t>‹#›</a:t>
            </a:fld>
            <a:endParaRPr lang="en-US"/>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2D4D9FA-76FA-914E-A61D-6BF9A9BEB01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12A8FC22-CC04-DF45-8D2A-911014E78D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695B660-D0D8-314C-9AD9-25B43AAF83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6BA85F-3E0D-BA40-B7CD-389BA4BA160D}" type="datetimeFigureOut">
              <a:rPr lang="en-US" smtClean="0"/>
              <a:t>9/24/2022</a:t>
            </a:fld>
            <a:endParaRPr lang="en-US"/>
          </a:p>
        </p:txBody>
      </p:sp>
      <p:sp>
        <p:nvSpPr>
          <p:cNvPr id="5" name="Footer Placeholder 4">
            <a:extLst>
              <a:ext uri="{FF2B5EF4-FFF2-40B4-BE49-F238E27FC236}">
                <a16:creationId xmlns:a16="http://schemas.microsoft.com/office/drawing/2014/main" id="{CF7D197A-3A1A-2A44-8C7C-9684109956C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0411C00-39D0-4042-8A61-75D3688303E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77FBA4-6B66-FA47-B0DD-2C6CB4034ECE}" type="slidenum">
              <a:rPr lang="en-US" smtClean="0"/>
              <a:t>‹#›</a:t>
            </a:fld>
            <a:endParaRPr lang="en-US"/>
          </a:p>
        </p:txBody>
      </p:sp>
    </p:spTree>
    <p:extLst>
      <p:ext uri="{BB962C8B-B14F-4D97-AF65-F5344CB8AC3E}">
        <p14:creationId xmlns:p14="http://schemas.microsoft.com/office/powerpoint/2010/main" val="30262184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8.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8.xml"/><Relationship Id="rId5" Type="http://schemas.openxmlformats.org/officeDocument/2006/relationships/image" Target="../media/image15.png"/><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3948A6CA-B8A9-0643-A9D9-779A79EEB732}"/>
              </a:ext>
            </a:extLst>
          </p:cNvPr>
          <p:cNvSpPr txBox="1">
            <a:spLocks/>
          </p:cNvSpPr>
          <p:nvPr/>
        </p:nvSpPr>
        <p:spPr>
          <a:xfrm>
            <a:off x="-2" y="474338"/>
            <a:ext cx="12192002" cy="63094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3500" b="1" dirty="0">
                <a:solidFill>
                  <a:schemeClr val="bg1"/>
                </a:solidFill>
                <a:latin typeface="Comic Sans MS" panose="030F0902030302020204" pitchFamily="66" charset="0"/>
                <a:cs typeface="Arial" panose="020B0604020202020204" pitchFamily="34" charset="0"/>
              </a:rPr>
              <a:t>Lascar: Living Conditions on Board Ship</a:t>
            </a:r>
          </a:p>
        </p:txBody>
      </p:sp>
      <p:sp>
        <p:nvSpPr>
          <p:cNvPr id="8" name="Title 1">
            <a:extLst>
              <a:ext uri="{FF2B5EF4-FFF2-40B4-BE49-F238E27FC236}">
                <a16:creationId xmlns:a16="http://schemas.microsoft.com/office/drawing/2014/main" id="{8F6B5307-7DF0-FA44-A889-A51D6EBA0A18}"/>
              </a:ext>
            </a:extLst>
          </p:cNvPr>
          <p:cNvSpPr txBox="1">
            <a:spLocks/>
          </p:cNvSpPr>
          <p:nvPr/>
        </p:nvSpPr>
        <p:spPr>
          <a:xfrm>
            <a:off x="8487784" y="6022650"/>
            <a:ext cx="3502298"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History</a:t>
            </a:r>
            <a:endParaRPr lang="en-US" sz="2000" b="1" dirty="0">
              <a:solidFill>
                <a:schemeClr val="bg1"/>
              </a:solidFill>
              <a:latin typeface="Arial" panose="020B0604020202020204" pitchFamily="34" charset="0"/>
              <a:cs typeface="Arial" panose="020B0604020202020204" pitchFamily="34" charset="0"/>
            </a:endParaRPr>
          </a:p>
        </p:txBody>
      </p:sp>
      <p:pic>
        <p:nvPicPr>
          <p:cNvPr id="9" name="Picture 8" descr="Graphical user interface, text, application, chat or text message&#10;&#10;Description automatically generated">
            <a:extLst>
              <a:ext uri="{FF2B5EF4-FFF2-40B4-BE49-F238E27FC236}">
                <a16:creationId xmlns:a16="http://schemas.microsoft.com/office/drawing/2014/main" id="{6B8B994A-624D-2542-93B4-75EBEAA1564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01918" y="5735456"/>
            <a:ext cx="1690777" cy="965741"/>
          </a:xfrm>
          <a:prstGeom prst="rect">
            <a:avLst/>
          </a:prstGeom>
        </p:spPr>
      </p:pic>
      <p:pic>
        <p:nvPicPr>
          <p:cNvPr id="10" name="Picture 9" descr="A picture containing text, clipart&#10;&#10;Description automatically generated">
            <a:extLst>
              <a:ext uri="{FF2B5EF4-FFF2-40B4-BE49-F238E27FC236}">
                <a16:creationId xmlns:a16="http://schemas.microsoft.com/office/drawing/2014/main" id="{5B591FD5-7705-9B49-B98E-17221138EA8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11" name="Title 1">
            <a:extLst>
              <a:ext uri="{FF2B5EF4-FFF2-40B4-BE49-F238E27FC236}">
                <a16:creationId xmlns:a16="http://schemas.microsoft.com/office/drawing/2014/main" id="{B45F3D7F-4251-B64A-9466-93C096491989}"/>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dirty="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grpSp>
        <p:nvGrpSpPr>
          <p:cNvPr id="19" name="Group 18">
            <a:extLst>
              <a:ext uri="{FF2B5EF4-FFF2-40B4-BE49-F238E27FC236}">
                <a16:creationId xmlns:a16="http://schemas.microsoft.com/office/drawing/2014/main" id="{0CB3FF9E-BBF8-C940-BC71-1DE24F7C8BC6}"/>
              </a:ext>
            </a:extLst>
          </p:cNvPr>
          <p:cNvGrpSpPr/>
          <p:nvPr/>
        </p:nvGrpSpPr>
        <p:grpSpPr>
          <a:xfrm>
            <a:off x="1595630" y="1590528"/>
            <a:ext cx="9006309" cy="3838483"/>
            <a:chOff x="1595630" y="1590528"/>
            <a:chExt cx="9006309" cy="3838483"/>
          </a:xfrm>
        </p:grpSpPr>
        <p:sp>
          <p:nvSpPr>
            <p:cNvPr id="13" name="Rectangle 12">
              <a:extLst>
                <a:ext uri="{FF2B5EF4-FFF2-40B4-BE49-F238E27FC236}">
                  <a16:creationId xmlns:a16="http://schemas.microsoft.com/office/drawing/2014/main" id="{B7C05F52-2AB0-BC4A-936A-00CCB78F1658}"/>
                </a:ext>
              </a:extLst>
            </p:cNvPr>
            <p:cNvSpPr/>
            <p:nvPr/>
          </p:nvSpPr>
          <p:spPr>
            <a:xfrm>
              <a:off x="1595630" y="1590528"/>
              <a:ext cx="9006309" cy="38384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descr="A picture containing outdoor&#10;&#10;Description automatically generated">
              <a:extLst>
                <a:ext uri="{FF2B5EF4-FFF2-40B4-BE49-F238E27FC236}">
                  <a16:creationId xmlns:a16="http://schemas.microsoft.com/office/drawing/2014/main" id="{878CAE6F-237F-AB4F-8A50-B54196A08FA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637769" y="1698918"/>
              <a:ext cx="2845580" cy="3618949"/>
            </a:xfrm>
            <a:prstGeom prst="rect">
              <a:avLst/>
            </a:prstGeom>
          </p:spPr>
        </p:pic>
        <p:pic>
          <p:nvPicPr>
            <p:cNvPr id="14" name="Picture 13" descr="A group of men on a boat&#10;&#10;Description automatically generated with medium confidence">
              <a:extLst>
                <a:ext uri="{FF2B5EF4-FFF2-40B4-BE49-F238E27FC236}">
                  <a16:creationId xmlns:a16="http://schemas.microsoft.com/office/drawing/2014/main" id="{4FD777CA-27CB-5048-8E00-E2028471BC2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708651" y="1701671"/>
              <a:ext cx="2852211" cy="3616197"/>
            </a:xfrm>
            <a:prstGeom prst="rect">
              <a:avLst/>
            </a:prstGeom>
          </p:spPr>
        </p:pic>
        <p:pic>
          <p:nvPicPr>
            <p:cNvPr id="16" name="Picture 15" descr="A picture containing old&#10;&#10;Description automatically generated">
              <a:extLst>
                <a:ext uri="{FF2B5EF4-FFF2-40B4-BE49-F238E27FC236}">
                  <a16:creationId xmlns:a16="http://schemas.microsoft.com/office/drawing/2014/main" id="{41170431-0DD8-7A41-B3FB-77DC6C02464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673712" y="1698918"/>
              <a:ext cx="2852211" cy="3618949"/>
            </a:xfrm>
            <a:prstGeom prst="rect">
              <a:avLst/>
            </a:prstGeom>
          </p:spPr>
        </p:pic>
      </p:grpSp>
    </p:spTree>
    <p:extLst>
      <p:ext uri="{BB962C8B-B14F-4D97-AF65-F5344CB8AC3E}">
        <p14:creationId xmlns:p14="http://schemas.microsoft.com/office/powerpoint/2010/main" val="36775639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83181B39-EFFF-4149-884A-C637C2AA216E}"/>
              </a:ext>
            </a:extLst>
          </p:cNvPr>
          <p:cNvSpPr txBox="1">
            <a:spLocks/>
          </p:cNvSpPr>
          <p:nvPr/>
        </p:nvSpPr>
        <p:spPr>
          <a:xfrm>
            <a:off x="0" y="836251"/>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rgbClr val="EA5B0C"/>
                </a:solidFill>
                <a:latin typeface="Comic Sans MS" panose="030F0902030302020204" pitchFamily="66" charset="0"/>
                <a:cs typeface="Arial" panose="020B0604020202020204" pitchFamily="34" charset="0"/>
              </a:rPr>
              <a:t>Lascar: Living Conditions on Board Ship</a:t>
            </a:r>
          </a:p>
        </p:txBody>
      </p:sp>
      <p:sp>
        <p:nvSpPr>
          <p:cNvPr id="5" name="TextBox 4">
            <a:extLst>
              <a:ext uri="{FF2B5EF4-FFF2-40B4-BE49-F238E27FC236}">
                <a16:creationId xmlns:a16="http://schemas.microsoft.com/office/drawing/2014/main" id="{D95D6CBF-E62B-48F0-8BAB-613E4F3AE2B0}"/>
              </a:ext>
            </a:extLst>
          </p:cNvPr>
          <p:cNvSpPr txBox="1"/>
          <p:nvPr/>
        </p:nvSpPr>
        <p:spPr>
          <a:xfrm>
            <a:off x="6747178" y="3113075"/>
            <a:ext cx="4032373" cy="969496"/>
          </a:xfrm>
          <a:prstGeom prst="rect">
            <a:avLst/>
          </a:prstGeom>
          <a:noFill/>
        </p:spPr>
        <p:txBody>
          <a:bodyPr wrap="square" rtlCol="0">
            <a:spAutoFit/>
          </a:bodyPr>
          <a:lstStyle/>
          <a:p>
            <a:r>
              <a:rPr lang="en-GB" sz="1900" dirty="0">
                <a:solidFill>
                  <a:srgbClr val="272626"/>
                </a:solidFill>
                <a:latin typeface="Comic Sans MS" panose="030F0902030302020204" pitchFamily="66" charset="0"/>
              </a:rPr>
              <a:t>Lascars’ living conditions were not what anyone would call luxurious. In fact, they were pretty awful.</a:t>
            </a:r>
          </a:p>
        </p:txBody>
      </p:sp>
      <p:sp>
        <p:nvSpPr>
          <p:cNvPr id="10" name="TextBox 9">
            <a:extLst>
              <a:ext uri="{FF2B5EF4-FFF2-40B4-BE49-F238E27FC236}">
                <a16:creationId xmlns:a16="http://schemas.microsoft.com/office/drawing/2014/main" id="{5EF93C1E-0C3E-3D44-8451-BDC50840B023}"/>
              </a:ext>
            </a:extLst>
          </p:cNvPr>
          <p:cNvSpPr txBox="1"/>
          <p:nvPr/>
        </p:nvSpPr>
        <p:spPr>
          <a:xfrm>
            <a:off x="563234" y="6142005"/>
            <a:ext cx="8967265" cy="215444"/>
          </a:xfrm>
          <a:prstGeom prst="rect">
            <a:avLst/>
          </a:prstGeom>
          <a:noFill/>
        </p:spPr>
        <p:txBody>
          <a:bodyPr wrap="square" rtlCol="0">
            <a:spAutoFit/>
          </a:bodyPr>
          <a:lstStyle/>
          <a:p>
            <a:pPr>
              <a:spcBef>
                <a:spcPts val="1000"/>
              </a:spcBef>
            </a:pPr>
            <a:r>
              <a:rPr lang="en-GB" sz="800" dirty="0">
                <a:solidFill>
                  <a:srgbClr val="272626"/>
                </a:solidFill>
                <a:latin typeface="Comic Sans MS" panose="030F0902030302020204" pitchFamily="66" charset="0"/>
              </a:rPr>
              <a:t>This is a story, based on what we’ve learnt about the Lascars. The pictures are not necessarily of the </a:t>
            </a:r>
            <a:r>
              <a:rPr lang="en-GB" sz="800" dirty="0" err="1">
                <a:solidFill>
                  <a:srgbClr val="272626"/>
                </a:solidFill>
                <a:latin typeface="Comic Sans MS" panose="030F0902030302020204" pitchFamily="66" charset="0"/>
              </a:rPr>
              <a:t>excat</a:t>
            </a:r>
            <a:r>
              <a:rPr lang="en-GB" sz="800" dirty="0">
                <a:solidFill>
                  <a:srgbClr val="272626"/>
                </a:solidFill>
                <a:latin typeface="Comic Sans MS" panose="030F0902030302020204" pitchFamily="66" charset="0"/>
              </a:rPr>
              <a:t> people in the story.</a:t>
            </a:r>
          </a:p>
        </p:txBody>
      </p:sp>
      <p:pic>
        <p:nvPicPr>
          <p:cNvPr id="4" name="Picture 3" descr="A picture containing outdoor&#10;&#10;Description automatically generated">
            <a:extLst>
              <a:ext uri="{FF2B5EF4-FFF2-40B4-BE49-F238E27FC236}">
                <a16:creationId xmlns:a16="http://schemas.microsoft.com/office/drawing/2014/main" id="{46CECE33-73E5-134E-931B-BFFE4DDB527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12448" y="1997377"/>
            <a:ext cx="4820029" cy="3509194"/>
          </a:xfrm>
          <a:prstGeom prst="rect">
            <a:avLst/>
          </a:prstGeom>
        </p:spPr>
      </p:pic>
    </p:spTree>
    <p:extLst>
      <p:ext uri="{BB962C8B-B14F-4D97-AF65-F5344CB8AC3E}">
        <p14:creationId xmlns:p14="http://schemas.microsoft.com/office/powerpoint/2010/main" val="15536407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DC45EF3-DD0D-344A-B65C-712CD3E62FE8}"/>
              </a:ext>
            </a:extLst>
          </p:cNvPr>
          <p:cNvSpPr txBox="1"/>
          <p:nvPr/>
        </p:nvSpPr>
        <p:spPr>
          <a:xfrm>
            <a:off x="6167532" y="1452117"/>
            <a:ext cx="4897348" cy="5262979"/>
          </a:xfrm>
          <a:prstGeom prst="rect">
            <a:avLst/>
          </a:prstGeom>
          <a:noFill/>
        </p:spPr>
        <p:txBody>
          <a:bodyPr wrap="square" rtlCol="0">
            <a:spAutoFit/>
          </a:bodyPr>
          <a:lstStyle/>
          <a:p>
            <a:pPr>
              <a:spcBef>
                <a:spcPts val="1500"/>
              </a:spcBef>
            </a:pPr>
            <a:r>
              <a:rPr lang="en-GB" dirty="0">
                <a:solidFill>
                  <a:srgbClr val="272626"/>
                </a:solidFill>
                <a:latin typeface="Comic Sans MS" panose="030F0902030302020204" pitchFamily="66" charset="0"/>
              </a:rPr>
              <a:t>These sleeping quarters would have been like a palace for the Lascars.</a:t>
            </a:r>
          </a:p>
          <a:p>
            <a:pPr>
              <a:spcBef>
                <a:spcPts val="1500"/>
              </a:spcBef>
            </a:pPr>
            <a:r>
              <a:rPr lang="en-GB" dirty="0">
                <a:solidFill>
                  <a:srgbClr val="272626"/>
                </a:solidFill>
                <a:latin typeface="Comic Sans MS" panose="030F0902030302020204" pitchFamily="66" charset="0"/>
              </a:rPr>
              <a:t>They were reserved for British sailors. Although not even the British were always treated that well. But they were always treated better than the Lascars.</a:t>
            </a:r>
          </a:p>
          <a:p>
            <a:pPr>
              <a:spcBef>
                <a:spcPts val="1500"/>
              </a:spcBef>
            </a:pPr>
            <a:r>
              <a:rPr lang="en-GB" dirty="0">
                <a:solidFill>
                  <a:srgbClr val="272626"/>
                </a:solidFill>
                <a:latin typeface="Comic Sans MS" panose="030F0902030302020204" pitchFamily="66" charset="0"/>
              </a:rPr>
              <a:t>The Lascars slept on the floor, very close together. We hope they had a blanket or a sheet, but we don’t know. For over two centuries, there were no laws about people’s sleeping spaces. Once there were laws, they were hardly helpful for the Lascars, as we can see from these laws (European means British and other Europeans): </a:t>
            </a:r>
          </a:p>
          <a:p>
            <a:pPr>
              <a:spcBef>
                <a:spcPts val="1500"/>
              </a:spcBef>
            </a:pPr>
            <a:endParaRPr lang="en-GB" dirty="0">
              <a:solidFill>
                <a:srgbClr val="272626"/>
              </a:solidFill>
              <a:latin typeface="Comic Sans MS" panose="030F0902030302020204" pitchFamily="66" charset="0"/>
            </a:endParaRPr>
          </a:p>
          <a:p>
            <a:pPr>
              <a:spcBef>
                <a:spcPts val="1500"/>
              </a:spcBef>
            </a:pPr>
            <a:endParaRPr lang="en-US" sz="1600" dirty="0">
              <a:latin typeface="Comic Sans MS" panose="030F0902030302020204" pitchFamily="66" charset="0"/>
            </a:endParaRPr>
          </a:p>
        </p:txBody>
      </p:sp>
      <p:sp>
        <p:nvSpPr>
          <p:cNvPr id="9" name="TextBox 8">
            <a:extLst>
              <a:ext uri="{FF2B5EF4-FFF2-40B4-BE49-F238E27FC236}">
                <a16:creationId xmlns:a16="http://schemas.microsoft.com/office/drawing/2014/main" id="{FB969FB1-4E33-3E46-B03B-F6C81558FC73}"/>
              </a:ext>
            </a:extLst>
          </p:cNvPr>
          <p:cNvSpPr txBox="1"/>
          <p:nvPr/>
        </p:nvSpPr>
        <p:spPr>
          <a:xfrm>
            <a:off x="6167532" y="1002543"/>
            <a:ext cx="2680677" cy="430887"/>
          </a:xfrm>
          <a:prstGeom prst="rect">
            <a:avLst/>
          </a:prstGeom>
          <a:noFill/>
        </p:spPr>
        <p:txBody>
          <a:bodyPr wrap="square" rtlCol="0">
            <a:spAutoFit/>
          </a:bodyPr>
          <a:lstStyle/>
          <a:p>
            <a:r>
              <a:rPr lang="en-GB" sz="2200" b="1" dirty="0">
                <a:solidFill>
                  <a:srgbClr val="EA5B0C"/>
                </a:solidFill>
                <a:latin typeface="Comic Sans MS" panose="030F0702030302020204" pitchFamily="66" charset="0"/>
              </a:rPr>
              <a:t>Sleeping</a:t>
            </a:r>
            <a:endParaRPr lang="en-US" sz="2200" b="1" dirty="0">
              <a:solidFill>
                <a:srgbClr val="EA5B0C"/>
              </a:solidFill>
              <a:latin typeface="Arial" panose="020B0604020202020204" pitchFamily="34" charset="0"/>
              <a:cs typeface="Arial" panose="020B0604020202020204" pitchFamily="34" charset="0"/>
            </a:endParaRPr>
          </a:p>
        </p:txBody>
      </p:sp>
      <p:pic>
        <p:nvPicPr>
          <p:cNvPr id="8" name="Picture 7" descr="A picture containing outdoor&#10;&#10;Description automatically generated">
            <a:extLst>
              <a:ext uri="{FF2B5EF4-FFF2-40B4-BE49-F238E27FC236}">
                <a16:creationId xmlns:a16="http://schemas.microsoft.com/office/drawing/2014/main" id="{D60E0EB6-0D65-7B4C-9499-7D6BE053FFD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30812" y="390452"/>
            <a:ext cx="4897348" cy="6070859"/>
          </a:xfrm>
          <a:prstGeom prst="rect">
            <a:avLst/>
          </a:prstGeom>
        </p:spPr>
      </p:pic>
      <p:sp>
        <p:nvSpPr>
          <p:cNvPr id="3" name="TextBox 2">
            <a:extLst>
              <a:ext uri="{FF2B5EF4-FFF2-40B4-BE49-F238E27FC236}">
                <a16:creationId xmlns:a16="http://schemas.microsoft.com/office/drawing/2014/main" id="{077265E2-D332-D1A4-017B-9CF80142987E}"/>
              </a:ext>
            </a:extLst>
          </p:cNvPr>
          <p:cNvSpPr txBox="1"/>
          <p:nvPr/>
        </p:nvSpPr>
        <p:spPr>
          <a:xfrm>
            <a:off x="5415509" y="6055594"/>
            <a:ext cx="5669280" cy="461665"/>
          </a:xfrm>
          <a:prstGeom prst="rect">
            <a:avLst/>
          </a:prstGeom>
          <a:noFill/>
        </p:spPr>
        <p:txBody>
          <a:bodyPr wrap="square" rtlCol="0">
            <a:spAutoFit/>
          </a:bodyPr>
          <a:lstStyle/>
          <a:p>
            <a:r>
              <a:rPr lang="en-GB" sz="1200" dirty="0">
                <a:latin typeface="Comic Sans MS" panose="030F0702030302020204" pitchFamily="66" charset="0"/>
              </a:rPr>
              <a:t>This is a story, based on what we’ve learned about the Lascars. </a:t>
            </a:r>
          </a:p>
          <a:p>
            <a:r>
              <a:rPr lang="en-GB" sz="1200" dirty="0">
                <a:latin typeface="Comic Sans MS" panose="030F0702030302020204" pitchFamily="66" charset="0"/>
              </a:rPr>
              <a:t>The pictures are not necessarily of the exact people in the story. </a:t>
            </a:r>
          </a:p>
        </p:txBody>
      </p:sp>
    </p:spTree>
    <p:extLst>
      <p:ext uri="{BB962C8B-B14F-4D97-AF65-F5344CB8AC3E}">
        <p14:creationId xmlns:p14="http://schemas.microsoft.com/office/powerpoint/2010/main" val="42731178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C003A11-2A5C-6F49-9FDF-7F62573D8081}"/>
              </a:ext>
            </a:extLst>
          </p:cNvPr>
          <p:cNvSpPr txBox="1"/>
          <p:nvPr/>
        </p:nvSpPr>
        <p:spPr>
          <a:xfrm>
            <a:off x="1342655" y="919310"/>
            <a:ext cx="9646483" cy="4850046"/>
          </a:xfrm>
          <a:prstGeom prst="rect">
            <a:avLst/>
          </a:prstGeom>
          <a:noFill/>
        </p:spPr>
        <p:txBody>
          <a:bodyPr wrap="square" rtlCol="0">
            <a:spAutoFit/>
          </a:bodyPr>
          <a:lstStyle/>
          <a:p>
            <a:pPr>
              <a:spcBef>
                <a:spcPts val="1000"/>
              </a:spcBef>
            </a:pPr>
            <a:r>
              <a:rPr lang="en-GB" sz="1600" b="1" dirty="0">
                <a:solidFill>
                  <a:srgbClr val="EA5B0C"/>
                </a:solidFill>
                <a:latin typeface="Comic Sans MS" panose="030F0902030302020204" pitchFamily="66" charset="0"/>
              </a:rPr>
              <a:t>Merchant Shipping Law 1859</a:t>
            </a:r>
          </a:p>
          <a:p>
            <a:pPr marL="285750" lvl="0" indent="-285750">
              <a:spcBef>
                <a:spcPts val="300"/>
              </a:spcBef>
              <a:buClr>
                <a:srgbClr val="EA5B0C"/>
              </a:buClr>
              <a:buFont typeface="Arial" panose="020B0604020202020204" pitchFamily="34" charset="0"/>
              <a:buChar char="•"/>
            </a:pPr>
            <a:r>
              <a:rPr lang="en-GB" sz="1600" dirty="0">
                <a:solidFill>
                  <a:srgbClr val="272626"/>
                </a:solidFill>
                <a:latin typeface="Comic Sans MS" panose="030F0902030302020204" pitchFamily="66" charset="0"/>
              </a:rPr>
              <a:t>Each European should have 9 square feet.</a:t>
            </a:r>
          </a:p>
          <a:p>
            <a:pPr marL="285750" lvl="0" indent="-285750">
              <a:spcBef>
                <a:spcPts val="300"/>
              </a:spcBef>
              <a:buClr>
                <a:srgbClr val="EA5B0C"/>
              </a:buClr>
              <a:buFont typeface="Arial" panose="020B0604020202020204" pitchFamily="34" charset="0"/>
              <a:buChar char="•"/>
            </a:pPr>
            <a:r>
              <a:rPr lang="en-GB" sz="1600" dirty="0">
                <a:solidFill>
                  <a:srgbClr val="272626"/>
                </a:solidFill>
                <a:latin typeface="Comic Sans MS" panose="030F0902030302020204" pitchFamily="66" charset="0"/>
              </a:rPr>
              <a:t>Each Lascar should have 4 square feet. </a:t>
            </a:r>
          </a:p>
          <a:p>
            <a:pPr marL="285750" indent="-285750">
              <a:spcBef>
                <a:spcPts val="300"/>
              </a:spcBef>
              <a:buClr>
                <a:srgbClr val="EA5B0C"/>
              </a:buClr>
              <a:buFont typeface="Arial" panose="020B0604020202020204" pitchFamily="34" charset="0"/>
              <a:buChar char="•"/>
            </a:pPr>
            <a:r>
              <a:rPr lang="en-GB" sz="1600" dirty="0">
                <a:solidFill>
                  <a:srgbClr val="272626"/>
                </a:solidFill>
                <a:latin typeface="Comic Sans MS" panose="030F0902030302020204" pitchFamily="66" charset="0"/>
              </a:rPr>
              <a:t>Less than half the space of the Europeans, and yet they were not half their size!</a:t>
            </a:r>
          </a:p>
          <a:p>
            <a:pPr>
              <a:spcBef>
                <a:spcPts val="1500"/>
              </a:spcBef>
              <a:buClr>
                <a:srgbClr val="EA5B0C"/>
              </a:buClr>
            </a:pPr>
            <a:r>
              <a:rPr lang="en-GB" sz="1600" b="1" dirty="0">
                <a:solidFill>
                  <a:srgbClr val="EA5B0C"/>
                </a:solidFill>
                <a:latin typeface="Comic Sans MS" panose="030F0902030302020204" pitchFamily="66" charset="0"/>
              </a:rPr>
              <a:t>Indian Merchant Shipping Act of 1876</a:t>
            </a:r>
          </a:p>
          <a:p>
            <a:pPr marL="285750" lvl="0" indent="-285750">
              <a:spcBef>
                <a:spcPts val="300"/>
              </a:spcBef>
              <a:buClr>
                <a:srgbClr val="EA5B0C"/>
              </a:buClr>
              <a:buFont typeface="Arial" panose="020B0604020202020204" pitchFamily="34" charset="0"/>
              <a:buChar char="•"/>
            </a:pPr>
            <a:r>
              <a:rPr lang="en-GB" sz="1600" dirty="0">
                <a:solidFill>
                  <a:srgbClr val="272626"/>
                </a:solidFill>
                <a:latin typeface="Comic Sans MS" panose="030F0902030302020204" pitchFamily="66" charset="0"/>
              </a:rPr>
              <a:t>Each European should now have 10 square feet</a:t>
            </a:r>
          </a:p>
          <a:p>
            <a:pPr marL="285750" lvl="0" indent="-285750">
              <a:spcBef>
                <a:spcPts val="300"/>
              </a:spcBef>
              <a:buClr>
                <a:srgbClr val="EA5B0C"/>
              </a:buClr>
              <a:buFont typeface="Arial" panose="020B0604020202020204" pitchFamily="34" charset="0"/>
              <a:buChar char="•"/>
            </a:pPr>
            <a:r>
              <a:rPr lang="en-GB" sz="1600" dirty="0">
                <a:solidFill>
                  <a:srgbClr val="272626"/>
                </a:solidFill>
                <a:latin typeface="Comic Sans MS" panose="030F0902030302020204" pitchFamily="66" charset="0"/>
              </a:rPr>
              <a:t>Each Lascar should have 6 square feet.</a:t>
            </a:r>
          </a:p>
          <a:p>
            <a:pPr marL="285750" indent="-285750">
              <a:spcBef>
                <a:spcPts val="300"/>
              </a:spcBef>
              <a:buClr>
                <a:srgbClr val="EA5B0C"/>
              </a:buClr>
              <a:buFont typeface="Arial" panose="020B0604020202020204" pitchFamily="34" charset="0"/>
              <a:buChar char="•"/>
            </a:pPr>
            <a:r>
              <a:rPr lang="en-GB" sz="1600" dirty="0">
                <a:solidFill>
                  <a:srgbClr val="272626"/>
                </a:solidFill>
                <a:latin typeface="Comic Sans MS" panose="030F0902030302020204" pitchFamily="66" charset="0"/>
              </a:rPr>
              <a:t>More than half the space of the European, but not by very much…</a:t>
            </a:r>
          </a:p>
          <a:p>
            <a:pPr>
              <a:spcBef>
                <a:spcPts val="1500"/>
              </a:spcBef>
              <a:buClr>
                <a:srgbClr val="EA5B0C"/>
              </a:buClr>
            </a:pPr>
            <a:r>
              <a:rPr lang="en-GB" sz="1600" b="1" dirty="0">
                <a:solidFill>
                  <a:srgbClr val="EA5B0C"/>
                </a:solidFill>
                <a:latin typeface="Comic Sans MS" panose="030F0902030302020204" pitchFamily="66" charset="0"/>
              </a:rPr>
              <a:t>Merchant Shipping Act 1894</a:t>
            </a:r>
          </a:p>
          <a:p>
            <a:pPr>
              <a:spcBef>
                <a:spcPts val="500"/>
              </a:spcBef>
            </a:pPr>
            <a:r>
              <a:rPr lang="en-GB" sz="1600" dirty="0">
                <a:solidFill>
                  <a:srgbClr val="272626"/>
                </a:solidFill>
                <a:latin typeface="Comic Sans MS" panose="030F0902030302020204" pitchFamily="66" charset="0"/>
              </a:rPr>
              <a:t>"Every place in any British ship occupied by seamen and appropriated to their use, shall have for each of those seamen a space of not less than 72 cubic feet, and of not less than 12 square feet."</a:t>
            </a:r>
          </a:p>
          <a:p>
            <a:pPr>
              <a:spcBef>
                <a:spcPts val="1000"/>
              </a:spcBef>
            </a:pPr>
            <a:r>
              <a:rPr lang="en-GB" sz="1600" dirty="0">
                <a:solidFill>
                  <a:srgbClr val="272626"/>
                </a:solidFill>
                <a:latin typeface="Comic Sans MS" panose="030F0902030302020204" pitchFamily="66" charset="0"/>
              </a:rPr>
              <a:t>Translated, this means that every sailor should have at least 12 square feet. That was better!</a:t>
            </a:r>
          </a:p>
          <a:p>
            <a:pPr>
              <a:spcBef>
                <a:spcPts val="1500"/>
              </a:spcBef>
            </a:pPr>
            <a:r>
              <a:rPr lang="en-GB" sz="1600" b="1" dirty="0">
                <a:solidFill>
                  <a:srgbClr val="EA5B0C"/>
                </a:solidFill>
                <a:latin typeface="Comic Sans MS" panose="030F0902030302020204" pitchFamily="66" charset="0"/>
              </a:rPr>
              <a:t>Merchant Shipping Act 1906</a:t>
            </a:r>
          </a:p>
          <a:p>
            <a:pPr>
              <a:spcBef>
                <a:spcPts val="500"/>
              </a:spcBef>
            </a:pPr>
            <a:r>
              <a:rPr lang="en-GB" sz="1600" dirty="0">
                <a:solidFill>
                  <a:srgbClr val="272626"/>
                </a:solidFill>
                <a:latin typeface="Comic Sans MS" panose="030F0902030302020204" pitchFamily="66" charset="0"/>
              </a:rPr>
              <a:t>It said the rules about sleeping space should not be applied to space “occupied solely by Lascars or appropriated for their use”. Basically, if you were a Lascar, the sleeping space rules didn’t count.</a:t>
            </a:r>
            <a:endParaRPr lang="en-US" sz="1600" dirty="0">
              <a:solidFill>
                <a:srgbClr val="272626"/>
              </a:solidFill>
              <a:latin typeface="Comic Sans MS" panose="030F0902030302020204" pitchFamily="66" charset="0"/>
            </a:endParaRPr>
          </a:p>
        </p:txBody>
      </p:sp>
    </p:spTree>
    <p:extLst>
      <p:ext uri="{BB962C8B-B14F-4D97-AF65-F5344CB8AC3E}">
        <p14:creationId xmlns:p14="http://schemas.microsoft.com/office/powerpoint/2010/main" val="27602868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E9D9C24-41B6-8540-ACC8-732C005BCD29}"/>
              </a:ext>
            </a:extLst>
          </p:cNvPr>
          <p:cNvSpPr txBox="1"/>
          <p:nvPr/>
        </p:nvSpPr>
        <p:spPr>
          <a:xfrm>
            <a:off x="6688104" y="2427742"/>
            <a:ext cx="4225061" cy="2308324"/>
          </a:xfrm>
          <a:prstGeom prst="rect">
            <a:avLst/>
          </a:prstGeom>
          <a:noFill/>
        </p:spPr>
        <p:txBody>
          <a:bodyPr wrap="square" rtlCol="0">
            <a:spAutoFit/>
          </a:bodyPr>
          <a:lstStyle/>
          <a:p>
            <a:r>
              <a:rPr lang="en-GB" dirty="0">
                <a:solidFill>
                  <a:srgbClr val="272626"/>
                </a:solidFill>
                <a:latin typeface="Comic Sans MS" panose="030F0902030302020204" pitchFamily="66" charset="0"/>
              </a:rPr>
              <a:t>There were also rules about food for the seafarers. These didn’t do much to keep the Lascars healthy and strong either. The British had more “energy foods”, or carbohydrates, such as potatoes. The Lascars had rice, in smaller quantities. Not enough for the hard work of a sailor.</a:t>
            </a:r>
          </a:p>
        </p:txBody>
      </p:sp>
      <p:sp>
        <p:nvSpPr>
          <p:cNvPr id="6" name="TextBox 5">
            <a:extLst>
              <a:ext uri="{FF2B5EF4-FFF2-40B4-BE49-F238E27FC236}">
                <a16:creationId xmlns:a16="http://schemas.microsoft.com/office/drawing/2014/main" id="{1969BB24-1873-A64D-B39B-65F3700090E7}"/>
              </a:ext>
            </a:extLst>
          </p:cNvPr>
          <p:cNvSpPr txBox="1"/>
          <p:nvPr/>
        </p:nvSpPr>
        <p:spPr>
          <a:xfrm>
            <a:off x="6688104" y="1978168"/>
            <a:ext cx="2680677" cy="430887"/>
          </a:xfrm>
          <a:prstGeom prst="rect">
            <a:avLst/>
          </a:prstGeom>
          <a:noFill/>
        </p:spPr>
        <p:txBody>
          <a:bodyPr wrap="square" rtlCol="0">
            <a:spAutoFit/>
          </a:bodyPr>
          <a:lstStyle/>
          <a:p>
            <a:r>
              <a:rPr lang="en-GB" sz="2200" b="1" dirty="0">
                <a:solidFill>
                  <a:srgbClr val="EA5B0C"/>
                </a:solidFill>
                <a:latin typeface="Comic Sans MS" panose="030F0702030302020204" pitchFamily="66" charset="0"/>
              </a:rPr>
              <a:t>Food</a:t>
            </a:r>
            <a:endParaRPr lang="en-US" sz="2200" b="1" dirty="0">
              <a:solidFill>
                <a:srgbClr val="EA5B0C"/>
              </a:solidFill>
              <a:latin typeface="Arial" panose="020B0604020202020204" pitchFamily="34" charset="0"/>
              <a:cs typeface="Arial" panose="020B0604020202020204" pitchFamily="34" charset="0"/>
            </a:endParaRPr>
          </a:p>
        </p:txBody>
      </p:sp>
      <p:pic>
        <p:nvPicPr>
          <p:cNvPr id="3" name="Picture 2" descr="A picture containing old&#10;&#10;Description automatically generated">
            <a:extLst>
              <a:ext uri="{FF2B5EF4-FFF2-40B4-BE49-F238E27FC236}">
                <a16:creationId xmlns:a16="http://schemas.microsoft.com/office/drawing/2014/main" id="{7D5CF739-D929-174C-B923-3DB8C8E8196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346931" y="1200388"/>
            <a:ext cx="4749069" cy="4457224"/>
          </a:xfrm>
          <a:prstGeom prst="rect">
            <a:avLst/>
          </a:prstGeom>
        </p:spPr>
      </p:pic>
    </p:spTree>
    <p:extLst>
      <p:ext uri="{BB962C8B-B14F-4D97-AF65-F5344CB8AC3E}">
        <p14:creationId xmlns:p14="http://schemas.microsoft.com/office/powerpoint/2010/main" val="36758352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E9D9C24-41B6-8540-ACC8-732C005BCD29}"/>
              </a:ext>
            </a:extLst>
          </p:cNvPr>
          <p:cNvSpPr txBox="1"/>
          <p:nvPr/>
        </p:nvSpPr>
        <p:spPr>
          <a:xfrm>
            <a:off x="6580976" y="1510927"/>
            <a:ext cx="4443722" cy="4270400"/>
          </a:xfrm>
          <a:prstGeom prst="rect">
            <a:avLst/>
          </a:prstGeom>
          <a:noFill/>
        </p:spPr>
        <p:txBody>
          <a:bodyPr wrap="square" rtlCol="0">
            <a:spAutoFit/>
          </a:bodyPr>
          <a:lstStyle/>
          <a:p>
            <a:pPr>
              <a:spcBef>
                <a:spcPts val="1500"/>
              </a:spcBef>
            </a:pPr>
            <a:r>
              <a:rPr lang="en-GB" dirty="0">
                <a:solidFill>
                  <a:srgbClr val="272626"/>
                </a:solidFill>
                <a:latin typeface="Comic Sans MS" panose="030F0902030302020204" pitchFamily="66" charset="0"/>
              </a:rPr>
              <a:t>There don’t seem to be many records of the toilet situation on board ships in the old days. </a:t>
            </a:r>
          </a:p>
          <a:p>
            <a:pPr>
              <a:spcBef>
                <a:spcPts val="1500"/>
              </a:spcBef>
            </a:pPr>
            <a:r>
              <a:rPr lang="en-GB" dirty="0">
                <a:solidFill>
                  <a:srgbClr val="272626"/>
                </a:solidFill>
                <a:latin typeface="Comic Sans MS" panose="030F0902030302020204" pitchFamily="66" charset="0"/>
              </a:rPr>
              <a:t>But the Lascars probably had a bucket, which they possibly all shared.</a:t>
            </a:r>
          </a:p>
          <a:p>
            <a:pPr>
              <a:spcBef>
                <a:spcPts val="1500"/>
              </a:spcBef>
            </a:pPr>
            <a:r>
              <a:rPr lang="en-GB" dirty="0">
                <a:solidFill>
                  <a:srgbClr val="272626"/>
                </a:solidFill>
                <a:latin typeface="Comic Sans MS" panose="030F0902030302020204" pitchFamily="66" charset="0"/>
              </a:rPr>
              <a:t>We do have records of some people (who were concerned about the Lascars and tried to investigate), describing the Lascars’ sleeping quarters as “filthy and stinking”. That could give us a clue…</a:t>
            </a:r>
          </a:p>
          <a:p>
            <a:pPr>
              <a:spcBef>
                <a:spcPts val="1500"/>
              </a:spcBef>
            </a:pPr>
            <a:r>
              <a:rPr lang="en-GB" dirty="0">
                <a:solidFill>
                  <a:srgbClr val="272626"/>
                </a:solidFill>
                <a:latin typeface="Comic Sans MS" panose="030F0902030302020204" pitchFamily="66" charset="0"/>
              </a:rPr>
              <a:t>Whether eating or sleeping, life was very hard for the Lascars. They faced injustice and cruel treatment.</a:t>
            </a:r>
          </a:p>
        </p:txBody>
      </p:sp>
      <p:sp>
        <p:nvSpPr>
          <p:cNvPr id="6" name="TextBox 5">
            <a:extLst>
              <a:ext uri="{FF2B5EF4-FFF2-40B4-BE49-F238E27FC236}">
                <a16:creationId xmlns:a16="http://schemas.microsoft.com/office/drawing/2014/main" id="{1969BB24-1873-A64D-B39B-65F3700090E7}"/>
              </a:ext>
            </a:extLst>
          </p:cNvPr>
          <p:cNvSpPr txBox="1"/>
          <p:nvPr/>
        </p:nvSpPr>
        <p:spPr>
          <a:xfrm>
            <a:off x="6580976" y="1061353"/>
            <a:ext cx="2680677" cy="430887"/>
          </a:xfrm>
          <a:prstGeom prst="rect">
            <a:avLst/>
          </a:prstGeom>
          <a:noFill/>
        </p:spPr>
        <p:txBody>
          <a:bodyPr wrap="square" rtlCol="0">
            <a:spAutoFit/>
          </a:bodyPr>
          <a:lstStyle/>
          <a:p>
            <a:r>
              <a:rPr lang="en-GB" sz="2200" b="1" dirty="0">
                <a:solidFill>
                  <a:srgbClr val="EA5B0C"/>
                </a:solidFill>
                <a:latin typeface="Comic Sans MS" panose="030F0702030302020204" pitchFamily="66" charset="0"/>
              </a:rPr>
              <a:t>Toilets</a:t>
            </a:r>
            <a:endParaRPr lang="en-US" sz="2200" b="1" dirty="0">
              <a:solidFill>
                <a:srgbClr val="EA5B0C"/>
              </a:solidFill>
              <a:latin typeface="Arial" panose="020B0604020202020204" pitchFamily="34" charset="0"/>
              <a:cs typeface="Arial" panose="020B0604020202020204" pitchFamily="34" charset="0"/>
            </a:endParaRPr>
          </a:p>
        </p:txBody>
      </p:sp>
      <p:pic>
        <p:nvPicPr>
          <p:cNvPr id="8" name="Picture 7" descr="A picture containing outdoor&#10;&#10;Description automatically generated">
            <a:extLst>
              <a:ext uri="{FF2B5EF4-FFF2-40B4-BE49-F238E27FC236}">
                <a16:creationId xmlns:a16="http://schemas.microsoft.com/office/drawing/2014/main" id="{ACCF68BB-04FB-3140-883D-AE19AD61808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
          <a:stretch/>
        </p:blipFill>
        <p:spPr>
          <a:xfrm>
            <a:off x="1341012" y="1179227"/>
            <a:ext cx="4820029" cy="4485925"/>
          </a:xfrm>
          <a:prstGeom prst="rect">
            <a:avLst/>
          </a:prstGeom>
        </p:spPr>
      </p:pic>
    </p:spTree>
    <p:extLst>
      <p:ext uri="{BB962C8B-B14F-4D97-AF65-F5344CB8AC3E}">
        <p14:creationId xmlns:p14="http://schemas.microsoft.com/office/powerpoint/2010/main" val="3785291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1C4D1F2A-C27B-A34A-87E9-59B6A3B4A0A7}"/>
              </a:ext>
            </a:extLst>
          </p:cNvPr>
          <p:cNvGrpSpPr/>
          <p:nvPr/>
        </p:nvGrpSpPr>
        <p:grpSpPr>
          <a:xfrm>
            <a:off x="2260827" y="1737381"/>
            <a:ext cx="7677134" cy="3271989"/>
            <a:chOff x="1595630" y="1590528"/>
            <a:chExt cx="9006309" cy="3838483"/>
          </a:xfrm>
        </p:grpSpPr>
        <p:sp>
          <p:nvSpPr>
            <p:cNvPr id="22" name="Rectangle 21">
              <a:extLst>
                <a:ext uri="{FF2B5EF4-FFF2-40B4-BE49-F238E27FC236}">
                  <a16:creationId xmlns:a16="http://schemas.microsoft.com/office/drawing/2014/main" id="{D52CF7E2-A4B1-054D-82F0-56712A8D7A95}"/>
                </a:ext>
              </a:extLst>
            </p:cNvPr>
            <p:cNvSpPr/>
            <p:nvPr/>
          </p:nvSpPr>
          <p:spPr>
            <a:xfrm>
              <a:off x="1595630" y="1590528"/>
              <a:ext cx="9006309" cy="38384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Picture 22" descr="A picture containing outdoor&#10;&#10;Description automatically generated">
              <a:extLst>
                <a:ext uri="{FF2B5EF4-FFF2-40B4-BE49-F238E27FC236}">
                  <a16:creationId xmlns:a16="http://schemas.microsoft.com/office/drawing/2014/main" id="{1EEA7AA3-CCEF-F741-BACF-A349B72ECDE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637769" y="1698918"/>
              <a:ext cx="2845580" cy="3618949"/>
            </a:xfrm>
            <a:prstGeom prst="rect">
              <a:avLst/>
            </a:prstGeom>
          </p:spPr>
        </p:pic>
        <p:pic>
          <p:nvPicPr>
            <p:cNvPr id="24" name="Picture 23" descr="A group of men on a boat&#10;&#10;Description automatically generated with medium confidence">
              <a:extLst>
                <a:ext uri="{FF2B5EF4-FFF2-40B4-BE49-F238E27FC236}">
                  <a16:creationId xmlns:a16="http://schemas.microsoft.com/office/drawing/2014/main" id="{86727DC5-CE02-D149-A415-196AD2A2389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708651" y="1701671"/>
              <a:ext cx="2852211" cy="3616197"/>
            </a:xfrm>
            <a:prstGeom prst="rect">
              <a:avLst/>
            </a:prstGeom>
          </p:spPr>
        </p:pic>
        <p:pic>
          <p:nvPicPr>
            <p:cNvPr id="25" name="Picture 24" descr="A picture containing old&#10;&#10;Description automatically generated">
              <a:extLst>
                <a:ext uri="{FF2B5EF4-FFF2-40B4-BE49-F238E27FC236}">
                  <a16:creationId xmlns:a16="http://schemas.microsoft.com/office/drawing/2014/main" id="{EC25CAC8-52F5-4844-A195-7213BDA8640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673712" y="1698918"/>
              <a:ext cx="2852211" cy="3618949"/>
            </a:xfrm>
            <a:prstGeom prst="rect">
              <a:avLst/>
            </a:prstGeom>
          </p:spPr>
        </p:pic>
      </p:grpSp>
      <p:sp>
        <p:nvSpPr>
          <p:cNvPr id="17" name="Subtitle 2">
            <a:extLst>
              <a:ext uri="{FF2B5EF4-FFF2-40B4-BE49-F238E27FC236}">
                <a16:creationId xmlns:a16="http://schemas.microsoft.com/office/drawing/2014/main" id="{59BDDFD1-62D8-3442-9179-5F373598F23A}"/>
              </a:ext>
            </a:extLst>
          </p:cNvPr>
          <p:cNvSpPr txBox="1">
            <a:spLocks/>
          </p:cNvSpPr>
          <p:nvPr/>
        </p:nvSpPr>
        <p:spPr>
          <a:xfrm>
            <a:off x="0" y="580193"/>
            <a:ext cx="12192000" cy="11579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700"/>
              </a:spcBef>
              <a:buNone/>
            </a:pPr>
            <a:r>
              <a:rPr lang="en-US" sz="3500" b="1" dirty="0">
                <a:solidFill>
                  <a:schemeClr val="bg1"/>
                </a:solidFill>
                <a:latin typeface="Comic Sans MS" panose="030F0902030302020204" pitchFamily="66" charset="0"/>
                <a:cs typeface="Arial" panose="020B0604020202020204" pitchFamily="34" charset="0"/>
              </a:rPr>
              <a:t>Lascar: Living Conditions on Board Ship</a:t>
            </a:r>
          </a:p>
        </p:txBody>
      </p:sp>
      <p:pic>
        <p:nvPicPr>
          <p:cNvPr id="19" name="Picture 18" descr="A picture containing text, clipart&#10;&#10;Description automatically generated">
            <a:extLst>
              <a:ext uri="{FF2B5EF4-FFF2-40B4-BE49-F238E27FC236}">
                <a16:creationId xmlns:a16="http://schemas.microsoft.com/office/drawing/2014/main" id="{B9A3BE32-35B0-0642-BED8-533F580FDF9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20" name="Subtitle 2">
            <a:extLst>
              <a:ext uri="{FF2B5EF4-FFF2-40B4-BE49-F238E27FC236}">
                <a16:creationId xmlns:a16="http://schemas.microsoft.com/office/drawing/2014/main" id="{BCA5859B-60AD-7347-A5AA-00FC1EA51D25}"/>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spTree>
    <p:extLst>
      <p:ext uri="{BB962C8B-B14F-4D97-AF65-F5344CB8AC3E}">
        <p14:creationId xmlns:p14="http://schemas.microsoft.com/office/powerpoint/2010/main" val="24861498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1948</TotalTime>
  <Words>562</Words>
  <Application>Microsoft Office PowerPoint</Application>
  <PresentationFormat>Widescreen</PresentationFormat>
  <Paragraphs>39</Paragraphs>
  <Slides>7</Slides>
  <Notes>5</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7</vt:i4>
      </vt:variant>
    </vt:vector>
  </HeadingPairs>
  <TitlesOfParts>
    <vt:vector size="13" baseType="lpstr">
      <vt:lpstr>Arial</vt:lpstr>
      <vt:lpstr>Calibri</vt:lpstr>
      <vt:lpstr>Calibri Light</vt:lpstr>
      <vt:lpstr>Comic Sans MS</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Phil Bird</cp:lastModifiedBy>
  <cp:revision>150</cp:revision>
  <dcterms:created xsi:type="dcterms:W3CDTF">2021-01-11T17:47:06Z</dcterms:created>
  <dcterms:modified xsi:type="dcterms:W3CDTF">2022-09-24T09:09:25Z</dcterms:modified>
</cp:coreProperties>
</file>