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57" r:id="rId3"/>
    <p:sldId id="258" r:id="rId4"/>
    <p:sldId id="259" r:id="rId5"/>
    <p:sldId id="277" r:id="rId6"/>
    <p:sldId id="260" r:id="rId7"/>
    <p:sldId id="261" r:id="rId8"/>
    <p:sldId id="278" r:id="rId9"/>
    <p:sldId id="262" r:id="rId10"/>
    <p:sldId id="263" r:id="rId11"/>
    <p:sldId id="264" r:id="rId12"/>
    <p:sldId id="265" r:id="rId13"/>
    <p:sldId id="266" r:id="rId14"/>
    <p:sldId id="279" r:id="rId15"/>
    <p:sldId id="267" r:id="rId16"/>
    <p:sldId id="268" r:id="rId17"/>
    <p:sldId id="280" r:id="rId18"/>
    <p:sldId id="269" r:id="rId19"/>
    <p:sldId id="270" r:id="rId20"/>
    <p:sldId id="281" r:id="rId21"/>
    <p:sldId id="271" r:id="rId22"/>
    <p:sldId id="282" r:id="rId23"/>
    <p:sldId id="272" r:id="rId24"/>
    <p:sldId id="273" r:id="rId25"/>
    <p:sldId id="274" r:id="rId26"/>
    <p:sldId id="275" r:id="rId27"/>
    <p:sldId id="276" r:id="rId2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612" userDrawn="1">
          <p15:clr>
            <a:srgbClr val="A4A3A4"/>
          </p15:clr>
        </p15:guide>
        <p15:guide id="2" pos="7680">
          <p15:clr>
            <a:srgbClr val="A4A3A4"/>
          </p15:clr>
        </p15:guide>
        <p15:guide id="3" orient="horz" pos="4178">
          <p15:clr>
            <a:srgbClr val="A4A3A4"/>
          </p15:clr>
        </p15:guide>
        <p15:guide id="4" pos="4656" userDrawn="1">
          <p15:clr>
            <a:srgbClr val="A4A3A4"/>
          </p15:clr>
        </p15:guide>
        <p15:guide id="5" orient="horz" pos="709" userDrawn="1">
          <p15:clr>
            <a:srgbClr val="A4A3A4"/>
          </p15:clr>
        </p15:guide>
        <p15:guide id="6" pos="7559">
          <p15:clr>
            <a:srgbClr val="A4A3A4"/>
          </p15:clr>
        </p15:guide>
        <p15:guide id="7" pos="7605">
          <p15:clr>
            <a:srgbClr val="A4A3A4"/>
          </p15:clr>
        </p15:guide>
        <p15:guide id="8" pos="7514">
          <p15:clr>
            <a:srgbClr val="A4A3A4"/>
          </p15:clr>
        </p15:guide>
        <p15:guide id="9" pos="869" userDrawn="1">
          <p15:clr>
            <a:srgbClr val="A4A3A4"/>
          </p15:clr>
        </p15:guide>
        <p15:guide id="10" orient="horz" pos="4269">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0" roundtripDataSignature="AMtx7mhwjQ8fb7g+ZcFoJXD/BztXBMcMX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222A"/>
    <a:srgbClr val="27262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EB8A4F-996F-42CF-8EFF-69D0369C203D}" v="9" dt="2022-09-23T16:55:36.454"/>
    <p1510:client id="{8C164133-85B0-4066-9429-750762C8A5E0}" v="4" dt="2022-09-23T11:56:14.0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22"/>
    <p:restoredTop sz="94514"/>
  </p:normalViewPr>
  <p:slideViewPr>
    <p:cSldViewPr snapToGrid="0">
      <p:cViewPr varScale="1">
        <p:scale>
          <a:sx n="64" d="100"/>
          <a:sy n="64" d="100"/>
        </p:scale>
        <p:origin x="96" y="182"/>
      </p:cViewPr>
      <p:guideLst>
        <p:guide orient="horz" pos="3612"/>
        <p:guide pos="7680"/>
        <p:guide orient="horz" pos="4178"/>
        <p:guide pos="4656"/>
        <p:guide orient="horz" pos="709"/>
        <p:guide pos="7559"/>
        <p:guide pos="7605"/>
        <p:guide pos="7514"/>
        <p:guide pos="869"/>
        <p:guide orient="horz" pos="42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customschemas.google.com/relationships/presentationmetadata" Target="metadata"/><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54EB8A4F-996F-42CF-8EFF-69D0369C203D}"/>
    <pc:docChg chg="modSld">
      <pc:chgData name="Sara Maslin" userId="982d4e009d589f26" providerId="LiveId" clId="{54EB8A4F-996F-42CF-8EFF-69D0369C203D}" dt="2022-09-23T16:55:36.454" v="11" actId="20577"/>
      <pc:docMkLst>
        <pc:docMk/>
      </pc:docMkLst>
      <pc:sldChg chg="modSp mod">
        <pc:chgData name="Sara Maslin" userId="982d4e009d589f26" providerId="LiveId" clId="{54EB8A4F-996F-42CF-8EFF-69D0369C203D}" dt="2022-09-23T16:49:12.181" v="2" actId="20577"/>
        <pc:sldMkLst>
          <pc:docMk/>
          <pc:sldMk cId="0" sldId="256"/>
        </pc:sldMkLst>
        <pc:spChg chg="mod">
          <ac:chgData name="Sara Maslin" userId="982d4e009d589f26" providerId="LiveId" clId="{54EB8A4F-996F-42CF-8EFF-69D0369C203D}" dt="2022-09-23T16:49:12.181" v="2" actId="20577"/>
          <ac:spMkLst>
            <pc:docMk/>
            <pc:sldMk cId="0" sldId="256"/>
            <ac:spMk id="86" creationId="{00000000-0000-0000-0000-000000000000}"/>
          </ac:spMkLst>
        </pc:spChg>
      </pc:sldChg>
      <pc:sldChg chg="modSp">
        <pc:chgData name="Sara Maslin" userId="982d4e009d589f26" providerId="LiveId" clId="{54EB8A4F-996F-42CF-8EFF-69D0369C203D}" dt="2022-09-23T16:52:24.229" v="8" actId="20577"/>
        <pc:sldMkLst>
          <pc:docMk/>
          <pc:sldMk cId="0" sldId="263"/>
        </pc:sldMkLst>
        <pc:spChg chg="mod">
          <ac:chgData name="Sara Maslin" userId="982d4e009d589f26" providerId="LiveId" clId="{54EB8A4F-996F-42CF-8EFF-69D0369C203D}" dt="2022-09-23T16:52:24.229" v="8" actId="20577"/>
          <ac:spMkLst>
            <pc:docMk/>
            <pc:sldMk cId="0" sldId="263"/>
            <ac:spMk id="158" creationId="{00000000-0000-0000-0000-000000000000}"/>
          </ac:spMkLst>
        </pc:spChg>
      </pc:sldChg>
      <pc:sldChg chg="modSp">
        <pc:chgData name="Sara Maslin" userId="982d4e009d589f26" providerId="LiveId" clId="{54EB8A4F-996F-42CF-8EFF-69D0369C203D}" dt="2022-09-23T16:53:25.004" v="9" actId="20577"/>
        <pc:sldMkLst>
          <pc:docMk/>
          <pc:sldMk cId="0" sldId="267"/>
        </pc:sldMkLst>
        <pc:spChg chg="mod">
          <ac:chgData name="Sara Maslin" userId="982d4e009d589f26" providerId="LiveId" clId="{54EB8A4F-996F-42CF-8EFF-69D0369C203D}" dt="2022-09-23T16:53:25.004" v="9" actId="20577"/>
          <ac:spMkLst>
            <pc:docMk/>
            <pc:sldMk cId="0" sldId="267"/>
            <ac:spMk id="186" creationId="{00000000-0000-0000-0000-000000000000}"/>
          </ac:spMkLst>
        </pc:spChg>
      </pc:sldChg>
      <pc:sldChg chg="modSp">
        <pc:chgData name="Sara Maslin" userId="982d4e009d589f26" providerId="LiveId" clId="{54EB8A4F-996F-42CF-8EFF-69D0369C203D}" dt="2022-09-23T16:55:36.454" v="11" actId="20577"/>
        <pc:sldMkLst>
          <pc:docMk/>
          <pc:sldMk cId="0" sldId="273"/>
        </pc:sldMkLst>
        <pc:spChg chg="mod">
          <ac:chgData name="Sara Maslin" userId="982d4e009d589f26" providerId="LiveId" clId="{54EB8A4F-996F-42CF-8EFF-69D0369C203D}" dt="2022-09-23T16:55:36.454" v="11" actId="20577"/>
          <ac:spMkLst>
            <pc:docMk/>
            <pc:sldMk cId="0" sldId="273"/>
            <ac:spMk id="228" creationId="{00000000-0000-0000-0000-000000000000}"/>
          </ac:spMkLst>
        </pc:spChg>
      </pc:sldChg>
    </pc:docChg>
  </pc:docChgLst>
  <pc:docChgLst>
    <pc:chgData name="Sara Maslin" userId="982d4e009d589f26" providerId="LiveId" clId="{8C164133-85B0-4066-9429-750762C8A5E0}"/>
    <pc:docChg chg="undo custSel addSld delSld modSld sldOrd">
      <pc:chgData name="Sara Maslin" userId="982d4e009d589f26" providerId="LiveId" clId="{8C164133-85B0-4066-9429-750762C8A5E0}" dt="2022-09-23T11:58:07.036" v="279" actId="20577"/>
      <pc:docMkLst>
        <pc:docMk/>
      </pc:docMkLst>
      <pc:sldChg chg="modSp mod">
        <pc:chgData name="Sara Maslin" userId="982d4e009d589f26" providerId="LiveId" clId="{8C164133-85B0-4066-9429-750762C8A5E0}" dt="2022-09-23T10:56:03.357" v="22" actId="20577"/>
        <pc:sldMkLst>
          <pc:docMk/>
          <pc:sldMk cId="0" sldId="256"/>
        </pc:sldMkLst>
        <pc:spChg chg="mod">
          <ac:chgData name="Sara Maslin" userId="982d4e009d589f26" providerId="LiveId" clId="{8C164133-85B0-4066-9429-750762C8A5E0}" dt="2022-09-23T10:56:03.357" v="22" actId="20577"/>
          <ac:spMkLst>
            <pc:docMk/>
            <pc:sldMk cId="0" sldId="256"/>
            <ac:spMk id="86" creationId="{00000000-0000-0000-0000-000000000000}"/>
          </ac:spMkLst>
        </pc:spChg>
      </pc:sldChg>
      <pc:sldChg chg="modSp mod">
        <pc:chgData name="Sara Maslin" userId="982d4e009d589f26" providerId="LiveId" clId="{8C164133-85B0-4066-9429-750762C8A5E0}" dt="2022-09-23T11:07:57.806" v="34" actId="12"/>
        <pc:sldMkLst>
          <pc:docMk/>
          <pc:sldMk cId="0" sldId="257"/>
        </pc:sldMkLst>
        <pc:spChg chg="mod">
          <ac:chgData name="Sara Maslin" userId="982d4e009d589f26" providerId="LiveId" clId="{8C164133-85B0-4066-9429-750762C8A5E0}" dt="2022-09-23T11:07:57.806" v="34" actId="12"/>
          <ac:spMkLst>
            <pc:docMk/>
            <pc:sldMk cId="0" sldId="257"/>
            <ac:spMk id="104" creationId="{00000000-0000-0000-0000-000000000000}"/>
          </ac:spMkLst>
        </pc:spChg>
      </pc:sldChg>
      <pc:sldChg chg="modSp mod">
        <pc:chgData name="Sara Maslin" userId="982d4e009d589f26" providerId="LiveId" clId="{8C164133-85B0-4066-9429-750762C8A5E0}" dt="2022-09-23T11:10:41.805" v="40" actId="20577"/>
        <pc:sldMkLst>
          <pc:docMk/>
          <pc:sldMk cId="0" sldId="258"/>
        </pc:sldMkLst>
        <pc:spChg chg="mod">
          <ac:chgData name="Sara Maslin" userId="982d4e009d589f26" providerId="LiveId" clId="{8C164133-85B0-4066-9429-750762C8A5E0}" dt="2022-09-23T11:10:41.805" v="40" actId="20577"/>
          <ac:spMkLst>
            <pc:docMk/>
            <pc:sldMk cId="0" sldId="258"/>
            <ac:spMk id="109" creationId="{00000000-0000-0000-0000-000000000000}"/>
          </ac:spMkLst>
        </pc:spChg>
        <pc:spChg chg="mod">
          <ac:chgData name="Sara Maslin" userId="982d4e009d589f26" providerId="LiveId" clId="{8C164133-85B0-4066-9429-750762C8A5E0}" dt="2022-09-23T11:10:14.758" v="36" actId="20577"/>
          <ac:spMkLst>
            <pc:docMk/>
            <pc:sldMk cId="0" sldId="258"/>
            <ac:spMk id="111" creationId="{00000000-0000-0000-0000-000000000000}"/>
          </ac:spMkLst>
        </pc:spChg>
      </pc:sldChg>
      <pc:sldChg chg="addSp delSp modSp mod">
        <pc:chgData name="Sara Maslin" userId="982d4e009d589f26" providerId="LiveId" clId="{8C164133-85B0-4066-9429-750762C8A5E0}" dt="2022-09-23T11:26:30.255" v="85" actId="207"/>
        <pc:sldMkLst>
          <pc:docMk/>
          <pc:sldMk cId="0" sldId="261"/>
        </pc:sldMkLst>
        <pc:spChg chg="add mod">
          <ac:chgData name="Sara Maslin" userId="982d4e009d589f26" providerId="LiveId" clId="{8C164133-85B0-4066-9429-750762C8A5E0}" dt="2022-09-23T11:26:30.255" v="85" actId="207"/>
          <ac:spMkLst>
            <pc:docMk/>
            <pc:sldMk cId="0" sldId="261"/>
            <ac:spMk id="3" creationId="{5EF5E83A-9694-2110-2D41-857E33E5FD96}"/>
          </ac:spMkLst>
        </pc:spChg>
        <pc:spChg chg="mod">
          <ac:chgData name="Sara Maslin" userId="982d4e009d589f26" providerId="LiveId" clId="{8C164133-85B0-4066-9429-750762C8A5E0}" dt="2022-09-23T11:26:02.145" v="72" actId="20577"/>
          <ac:spMkLst>
            <pc:docMk/>
            <pc:sldMk cId="0" sldId="261"/>
            <ac:spMk id="132" creationId="{00000000-0000-0000-0000-000000000000}"/>
          </ac:spMkLst>
        </pc:spChg>
        <pc:picChg chg="del">
          <ac:chgData name="Sara Maslin" userId="982d4e009d589f26" providerId="LiveId" clId="{8C164133-85B0-4066-9429-750762C8A5E0}" dt="2022-09-23T11:25:59.900" v="71" actId="478"/>
          <ac:picMkLst>
            <pc:docMk/>
            <pc:sldMk cId="0" sldId="261"/>
            <ac:picMk id="133" creationId="{00000000-0000-0000-0000-000000000000}"/>
          </ac:picMkLst>
        </pc:picChg>
      </pc:sldChg>
      <pc:sldChg chg="modSp mod">
        <pc:chgData name="Sara Maslin" userId="982d4e009d589f26" providerId="LiveId" clId="{8C164133-85B0-4066-9429-750762C8A5E0}" dt="2022-09-23T11:27:15.698" v="89" actId="20577"/>
        <pc:sldMkLst>
          <pc:docMk/>
          <pc:sldMk cId="0" sldId="263"/>
        </pc:sldMkLst>
        <pc:spChg chg="mod">
          <ac:chgData name="Sara Maslin" userId="982d4e009d589f26" providerId="LiveId" clId="{8C164133-85B0-4066-9429-750762C8A5E0}" dt="2022-09-23T10:31:56.051" v="6" actId="20577"/>
          <ac:spMkLst>
            <pc:docMk/>
            <pc:sldMk cId="0" sldId="263"/>
            <ac:spMk id="157" creationId="{00000000-0000-0000-0000-000000000000}"/>
          </ac:spMkLst>
        </pc:spChg>
        <pc:spChg chg="mod">
          <ac:chgData name="Sara Maslin" userId="982d4e009d589f26" providerId="LiveId" clId="{8C164133-85B0-4066-9429-750762C8A5E0}" dt="2022-09-23T11:27:15.698" v="89" actId="20577"/>
          <ac:spMkLst>
            <pc:docMk/>
            <pc:sldMk cId="0" sldId="263"/>
            <ac:spMk id="158" creationId="{00000000-0000-0000-0000-000000000000}"/>
          </ac:spMkLst>
        </pc:spChg>
      </pc:sldChg>
      <pc:sldChg chg="addSp delSp modSp mod">
        <pc:chgData name="Sara Maslin" userId="982d4e009d589f26" providerId="LiveId" clId="{8C164133-85B0-4066-9429-750762C8A5E0}" dt="2022-09-23T11:29:05.167" v="111" actId="14100"/>
        <pc:sldMkLst>
          <pc:docMk/>
          <pc:sldMk cId="0" sldId="264"/>
        </pc:sldMkLst>
        <pc:spChg chg="add del mod">
          <ac:chgData name="Sara Maslin" userId="982d4e009d589f26" providerId="LiveId" clId="{8C164133-85B0-4066-9429-750762C8A5E0}" dt="2022-09-23T11:29:02.239" v="110" actId="478"/>
          <ac:spMkLst>
            <pc:docMk/>
            <pc:sldMk cId="0" sldId="264"/>
            <ac:spMk id="2" creationId="{E87E0630-F095-2240-3464-B113EB9CB5C1}"/>
          </ac:spMkLst>
        </pc:spChg>
        <pc:spChg chg="mod">
          <ac:chgData name="Sara Maslin" userId="982d4e009d589f26" providerId="LiveId" clId="{8C164133-85B0-4066-9429-750762C8A5E0}" dt="2022-09-23T10:32:19.079" v="10" actId="13926"/>
          <ac:spMkLst>
            <pc:docMk/>
            <pc:sldMk cId="0" sldId="264"/>
            <ac:spMk id="165" creationId="{00000000-0000-0000-0000-000000000000}"/>
          </ac:spMkLst>
        </pc:spChg>
        <pc:picChg chg="mod">
          <ac:chgData name="Sara Maslin" userId="982d4e009d589f26" providerId="LiveId" clId="{8C164133-85B0-4066-9429-750762C8A5E0}" dt="2022-09-23T11:29:05.167" v="111" actId="14100"/>
          <ac:picMkLst>
            <pc:docMk/>
            <pc:sldMk cId="0" sldId="264"/>
            <ac:picMk id="166" creationId="{00000000-0000-0000-0000-000000000000}"/>
          </ac:picMkLst>
        </pc:picChg>
      </pc:sldChg>
      <pc:sldChg chg="modSp mod">
        <pc:chgData name="Sara Maslin" userId="982d4e009d589f26" providerId="LiveId" clId="{8C164133-85B0-4066-9429-750762C8A5E0}" dt="2022-09-23T11:28:04.627" v="107" actId="20577"/>
        <pc:sldMkLst>
          <pc:docMk/>
          <pc:sldMk cId="0" sldId="265"/>
        </pc:sldMkLst>
        <pc:spChg chg="mod">
          <ac:chgData name="Sara Maslin" userId="982d4e009d589f26" providerId="LiveId" clId="{8C164133-85B0-4066-9429-750762C8A5E0}" dt="2022-09-23T11:28:04.627" v="107" actId="20577"/>
          <ac:spMkLst>
            <pc:docMk/>
            <pc:sldMk cId="0" sldId="265"/>
            <ac:spMk id="172" creationId="{00000000-0000-0000-0000-000000000000}"/>
          </ac:spMkLst>
        </pc:spChg>
      </pc:sldChg>
      <pc:sldChg chg="modSp mod">
        <pc:chgData name="Sara Maslin" userId="982d4e009d589f26" providerId="LiveId" clId="{8C164133-85B0-4066-9429-750762C8A5E0}" dt="2022-09-23T11:31:02.148" v="137" actId="20577"/>
        <pc:sldMkLst>
          <pc:docMk/>
          <pc:sldMk cId="0" sldId="266"/>
        </pc:sldMkLst>
        <pc:spChg chg="mod">
          <ac:chgData name="Sara Maslin" userId="982d4e009d589f26" providerId="LiveId" clId="{8C164133-85B0-4066-9429-750762C8A5E0}" dt="2022-09-23T11:31:02.148" v="137" actId="20577"/>
          <ac:spMkLst>
            <pc:docMk/>
            <pc:sldMk cId="0" sldId="266"/>
            <ac:spMk id="180" creationId="{00000000-0000-0000-0000-000000000000}"/>
          </ac:spMkLst>
        </pc:spChg>
      </pc:sldChg>
      <pc:sldChg chg="addSp delSp modSp mod">
        <pc:chgData name="Sara Maslin" userId="982d4e009d589f26" providerId="LiveId" clId="{8C164133-85B0-4066-9429-750762C8A5E0}" dt="2022-09-23T11:33:02.615" v="154" actId="207"/>
        <pc:sldMkLst>
          <pc:docMk/>
          <pc:sldMk cId="0" sldId="267"/>
        </pc:sldMkLst>
        <pc:spChg chg="add mod">
          <ac:chgData name="Sara Maslin" userId="982d4e009d589f26" providerId="LiveId" clId="{8C164133-85B0-4066-9429-750762C8A5E0}" dt="2022-09-23T11:33:02.615" v="154" actId="207"/>
          <ac:spMkLst>
            <pc:docMk/>
            <pc:sldMk cId="0" sldId="267"/>
            <ac:spMk id="3" creationId="{68C9CEAE-4BFB-D5EB-3DD8-0A481F7E339D}"/>
          </ac:spMkLst>
        </pc:spChg>
        <pc:spChg chg="mod">
          <ac:chgData name="Sara Maslin" userId="982d4e009d589f26" providerId="LiveId" clId="{8C164133-85B0-4066-9429-750762C8A5E0}" dt="2022-09-23T11:31:36.456" v="142" actId="20577"/>
          <ac:spMkLst>
            <pc:docMk/>
            <pc:sldMk cId="0" sldId="267"/>
            <ac:spMk id="186" creationId="{00000000-0000-0000-0000-000000000000}"/>
          </ac:spMkLst>
        </pc:spChg>
        <pc:picChg chg="del">
          <ac:chgData name="Sara Maslin" userId="982d4e009d589f26" providerId="LiveId" clId="{8C164133-85B0-4066-9429-750762C8A5E0}" dt="2022-09-23T11:32:47.845" v="143" actId="478"/>
          <ac:picMkLst>
            <pc:docMk/>
            <pc:sldMk cId="0" sldId="267"/>
            <ac:picMk id="185" creationId="{00000000-0000-0000-0000-000000000000}"/>
          </ac:picMkLst>
        </pc:picChg>
      </pc:sldChg>
      <pc:sldChg chg="addSp delSp modSp mod">
        <pc:chgData name="Sara Maslin" userId="982d4e009d589f26" providerId="LiveId" clId="{8C164133-85B0-4066-9429-750762C8A5E0}" dt="2022-09-23T11:36:13.113" v="170" actId="207"/>
        <pc:sldMkLst>
          <pc:docMk/>
          <pc:sldMk cId="0" sldId="268"/>
        </pc:sldMkLst>
        <pc:spChg chg="add mod">
          <ac:chgData name="Sara Maslin" userId="982d4e009d589f26" providerId="LiveId" clId="{8C164133-85B0-4066-9429-750762C8A5E0}" dt="2022-09-23T11:36:13.113" v="170" actId="207"/>
          <ac:spMkLst>
            <pc:docMk/>
            <pc:sldMk cId="0" sldId="268"/>
            <ac:spMk id="3" creationId="{D4E20E83-C5BA-F750-EECA-9986FDFC6C53}"/>
          </ac:spMkLst>
        </pc:spChg>
        <pc:spChg chg="mod">
          <ac:chgData name="Sara Maslin" userId="982d4e009d589f26" providerId="LiveId" clId="{8C164133-85B0-4066-9429-750762C8A5E0}" dt="2022-09-23T11:34:39.694" v="158" actId="20577"/>
          <ac:spMkLst>
            <pc:docMk/>
            <pc:sldMk cId="0" sldId="268"/>
            <ac:spMk id="193" creationId="{00000000-0000-0000-0000-000000000000}"/>
          </ac:spMkLst>
        </pc:spChg>
        <pc:picChg chg="del">
          <ac:chgData name="Sara Maslin" userId="982d4e009d589f26" providerId="LiveId" clId="{8C164133-85B0-4066-9429-750762C8A5E0}" dt="2022-09-23T11:36:01.249" v="159" actId="478"/>
          <ac:picMkLst>
            <pc:docMk/>
            <pc:sldMk cId="0" sldId="268"/>
            <ac:picMk id="191" creationId="{00000000-0000-0000-0000-000000000000}"/>
          </ac:picMkLst>
        </pc:picChg>
      </pc:sldChg>
      <pc:sldChg chg="modSp mod">
        <pc:chgData name="Sara Maslin" userId="982d4e009d589f26" providerId="LiveId" clId="{8C164133-85B0-4066-9429-750762C8A5E0}" dt="2022-09-23T11:30:10.663" v="132" actId="20577"/>
        <pc:sldMkLst>
          <pc:docMk/>
          <pc:sldMk cId="0" sldId="269"/>
        </pc:sldMkLst>
        <pc:spChg chg="mod">
          <ac:chgData name="Sara Maslin" userId="982d4e009d589f26" providerId="LiveId" clId="{8C164133-85B0-4066-9429-750762C8A5E0}" dt="2022-09-23T11:30:10.663" v="132" actId="20577"/>
          <ac:spMkLst>
            <pc:docMk/>
            <pc:sldMk cId="0" sldId="269"/>
            <ac:spMk id="200" creationId="{00000000-0000-0000-0000-000000000000}"/>
          </ac:spMkLst>
        </pc:spChg>
      </pc:sldChg>
      <pc:sldChg chg="modSp mod">
        <pc:chgData name="Sara Maslin" userId="982d4e009d589f26" providerId="LiveId" clId="{8C164133-85B0-4066-9429-750762C8A5E0}" dt="2022-09-23T11:42:54.431" v="178" actId="1076"/>
        <pc:sldMkLst>
          <pc:docMk/>
          <pc:sldMk cId="0" sldId="270"/>
        </pc:sldMkLst>
        <pc:spChg chg="mod">
          <ac:chgData name="Sara Maslin" userId="982d4e009d589f26" providerId="LiveId" clId="{8C164133-85B0-4066-9429-750762C8A5E0}" dt="2022-09-23T11:42:54.431" v="178" actId="1076"/>
          <ac:spMkLst>
            <pc:docMk/>
            <pc:sldMk cId="0" sldId="270"/>
            <ac:spMk id="207" creationId="{00000000-0000-0000-0000-000000000000}"/>
          </ac:spMkLst>
        </pc:spChg>
      </pc:sldChg>
      <pc:sldChg chg="addSp modSp mod">
        <pc:chgData name="Sara Maslin" userId="982d4e009d589f26" providerId="LiveId" clId="{8C164133-85B0-4066-9429-750762C8A5E0}" dt="2022-09-23T11:55:50.858" v="264" actId="14100"/>
        <pc:sldMkLst>
          <pc:docMk/>
          <pc:sldMk cId="0" sldId="271"/>
        </pc:sldMkLst>
        <pc:spChg chg="mod">
          <ac:chgData name="Sara Maslin" userId="982d4e009d589f26" providerId="LiveId" clId="{8C164133-85B0-4066-9429-750762C8A5E0}" dt="2022-09-23T11:55:40.079" v="260" actId="14100"/>
          <ac:spMkLst>
            <pc:docMk/>
            <pc:sldMk cId="0" sldId="271"/>
            <ac:spMk id="214" creationId="{00000000-0000-0000-0000-000000000000}"/>
          </ac:spMkLst>
        </pc:spChg>
        <pc:picChg chg="add mod">
          <ac:chgData name="Sara Maslin" userId="982d4e009d589f26" providerId="LiveId" clId="{8C164133-85B0-4066-9429-750762C8A5E0}" dt="2022-09-23T11:55:50.858" v="264" actId="14100"/>
          <ac:picMkLst>
            <pc:docMk/>
            <pc:sldMk cId="0" sldId="271"/>
            <ac:picMk id="2" creationId="{ABBFE293-B0B7-C877-6DD7-6FBFB298FF46}"/>
          </ac:picMkLst>
        </pc:picChg>
      </pc:sldChg>
      <pc:sldChg chg="delSp modSp mod modNotesTx">
        <pc:chgData name="Sara Maslin" userId="982d4e009d589f26" providerId="LiveId" clId="{8C164133-85B0-4066-9429-750762C8A5E0}" dt="2022-09-23T11:58:07.036" v="279" actId="20577"/>
        <pc:sldMkLst>
          <pc:docMk/>
          <pc:sldMk cId="0" sldId="272"/>
        </pc:sldMkLst>
        <pc:spChg chg="mod">
          <ac:chgData name="Sara Maslin" userId="982d4e009d589f26" providerId="LiveId" clId="{8C164133-85B0-4066-9429-750762C8A5E0}" dt="2022-09-23T11:57:28.180" v="273" actId="14100"/>
          <ac:spMkLst>
            <pc:docMk/>
            <pc:sldMk cId="0" sldId="272"/>
            <ac:spMk id="220" creationId="{00000000-0000-0000-0000-000000000000}"/>
          </ac:spMkLst>
        </pc:spChg>
        <pc:spChg chg="mod">
          <ac:chgData name="Sara Maslin" userId="982d4e009d589f26" providerId="LiveId" clId="{8C164133-85B0-4066-9429-750762C8A5E0}" dt="2022-09-23T11:58:07.036" v="279" actId="20577"/>
          <ac:spMkLst>
            <pc:docMk/>
            <pc:sldMk cId="0" sldId="272"/>
            <ac:spMk id="221" creationId="{00000000-0000-0000-0000-000000000000}"/>
          </ac:spMkLst>
        </pc:spChg>
        <pc:spChg chg="del">
          <ac:chgData name="Sara Maslin" userId="982d4e009d589f26" providerId="LiveId" clId="{8C164133-85B0-4066-9429-750762C8A5E0}" dt="2022-09-23T11:57:13.368" v="269" actId="478"/>
          <ac:spMkLst>
            <pc:docMk/>
            <pc:sldMk cId="0" sldId="272"/>
            <ac:spMk id="223" creationId="{00000000-0000-0000-0000-000000000000}"/>
          </ac:spMkLst>
        </pc:spChg>
        <pc:picChg chg="mod">
          <ac:chgData name="Sara Maslin" userId="982d4e009d589f26" providerId="LiveId" clId="{8C164133-85B0-4066-9429-750762C8A5E0}" dt="2022-09-23T11:57:30.039" v="274" actId="1076"/>
          <ac:picMkLst>
            <pc:docMk/>
            <pc:sldMk cId="0" sldId="272"/>
            <ac:picMk id="222" creationId="{00000000-0000-0000-0000-000000000000}"/>
          </ac:picMkLst>
        </pc:picChg>
      </pc:sldChg>
      <pc:sldChg chg="modSp mod">
        <pc:chgData name="Sara Maslin" userId="982d4e009d589f26" providerId="LiveId" clId="{8C164133-85B0-4066-9429-750762C8A5E0}" dt="2022-09-23T11:46:33.246" v="239" actId="14100"/>
        <pc:sldMkLst>
          <pc:docMk/>
          <pc:sldMk cId="0" sldId="273"/>
        </pc:sldMkLst>
        <pc:spChg chg="mod">
          <ac:chgData name="Sara Maslin" userId="982d4e009d589f26" providerId="LiveId" clId="{8C164133-85B0-4066-9429-750762C8A5E0}" dt="2022-09-23T11:46:23.792" v="236" actId="14100"/>
          <ac:spMkLst>
            <pc:docMk/>
            <pc:sldMk cId="0" sldId="273"/>
            <ac:spMk id="228" creationId="{00000000-0000-0000-0000-000000000000}"/>
          </ac:spMkLst>
        </pc:spChg>
        <pc:picChg chg="mod">
          <ac:chgData name="Sara Maslin" userId="982d4e009d589f26" providerId="LiveId" clId="{8C164133-85B0-4066-9429-750762C8A5E0}" dt="2022-09-23T11:46:33.246" v="239" actId="14100"/>
          <ac:picMkLst>
            <pc:docMk/>
            <pc:sldMk cId="0" sldId="273"/>
            <ac:picMk id="229" creationId="{00000000-0000-0000-0000-000000000000}"/>
          </ac:picMkLst>
        </pc:picChg>
      </pc:sldChg>
      <pc:sldChg chg="modSp mod">
        <pc:chgData name="Sara Maslin" userId="982d4e009d589f26" providerId="LiveId" clId="{8C164133-85B0-4066-9429-750762C8A5E0}" dt="2022-09-23T11:45:51.216" v="234" actId="20577"/>
        <pc:sldMkLst>
          <pc:docMk/>
          <pc:sldMk cId="0" sldId="274"/>
        </pc:sldMkLst>
        <pc:spChg chg="mod">
          <ac:chgData name="Sara Maslin" userId="982d4e009d589f26" providerId="LiveId" clId="{8C164133-85B0-4066-9429-750762C8A5E0}" dt="2022-09-23T11:45:02.806" v="216" actId="20577"/>
          <ac:spMkLst>
            <pc:docMk/>
            <pc:sldMk cId="0" sldId="274"/>
            <ac:spMk id="235" creationId="{00000000-0000-0000-0000-000000000000}"/>
          </ac:spMkLst>
        </pc:spChg>
        <pc:spChg chg="mod">
          <ac:chgData name="Sara Maslin" userId="982d4e009d589f26" providerId="LiveId" clId="{8C164133-85B0-4066-9429-750762C8A5E0}" dt="2022-09-23T11:45:51.216" v="234" actId="20577"/>
          <ac:spMkLst>
            <pc:docMk/>
            <pc:sldMk cId="0" sldId="274"/>
            <ac:spMk id="236" creationId="{00000000-0000-0000-0000-000000000000}"/>
          </ac:spMkLst>
        </pc:spChg>
      </pc:sldChg>
      <pc:sldChg chg="modSp mod">
        <pc:chgData name="Sara Maslin" userId="982d4e009d589f26" providerId="LiveId" clId="{8C164133-85B0-4066-9429-750762C8A5E0}" dt="2022-09-23T11:46:00.817" v="235" actId="20577"/>
        <pc:sldMkLst>
          <pc:docMk/>
          <pc:sldMk cId="0" sldId="275"/>
        </pc:sldMkLst>
        <pc:spChg chg="mod">
          <ac:chgData name="Sara Maslin" userId="982d4e009d589f26" providerId="LiveId" clId="{8C164133-85B0-4066-9429-750762C8A5E0}" dt="2022-09-23T11:46:00.817" v="235" actId="20577"/>
          <ac:spMkLst>
            <pc:docMk/>
            <pc:sldMk cId="0" sldId="275"/>
            <ac:spMk id="242" creationId="{00000000-0000-0000-0000-000000000000}"/>
          </ac:spMkLst>
        </pc:spChg>
      </pc:sldChg>
      <pc:sldChg chg="addSp delSp modSp add mod">
        <pc:chgData name="Sara Maslin" userId="982d4e009d589f26" providerId="LiveId" clId="{8C164133-85B0-4066-9429-750762C8A5E0}" dt="2022-09-23T11:12:00.102" v="69" actId="20577"/>
        <pc:sldMkLst>
          <pc:docMk/>
          <pc:sldMk cId="3468194892" sldId="277"/>
        </pc:sldMkLst>
        <pc:spChg chg="add mod">
          <ac:chgData name="Sara Maslin" userId="982d4e009d589f26" providerId="LiveId" clId="{8C164133-85B0-4066-9429-750762C8A5E0}" dt="2022-09-23T11:12:00.102" v="69" actId="20577"/>
          <ac:spMkLst>
            <pc:docMk/>
            <pc:sldMk cId="3468194892" sldId="277"/>
            <ac:spMk id="2" creationId="{B9CAEBF6-4420-B11F-ED43-D539DF3F365F}"/>
          </ac:spMkLst>
        </pc:spChg>
        <pc:spChg chg="del">
          <ac:chgData name="Sara Maslin" userId="982d4e009d589f26" providerId="LiveId" clId="{8C164133-85B0-4066-9429-750762C8A5E0}" dt="2022-09-23T11:10:57.178" v="42" actId="478"/>
          <ac:spMkLst>
            <pc:docMk/>
            <pc:sldMk cId="3468194892" sldId="277"/>
            <ac:spMk id="116" creationId="{00000000-0000-0000-0000-000000000000}"/>
          </ac:spMkLst>
        </pc:spChg>
        <pc:spChg chg="mod">
          <ac:chgData name="Sara Maslin" userId="982d4e009d589f26" providerId="LiveId" clId="{8C164133-85B0-4066-9429-750762C8A5E0}" dt="2022-09-23T11:11:14.376" v="56" actId="1076"/>
          <ac:spMkLst>
            <pc:docMk/>
            <pc:sldMk cId="3468194892" sldId="277"/>
            <ac:spMk id="117" creationId="{00000000-0000-0000-0000-000000000000}"/>
          </ac:spMkLst>
        </pc:spChg>
        <pc:picChg chg="mod">
          <ac:chgData name="Sara Maslin" userId="982d4e009d589f26" providerId="LiveId" clId="{8C164133-85B0-4066-9429-750762C8A5E0}" dt="2022-09-23T11:10:59.896" v="43" actId="1076"/>
          <ac:picMkLst>
            <pc:docMk/>
            <pc:sldMk cId="3468194892" sldId="277"/>
            <ac:picMk id="118" creationId="{00000000-0000-0000-0000-000000000000}"/>
          </ac:picMkLst>
        </pc:picChg>
        <pc:picChg chg="mod">
          <ac:chgData name="Sara Maslin" userId="982d4e009d589f26" providerId="LiveId" clId="{8C164133-85B0-4066-9429-750762C8A5E0}" dt="2022-09-23T11:11:02.216" v="44" actId="1076"/>
          <ac:picMkLst>
            <pc:docMk/>
            <pc:sldMk cId="3468194892" sldId="277"/>
            <ac:picMk id="119" creationId="{00000000-0000-0000-0000-000000000000}"/>
          </ac:picMkLst>
        </pc:picChg>
      </pc:sldChg>
      <pc:sldChg chg="modSp add mod">
        <pc:chgData name="Sara Maslin" userId="982d4e009d589f26" providerId="LiveId" clId="{8C164133-85B0-4066-9429-750762C8A5E0}" dt="2022-09-23T11:26:36.737" v="86" actId="20577"/>
        <pc:sldMkLst>
          <pc:docMk/>
          <pc:sldMk cId="3525563963" sldId="278"/>
        </pc:sldMkLst>
        <pc:spChg chg="mod">
          <ac:chgData name="Sara Maslin" userId="982d4e009d589f26" providerId="LiveId" clId="{8C164133-85B0-4066-9429-750762C8A5E0}" dt="2022-09-23T11:26:36.737" v="86" actId="20577"/>
          <ac:spMkLst>
            <pc:docMk/>
            <pc:sldMk cId="3525563963" sldId="278"/>
            <ac:spMk id="132" creationId="{00000000-0000-0000-0000-000000000000}"/>
          </ac:spMkLst>
        </pc:spChg>
      </pc:sldChg>
      <pc:sldChg chg="modSp add mod ord">
        <pc:chgData name="Sara Maslin" userId="982d4e009d589f26" providerId="LiveId" clId="{8C164133-85B0-4066-9429-750762C8A5E0}" dt="2022-09-23T11:31:33.341" v="141"/>
        <pc:sldMkLst>
          <pc:docMk/>
          <pc:sldMk cId="2837175574" sldId="279"/>
        </pc:sldMkLst>
        <pc:spChg chg="mod">
          <ac:chgData name="Sara Maslin" userId="982d4e009d589f26" providerId="LiveId" clId="{8C164133-85B0-4066-9429-750762C8A5E0}" dt="2022-09-23T11:31:26.883" v="139" actId="20577"/>
          <ac:spMkLst>
            <pc:docMk/>
            <pc:sldMk cId="2837175574" sldId="279"/>
            <ac:spMk id="186" creationId="{00000000-0000-0000-0000-000000000000}"/>
          </ac:spMkLst>
        </pc:spChg>
      </pc:sldChg>
      <pc:sldChg chg="delSp modSp add mod">
        <pc:chgData name="Sara Maslin" userId="982d4e009d589f26" providerId="LiveId" clId="{8C164133-85B0-4066-9429-750762C8A5E0}" dt="2022-09-23T11:34:27.302" v="157" actId="20577"/>
        <pc:sldMkLst>
          <pc:docMk/>
          <pc:sldMk cId="2985987907" sldId="280"/>
        </pc:sldMkLst>
        <pc:spChg chg="del">
          <ac:chgData name="Sara Maslin" userId="982d4e009d589f26" providerId="LiveId" clId="{8C164133-85B0-4066-9429-750762C8A5E0}" dt="2022-09-23T11:34:24.738" v="156" actId="478"/>
          <ac:spMkLst>
            <pc:docMk/>
            <pc:sldMk cId="2985987907" sldId="280"/>
            <ac:spMk id="192" creationId="{00000000-0000-0000-0000-000000000000}"/>
          </ac:spMkLst>
        </pc:spChg>
        <pc:spChg chg="mod">
          <ac:chgData name="Sara Maslin" userId="982d4e009d589f26" providerId="LiveId" clId="{8C164133-85B0-4066-9429-750762C8A5E0}" dt="2022-09-23T11:34:27.302" v="157" actId="20577"/>
          <ac:spMkLst>
            <pc:docMk/>
            <pc:sldMk cId="2985987907" sldId="280"/>
            <ac:spMk id="193" creationId="{00000000-0000-0000-0000-000000000000}"/>
          </ac:spMkLst>
        </pc:spChg>
      </pc:sldChg>
      <pc:sldChg chg="addSp delSp modSp add mod">
        <pc:chgData name="Sara Maslin" userId="982d4e009d589f26" providerId="LiveId" clId="{8C164133-85B0-4066-9429-750762C8A5E0}" dt="2022-09-23T11:43:50.065" v="202" actId="207"/>
        <pc:sldMkLst>
          <pc:docMk/>
          <pc:sldMk cId="1559536840" sldId="281"/>
        </pc:sldMkLst>
        <pc:spChg chg="add mod">
          <ac:chgData name="Sara Maslin" userId="982d4e009d589f26" providerId="LiveId" clId="{8C164133-85B0-4066-9429-750762C8A5E0}" dt="2022-09-23T11:43:50.065" v="202" actId="207"/>
          <ac:spMkLst>
            <pc:docMk/>
            <pc:sldMk cId="1559536840" sldId="281"/>
            <ac:spMk id="3" creationId="{7DBE089D-41F4-7B20-7B75-D169E76EB7FE}"/>
          </ac:spMkLst>
        </pc:spChg>
        <pc:spChg chg="mod">
          <ac:chgData name="Sara Maslin" userId="982d4e009d589f26" providerId="LiveId" clId="{8C164133-85B0-4066-9429-750762C8A5E0}" dt="2022-09-23T11:43:17.015" v="191" actId="1076"/>
          <ac:spMkLst>
            <pc:docMk/>
            <pc:sldMk cId="1559536840" sldId="281"/>
            <ac:spMk id="207" creationId="{00000000-0000-0000-0000-000000000000}"/>
          </ac:spMkLst>
        </pc:spChg>
        <pc:picChg chg="del">
          <ac:chgData name="Sara Maslin" userId="982d4e009d589f26" providerId="LiveId" clId="{8C164133-85B0-4066-9429-750762C8A5E0}" dt="2022-09-23T11:43:00.860" v="179" actId="478"/>
          <ac:picMkLst>
            <pc:docMk/>
            <pc:sldMk cId="1559536840" sldId="281"/>
            <ac:picMk id="206" creationId="{00000000-0000-0000-0000-000000000000}"/>
          </ac:picMkLst>
        </pc:picChg>
      </pc:sldChg>
      <pc:sldChg chg="addSp delSp modSp add mod">
        <pc:chgData name="Sara Maslin" userId="982d4e009d589f26" providerId="LiveId" clId="{8C164133-85B0-4066-9429-750762C8A5E0}" dt="2022-09-23T11:56:14.019" v="268"/>
        <pc:sldMkLst>
          <pc:docMk/>
          <pc:sldMk cId="611746409" sldId="282"/>
        </pc:sldMkLst>
        <pc:spChg chg="del">
          <ac:chgData name="Sara Maslin" userId="982d4e009d589f26" providerId="LiveId" clId="{8C164133-85B0-4066-9429-750762C8A5E0}" dt="2022-09-23T11:56:07.025" v="265" actId="478"/>
          <ac:spMkLst>
            <pc:docMk/>
            <pc:sldMk cId="611746409" sldId="282"/>
            <ac:spMk id="213" creationId="{00000000-0000-0000-0000-000000000000}"/>
          </ac:spMkLst>
        </pc:spChg>
        <pc:spChg chg="mod">
          <ac:chgData name="Sara Maslin" userId="982d4e009d589f26" providerId="LiveId" clId="{8C164133-85B0-4066-9429-750762C8A5E0}" dt="2022-09-23T11:56:13.286" v="267" actId="14100"/>
          <ac:spMkLst>
            <pc:docMk/>
            <pc:sldMk cId="611746409" sldId="282"/>
            <ac:spMk id="214" creationId="{00000000-0000-0000-0000-000000000000}"/>
          </ac:spMkLst>
        </pc:spChg>
        <pc:picChg chg="add mod">
          <ac:chgData name="Sara Maslin" userId="982d4e009d589f26" providerId="LiveId" clId="{8C164133-85B0-4066-9429-750762C8A5E0}" dt="2022-09-23T11:56:14.019" v="268"/>
          <ac:picMkLst>
            <pc:docMk/>
            <pc:sldMk cId="611746409" sldId="282"/>
            <ac:picMk id="2" creationId="{3B82689E-BE13-6A70-76F6-DB0ED2B2AE08}"/>
          </ac:picMkLst>
        </pc:picChg>
      </pc:sldChg>
      <pc:sldChg chg="add del">
        <pc:chgData name="Sara Maslin" userId="982d4e009d589f26" providerId="LiveId" clId="{8C164133-85B0-4066-9429-750762C8A5E0}" dt="2022-09-23T11:42:44.944" v="174" actId="47"/>
        <pc:sldMkLst>
          <pc:docMk/>
          <pc:sldMk cId="3302938705"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2761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4386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39e4449d87_0_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g139e4449d87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 name="Google Shape;9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39e4449d87_0_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g139e4449d87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246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2808227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39e4449d87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g139e4449d87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8" name="Google Shape;218;g139e4449d87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39e4449d87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g139e4449d8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g139e4449d87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3312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 name="Google Shape;12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617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5"/>
        <p:cNvGrpSpPr/>
        <p:nvPr/>
      </p:nvGrpSpPr>
      <p:grpSpPr>
        <a:xfrm>
          <a:off x="0" y="0"/>
          <a:ext cx="0" cy="0"/>
          <a:chOff x="0" y="0"/>
          <a:chExt cx="0" cy="0"/>
        </a:xfrm>
      </p:grpSpPr>
      <p:sp>
        <p:nvSpPr>
          <p:cNvPr id="16" name="Google Shape;16;p45"/>
          <p:cNvSpPr/>
          <p:nvPr/>
        </p:nvSpPr>
        <p:spPr>
          <a:xfrm>
            <a:off x="0" y="0"/>
            <a:ext cx="12192000" cy="6858000"/>
          </a:xfrm>
          <a:prstGeom prst="rect">
            <a:avLst/>
          </a:prstGeom>
          <a:solidFill>
            <a:srgbClr val="D9222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5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5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5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46"/>
          <p:cNvSpPr/>
          <p:nvPr/>
        </p:nvSpPr>
        <p:spPr>
          <a:xfrm>
            <a:off x="0" y="0"/>
            <a:ext cx="12192000" cy="6858000"/>
          </a:xfrm>
          <a:prstGeom prst="rect">
            <a:avLst/>
          </a:prstGeom>
          <a:solidFill>
            <a:srgbClr val="D9222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 name="Google Shape;19;p46" descr="Background pattern&#10;&#10;Description automatically generated with low confidence"/>
          <p:cNvPicPr preferRelativeResize="0"/>
          <p:nvPr/>
        </p:nvPicPr>
        <p:blipFill rotWithShape="1">
          <a:blip r:embed="rId2">
            <a:alphaModFix/>
          </a:blip>
          <a:srcRect/>
          <a:stretch/>
        </p:blipFill>
        <p:spPr>
          <a:xfrm>
            <a:off x="418508" y="388526"/>
            <a:ext cx="11354984" cy="6080948"/>
          </a:xfrm>
          <a:prstGeom prst="rect">
            <a:avLst/>
          </a:prstGeom>
          <a:noFill/>
          <a:ln>
            <a:noFill/>
          </a:ln>
          <a:effectLst>
            <a:outerShdw blurRad="50800" dist="50800" dir="5400000" algn="ctr" rotWithShape="0">
              <a:srgbClr val="000000">
                <a:alpha val="0"/>
              </a:srgbClr>
            </a:outerShdw>
          </a:effectLst>
        </p:spPr>
      </p:pic>
      <p:pic>
        <p:nvPicPr>
          <p:cNvPr id="20" name="Google Shape;20;p46" descr="A picture containing text, clipar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576049" y="6608685"/>
            <a:ext cx="546713" cy="15012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4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 name="Google Shape;36;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5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5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5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5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5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5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5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5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8" name="Google Shape;58;p5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9" name="Google Shape;59;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5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53"/>
          <p:cNvSpPr>
            <a:spLocks noGrp="1"/>
          </p:cNvSpPr>
          <p:nvPr>
            <p:ph type="pic" idx="2"/>
          </p:nvPr>
        </p:nvSpPr>
        <p:spPr>
          <a:xfrm>
            <a:off x="5183188" y="987425"/>
            <a:ext cx="6172200" cy="4873625"/>
          </a:xfrm>
          <a:prstGeom prst="rect">
            <a:avLst/>
          </a:prstGeom>
          <a:noFill/>
          <a:ln>
            <a:noFill/>
          </a:ln>
        </p:spPr>
      </p:sp>
      <p:sp>
        <p:nvSpPr>
          <p:cNvPr id="65" name="Google Shape;65;p5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maryrose.org/blog/historical/museum-blogger/recovering-the-mary-rose-1545-1552/"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
          <p:cNvSpPr/>
          <p:nvPr/>
        </p:nvSpPr>
        <p:spPr>
          <a:xfrm>
            <a:off x="-4136" y="1845621"/>
            <a:ext cx="12196135" cy="37909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6" name="Google Shape;86;p1"/>
          <p:cNvSpPr txBox="1"/>
          <p:nvPr/>
        </p:nvSpPr>
        <p:spPr>
          <a:xfrm>
            <a:off x="8487784" y="6022650"/>
            <a:ext cx="3502298" cy="40011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2000"/>
              <a:buFont typeface="Arial"/>
              <a:buNone/>
            </a:pPr>
            <a:r>
              <a:rPr lang="en-GB" sz="2000" b="0" i="0" u="none" strike="noStrike" cap="none" dirty="0">
                <a:solidFill>
                  <a:schemeClr val="lt1"/>
                </a:solidFill>
                <a:latin typeface="Arial"/>
                <a:ea typeface="Arial"/>
                <a:cs typeface="Arial"/>
                <a:sym typeface="Arial"/>
              </a:rPr>
              <a:t>History KS1</a:t>
            </a:r>
            <a:endParaRPr sz="2000" b="1" i="0" u="none" strike="noStrike" cap="none" dirty="0">
              <a:solidFill>
                <a:schemeClr val="lt1"/>
              </a:solidFill>
              <a:latin typeface="Arial"/>
              <a:ea typeface="Arial"/>
              <a:cs typeface="Arial"/>
              <a:sym typeface="Arial"/>
            </a:endParaRPr>
          </a:p>
        </p:txBody>
      </p:sp>
      <p:pic>
        <p:nvPicPr>
          <p:cNvPr id="87" name="Google Shape;87;p1" descr="Graphical user interface, text, application, chat or text message&#10;&#10;Description automatically generated"/>
          <p:cNvPicPr preferRelativeResize="0"/>
          <p:nvPr/>
        </p:nvPicPr>
        <p:blipFill rotWithShape="1">
          <a:blip r:embed="rId3">
            <a:alphaModFix/>
          </a:blip>
          <a:srcRect/>
          <a:stretch/>
        </p:blipFill>
        <p:spPr>
          <a:xfrm>
            <a:off x="201918" y="5735456"/>
            <a:ext cx="1690777" cy="965741"/>
          </a:xfrm>
          <a:prstGeom prst="rect">
            <a:avLst/>
          </a:prstGeom>
          <a:noFill/>
          <a:ln>
            <a:noFill/>
          </a:ln>
        </p:spPr>
      </p:pic>
      <p:pic>
        <p:nvPicPr>
          <p:cNvPr id="88" name="Google Shape;88;p1" descr="A picture containing text, clipart&#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161973" y="6134745"/>
            <a:ext cx="770062" cy="211458"/>
          </a:xfrm>
          <a:prstGeom prst="rect">
            <a:avLst/>
          </a:prstGeom>
          <a:noFill/>
          <a:ln>
            <a:noFill/>
          </a:ln>
        </p:spPr>
      </p:pic>
      <p:sp>
        <p:nvSpPr>
          <p:cNvPr id="89" name="Google Shape;89;p1"/>
          <p:cNvSpPr txBox="1"/>
          <p:nvPr/>
        </p:nvSpPr>
        <p:spPr>
          <a:xfrm>
            <a:off x="1812926" y="6122379"/>
            <a:ext cx="41274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900"/>
              <a:buFont typeface="Arial"/>
              <a:buNone/>
            </a:pPr>
            <a:r>
              <a:rPr lang="en-GB" sz="900" b="0" i="0" u="none" strike="noStrike" cap="none">
                <a:solidFill>
                  <a:schemeClr val="lt1"/>
                </a:solidFill>
                <a:latin typeface="Arial"/>
                <a:ea typeface="Arial"/>
                <a:cs typeface="Arial"/>
                <a:sym typeface="Arial"/>
              </a:rPr>
              <a:t>from</a:t>
            </a:r>
            <a:endParaRPr sz="900" b="0" i="0" u="none" strike="noStrike" cap="none">
              <a:solidFill>
                <a:schemeClr val="lt1"/>
              </a:solidFill>
              <a:latin typeface="Arial"/>
              <a:ea typeface="Arial"/>
              <a:cs typeface="Arial"/>
              <a:sym typeface="Arial"/>
            </a:endParaRPr>
          </a:p>
        </p:txBody>
      </p:sp>
      <p:sp>
        <p:nvSpPr>
          <p:cNvPr id="90" name="Google Shape;90;p1"/>
          <p:cNvSpPr txBox="1"/>
          <p:nvPr/>
        </p:nvSpPr>
        <p:spPr>
          <a:xfrm>
            <a:off x="-2" y="303486"/>
            <a:ext cx="12098958" cy="12593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4000"/>
              <a:buFont typeface="Comic Sans MS"/>
              <a:buNone/>
            </a:pPr>
            <a:r>
              <a:rPr lang="en-GB" sz="4000" b="1" i="0" u="none" strike="noStrike" cap="none" dirty="0">
                <a:solidFill>
                  <a:schemeClr val="lt1"/>
                </a:solidFill>
                <a:latin typeface="Comic Sans MS"/>
                <a:ea typeface="Comic Sans MS"/>
                <a:cs typeface="Comic Sans MS"/>
                <a:sym typeface="Comic Sans MS"/>
              </a:rPr>
              <a:t>Uncovering Black British History</a:t>
            </a:r>
            <a:endParaRPr dirty="0"/>
          </a:p>
          <a:p>
            <a:pPr marL="0" marR="0" lvl="0" indent="0" algn="ctr" rtl="0">
              <a:lnSpc>
                <a:spcPct val="100000"/>
              </a:lnSpc>
              <a:spcBef>
                <a:spcPts val="700"/>
              </a:spcBef>
              <a:spcAft>
                <a:spcPts val="0"/>
              </a:spcAft>
              <a:buClr>
                <a:schemeClr val="lt1"/>
              </a:buClr>
              <a:buSzPts val="3000"/>
              <a:buFont typeface="Comic Sans MS"/>
              <a:buNone/>
            </a:pPr>
            <a:r>
              <a:rPr lang="en-GB" sz="3000" b="0" i="0" u="none" strike="noStrike" cap="none" dirty="0">
                <a:solidFill>
                  <a:schemeClr val="lt1"/>
                </a:solidFill>
                <a:latin typeface="Comic Sans MS"/>
                <a:ea typeface="Comic Sans MS"/>
                <a:cs typeface="Comic Sans MS"/>
                <a:sym typeface="Comic Sans MS"/>
              </a:rPr>
              <a:t>Tudors 1485 - 1603</a:t>
            </a:r>
            <a:endParaRPr sz="3000" b="0" i="0" u="none" strike="noStrike" cap="none" dirty="0">
              <a:solidFill>
                <a:schemeClr val="lt1"/>
              </a:solidFill>
              <a:latin typeface="Comic Sans MS"/>
              <a:ea typeface="Comic Sans MS"/>
              <a:cs typeface="Comic Sans MS"/>
              <a:sym typeface="Comic Sans MS"/>
            </a:endParaRPr>
          </a:p>
        </p:txBody>
      </p:sp>
      <p:pic>
        <p:nvPicPr>
          <p:cNvPr id="91" name="Google Shape;91;p1" descr="Logo&#10;&#10;Description automatically generated"/>
          <p:cNvPicPr preferRelativeResize="0"/>
          <p:nvPr/>
        </p:nvPicPr>
        <p:blipFill rotWithShape="1">
          <a:blip r:embed="rId5">
            <a:alphaModFix/>
          </a:blip>
          <a:srcRect/>
          <a:stretch/>
        </p:blipFill>
        <p:spPr>
          <a:xfrm>
            <a:off x="4264596" y="1997116"/>
            <a:ext cx="3662808" cy="3492445"/>
          </a:xfrm>
          <a:prstGeom prst="rect">
            <a:avLst/>
          </a:prstGeom>
          <a:noFill/>
          <a:ln>
            <a:noFill/>
          </a:ln>
        </p:spPr>
      </p:pic>
      <p:grpSp>
        <p:nvGrpSpPr>
          <p:cNvPr id="92" name="Google Shape;92;p1"/>
          <p:cNvGrpSpPr/>
          <p:nvPr/>
        </p:nvGrpSpPr>
        <p:grpSpPr>
          <a:xfrm>
            <a:off x="3975421" y="5716092"/>
            <a:ext cx="4164983" cy="1056984"/>
            <a:chOff x="4439321" y="5716092"/>
            <a:chExt cx="4164983" cy="1056984"/>
          </a:xfrm>
        </p:grpSpPr>
        <p:sp>
          <p:nvSpPr>
            <p:cNvPr id="93" name="Google Shape;93;p1"/>
            <p:cNvSpPr txBox="1"/>
            <p:nvPr/>
          </p:nvSpPr>
          <p:spPr>
            <a:xfrm>
              <a:off x="4439321" y="5951453"/>
              <a:ext cx="29220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b="0" i="0" u="none" strike="noStrike" cap="none">
                  <a:solidFill>
                    <a:schemeClr val="lt1"/>
                  </a:solidFill>
                  <a:latin typeface="Arial"/>
                  <a:ea typeface="Arial"/>
                  <a:cs typeface="Arial"/>
                  <a:sym typeface="Arial"/>
                </a:rPr>
                <a:t>Written by Professor David Olusoga and Dr Yinka Olusoga</a:t>
              </a:r>
              <a:endParaRPr sz="1500">
                <a:solidFill>
                  <a:schemeClr val="lt1"/>
                </a:solidFill>
                <a:latin typeface="Arial"/>
                <a:ea typeface="Arial"/>
                <a:cs typeface="Arial"/>
                <a:sym typeface="Arial"/>
              </a:endParaRPr>
            </a:p>
          </p:txBody>
        </p:sp>
        <p:grpSp>
          <p:nvGrpSpPr>
            <p:cNvPr id="94" name="Google Shape;94;p1"/>
            <p:cNvGrpSpPr/>
            <p:nvPr/>
          </p:nvGrpSpPr>
          <p:grpSpPr>
            <a:xfrm>
              <a:off x="7216797" y="5716092"/>
              <a:ext cx="1387507" cy="1056984"/>
              <a:chOff x="7215494" y="5694717"/>
              <a:chExt cx="1442689" cy="1099021"/>
            </a:xfrm>
          </p:grpSpPr>
          <p:pic>
            <p:nvPicPr>
              <p:cNvPr id="95" name="Google Shape;95;p1" descr="A person with dark hair&#10;&#10;Description automatically generated with low confidence"/>
              <p:cNvPicPr preferRelativeResize="0"/>
              <p:nvPr/>
            </p:nvPicPr>
            <p:blipFill rotWithShape="1">
              <a:blip r:embed="rId6">
                <a:alphaModFix/>
              </a:blip>
              <a:srcRect/>
              <a:stretch/>
            </p:blipFill>
            <p:spPr>
              <a:xfrm rot="400058">
                <a:off x="7921324" y="5867038"/>
                <a:ext cx="687527" cy="889795"/>
              </a:xfrm>
              <a:prstGeom prst="rect">
                <a:avLst/>
              </a:prstGeom>
              <a:noFill/>
              <a:ln>
                <a:noFill/>
              </a:ln>
            </p:spPr>
          </p:pic>
          <p:pic>
            <p:nvPicPr>
              <p:cNvPr id="96" name="Google Shape;96;p1" descr="A picture containing person, outdoor, person, grass&#10;&#10;Description automatically generated"/>
              <p:cNvPicPr preferRelativeResize="0"/>
              <p:nvPr/>
            </p:nvPicPr>
            <p:blipFill rotWithShape="1">
              <a:blip r:embed="rId7">
                <a:alphaModFix/>
              </a:blip>
              <a:srcRect/>
              <a:stretch/>
            </p:blipFill>
            <p:spPr>
              <a:xfrm rot="-271745">
                <a:off x="7249552" y="5720473"/>
                <a:ext cx="687527" cy="889795"/>
              </a:xfrm>
              <a:prstGeom prst="rect">
                <a:avLst/>
              </a:prstGeom>
              <a:noFill/>
              <a:ln>
                <a:noFill/>
              </a:ln>
            </p:spPr>
          </p:pic>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5"/>
          <p:cNvSpPr txBox="1"/>
          <p:nvPr/>
        </p:nvSpPr>
        <p:spPr>
          <a:xfrm>
            <a:off x="0" y="739216"/>
            <a:ext cx="12192000" cy="53152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3000"/>
              <a:buFont typeface="Comic Sans MS"/>
              <a:buNone/>
            </a:pPr>
            <a:r>
              <a:rPr lang="en-GB" sz="3000" b="1" dirty="0">
                <a:solidFill>
                  <a:srgbClr val="D9222A"/>
                </a:solidFill>
                <a:latin typeface="Comic Sans MS"/>
                <a:ea typeface="Comic Sans MS"/>
                <a:cs typeface="Comic Sans MS"/>
                <a:sym typeface="Comic Sans MS"/>
              </a:rPr>
              <a:t>African Tudors in England</a:t>
            </a:r>
            <a:endParaRPr sz="3000" b="1" strike="sngStrike" dirty="0">
              <a:solidFill>
                <a:srgbClr val="D9222A"/>
              </a:solidFill>
              <a:highlight>
                <a:srgbClr val="FFFF00"/>
              </a:highlight>
              <a:latin typeface="Comic Sans MS"/>
              <a:ea typeface="Comic Sans MS"/>
              <a:cs typeface="Comic Sans MS"/>
              <a:sym typeface="Comic Sans MS"/>
            </a:endParaRPr>
          </a:p>
        </p:txBody>
      </p:sp>
      <p:sp>
        <p:nvSpPr>
          <p:cNvPr id="158" name="Google Shape;158;p15"/>
          <p:cNvSpPr txBox="1"/>
          <p:nvPr/>
        </p:nvSpPr>
        <p:spPr>
          <a:xfrm>
            <a:off x="6174124" y="1700225"/>
            <a:ext cx="5182133" cy="4667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When someone joins the Christian church they take part in a ceremony called a baptism and their names</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are recorded.</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Many very old church records still exist and in them, historians have uncovered the names of hundreds of African Tudors who were baptised and living in England.</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We can also learn more detail about the lives of African people who lived and worked in Tudor England, from other sources. </a:t>
            </a:r>
            <a:endParaRPr dirty="0">
              <a:solidFill>
                <a:srgbClr val="272626"/>
              </a:solidFill>
            </a:endParaRPr>
          </a:p>
        </p:txBody>
      </p:sp>
      <p:pic>
        <p:nvPicPr>
          <p:cNvPr id="159" name="Google Shape;159;p15" descr="A person reading a book&#10;&#10;Description automatically generated with low confidence"/>
          <p:cNvPicPr preferRelativeResize="0"/>
          <p:nvPr/>
        </p:nvPicPr>
        <p:blipFill rotWithShape="1">
          <a:blip r:embed="rId3">
            <a:alphaModFix/>
          </a:blip>
          <a:srcRect/>
          <a:stretch/>
        </p:blipFill>
        <p:spPr>
          <a:xfrm>
            <a:off x="1405697" y="1700213"/>
            <a:ext cx="3894272" cy="4141787"/>
          </a:xfrm>
          <a:prstGeom prst="rect">
            <a:avLst/>
          </a:prstGeom>
          <a:noFill/>
          <a:ln>
            <a:noFill/>
          </a:ln>
        </p:spPr>
      </p:pic>
      <p:pic>
        <p:nvPicPr>
          <p:cNvPr id="160" name="Google Shape;160;p15" descr="A picture containing person, indoor, rolling pin&#10;&#10;Description automatically generated"/>
          <p:cNvPicPr preferRelativeResize="0"/>
          <p:nvPr/>
        </p:nvPicPr>
        <p:blipFill rotWithShape="1">
          <a:blip r:embed="rId4">
            <a:alphaModFix/>
          </a:blip>
          <a:srcRect/>
          <a:stretch/>
        </p:blipFill>
        <p:spPr>
          <a:xfrm>
            <a:off x="1405696" y="1700213"/>
            <a:ext cx="4338155" cy="414178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6"/>
          <p:cNvSpPr txBox="1"/>
          <p:nvPr/>
        </p:nvSpPr>
        <p:spPr>
          <a:xfrm>
            <a:off x="6357071" y="1666921"/>
            <a:ext cx="3778386" cy="35241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9222A"/>
              </a:buClr>
              <a:buSzPts val="2000"/>
              <a:buFont typeface="Arial"/>
              <a:buNone/>
            </a:pPr>
            <a:r>
              <a:rPr lang="en-GB" sz="2200" dirty="0">
                <a:solidFill>
                  <a:srgbClr val="272626"/>
                </a:solidFill>
                <a:latin typeface="Comic Sans MS"/>
                <a:ea typeface="Comic Sans MS"/>
                <a:cs typeface="Comic Sans MS"/>
                <a:sym typeface="Comic Sans MS"/>
              </a:rPr>
              <a:t>We’re going to learn about one of them, a man called</a:t>
            </a:r>
            <a:endParaRPr sz="2200" dirty="0">
              <a:solidFill>
                <a:srgbClr val="272626"/>
              </a:solidFill>
            </a:endParaRPr>
          </a:p>
          <a:p>
            <a:pPr marL="0" marR="0" lvl="0" indent="0" algn="ctr" rtl="0">
              <a:lnSpc>
                <a:spcPct val="100000"/>
              </a:lnSpc>
              <a:spcBef>
                <a:spcPts val="1500"/>
              </a:spcBef>
              <a:spcAft>
                <a:spcPts val="0"/>
              </a:spcAft>
              <a:buClr>
                <a:srgbClr val="D9222A"/>
              </a:buClr>
              <a:buSzPts val="2000"/>
              <a:buFont typeface="Arial"/>
              <a:buNone/>
            </a:pPr>
            <a:r>
              <a:rPr lang="en-GB" sz="3000" b="1" dirty="0">
                <a:solidFill>
                  <a:srgbClr val="D9222A"/>
                </a:solidFill>
                <a:latin typeface="Comic Sans MS"/>
                <a:ea typeface="Comic Sans MS"/>
                <a:cs typeface="Comic Sans MS"/>
                <a:sym typeface="Comic Sans MS"/>
              </a:rPr>
              <a:t>Jacques Francis </a:t>
            </a:r>
            <a:endParaRPr sz="3000" dirty="0"/>
          </a:p>
          <a:p>
            <a:pPr marL="0" marR="0" lvl="0" indent="0" algn="l" rtl="0">
              <a:lnSpc>
                <a:spcPct val="100000"/>
              </a:lnSpc>
              <a:spcBef>
                <a:spcPts val="1500"/>
              </a:spcBef>
              <a:spcAft>
                <a:spcPts val="0"/>
              </a:spcAft>
              <a:buClr>
                <a:srgbClr val="D9222A"/>
              </a:buClr>
              <a:buSzPts val="2000"/>
              <a:buFont typeface="Arial"/>
              <a:buNone/>
            </a:pPr>
            <a:r>
              <a:rPr lang="en-GB" sz="2200" dirty="0">
                <a:solidFill>
                  <a:srgbClr val="272626"/>
                </a:solidFill>
                <a:latin typeface="Comic Sans MS"/>
                <a:ea typeface="Comic Sans MS"/>
                <a:cs typeface="Comic Sans MS"/>
                <a:sym typeface="Comic Sans MS"/>
              </a:rPr>
              <a:t>We know about him from the written records of a court case and, as we’ll see, he was part of one of the most important events in Tudor England.</a:t>
            </a:r>
            <a:endParaRPr sz="2200" dirty="0">
              <a:solidFill>
                <a:srgbClr val="272626"/>
              </a:solidFill>
              <a:latin typeface="Comic Sans MS"/>
              <a:ea typeface="Comic Sans MS"/>
              <a:cs typeface="Comic Sans MS"/>
              <a:sym typeface="Comic Sans MS"/>
            </a:endParaRPr>
          </a:p>
        </p:txBody>
      </p:sp>
      <p:pic>
        <p:nvPicPr>
          <p:cNvPr id="166" name="Google Shape;166;p16"/>
          <p:cNvPicPr preferRelativeResize="0"/>
          <p:nvPr/>
        </p:nvPicPr>
        <p:blipFill rotWithShape="1">
          <a:blip r:embed="rId3">
            <a:alphaModFix/>
          </a:blip>
          <a:srcRect/>
          <a:stretch/>
        </p:blipFill>
        <p:spPr>
          <a:xfrm>
            <a:off x="1402553" y="894500"/>
            <a:ext cx="3552238" cy="5113375"/>
          </a:xfrm>
          <a:prstGeom prst="rect">
            <a:avLst/>
          </a:prstGeom>
          <a:noFill/>
          <a:ln>
            <a:noFill/>
          </a:ln>
        </p:spPr>
      </p:pic>
      <p:sp>
        <p:nvSpPr>
          <p:cNvPr id="167" name="Google Shape;167;p16"/>
          <p:cNvSpPr txBox="1"/>
          <p:nvPr/>
        </p:nvSpPr>
        <p:spPr>
          <a:xfrm>
            <a:off x="3952791" y="5748100"/>
            <a:ext cx="1002000" cy="215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omic Sans MS"/>
                <a:ea typeface="Comic Sans MS"/>
                <a:cs typeface="Comic Sans MS"/>
                <a:sym typeface="Comic Sans MS"/>
              </a:rPr>
              <a:t>© Joe Lillington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p:nvPr/>
        </p:nvSpPr>
        <p:spPr>
          <a:xfrm>
            <a:off x="6571473" y="3012968"/>
            <a:ext cx="4204477" cy="149406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Have you heard of (or can you find out about), the </a:t>
            </a:r>
            <a:r>
              <a:rPr lang="en-GB" sz="2000" b="1" dirty="0">
                <a:solidFill>
                  <a:srgbClr val="272626"/>
                </a:solidFill>
                <a:latin typeface="Comic Sans MS"/>
                <a:ea typeface="Comic Sans MS"/>
                <a:cs typeface="Comic Sans MS"/>
                <a:sym typeface="Comic Sans MS"/>
              </a:rPr>
              <a:t>Mary Rose</a:t>
            </a:r>
            <a:r>
              <a:rPr lang="en-GB" sz="2000" dirty="0">
                <a:solidFill>
                  <a:srgbClr val="272626"/>
                </a:solidFill>
                <a:latin typeface="Comic Sans MS"/>
                <a:ea typeface="Comic Sans MS"/>
                <a:cs typeface="Comic Sans MS"/>
                <a:sym typeface="Comic Sans MS"/>
              </a:rPr>
              <a:t>?</a:t>
            </a:r>
          </a:p>
          <a:p>
            <a:pPr marL="0" marR="0" lvl="0" indent="0" algn="l" rtl="0">
              <a:lnSpc>
                <a:spcPct val="9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What do you know about it?</a:t>
            </a:r>
          </a:p>
          <a:p>
            <a:pPr marL="0" marR="0" lvl="0" indent="0" algn="l" rtl="0">
              <a:lnSpc>
                <a:spcPct val="9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Talk to your partner.</a:t>
            </a:r>
            <a:endParaRPr sz="2000" dirty="0">
              <a:solidFill>
                <a:srgbClr val="272626"/>
              </a:solidFill>
            </a:endParaRPr>
          </a:p>
        </p:txBody>
      </p:sp>
      <p:pic>
        <p:nvPicPr>
          <p:cNvPr id="173" name="Google Shape;173;p24" descr="A picture containing text, pool ball, gambling house, room&#10;&#10;Description automatically generated"/>
          <p:cNvPicPr preferRelativeResize="0"/>
          <p:nvPr/>
        </p:nvPicPr>
        <p:blipFill rotWithShape="1">
          <a:blip r:embed="rId3">
            <a:alphaModFix/>
          </a:blip>
          <a:srcRect/>
          <a:stretch/>
        </p:blipFill>
        <p:spPr>
          <a:xfrm>
            <a:off x="1416050" y="1708740"/>
            <a:ext cx="4369583" cy="4133260"/>
          </a:xfrm>
          <a:prstGeom prst="rect">
            <a:avLst/>
          </a:prstGeom>
          <a:noFill/>
          <a:ln>
            <a:noFill/>
          </a:ln>
        </p:spPr>
      </p:pic>
      <p:sp>
        <p:nvSpPr>
          <p:cNvPr id="174" name="Google Shape;174;p24"/>
          <p:cNvSpPr txBox="1"/>
          <p:nvPr/>
        </p:nvSpPr>
        <p:spPr>
          <a:xfrm>
            <a:off x="0" y="810193"/>
            <a:ext cx="12192000" cy="634048"/>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D9222A"/>
              </a:buClr>
              <a:buSzPts val="3000"/>
              <a:buFont typeface="Comic Sans MS"/>
              <a:buNone/>
            </a:pPr>
            <a:r>
              <a:rPr lang="en-GB" sz="3000" b="1">
                <a:solidFill>
                  <a:srgbClr val="D9222A"/>
                </a:solidFill>
                <a:latin typeface="Comic Sans MS"/>
                <a:ea typeface="Comic Sans MS"/>
                <a:cs typeface="Comic Sans MS"/>
                <a:sym typeface="Comic Sans MS"/>
              </a:rPr>
              <a:t>The Mary Rose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25" descr="A picture containing water, transport, watercraft, outdoor&#10;&#10;Description automatically generated"/>
          <p:cNvPicPr preferRelativeResize="0"/>
          <p:nvPr/>
        </p:nvPicPr>
        <p:blipFill rotWithShape="1">
          <a:blip r:embed="rId3">
            <a:alphaModFix/>
          </a:blip>
          <a:srcRect/>
          <a:stretch/>
        </p:blipFill>
        <p:spPr>
          <a:xfrm>
            <a:off x="1292988" y="870269"/>
            <a:ext cx="4874450" cy="5013384"/>
          </a:xfrm>
          <a:prstGeom prst="rect">
            <a:avLst/>
          </a:prstGeom>
          <a:noFill/>
          <a:ln>
            <a:noFill/>
          </a:ln>
        </p:spPr>
      </p:pic>
      <p:sp>
        <p:nvSpPr>
          <p:cNvPr id="180" name="Google Shape;180;p25"/>
          <p:cNvSpPr txBox="1"/>
          <p:nvPr/>
        </p:nvSpPr>
        <p:spPr>
          <a:xfrm>
            <a:off x="6786109" y="1566932"/>
            <a:ext cx="4220479" cy="47932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a:t>
            </a:r>
            <a:r>
              <a:rPr lang="en-GB" sz="2000" b="1" dirty="0">
                <a:solidFill>
                  <a:srgbClr val="272626"/>
                </a:solidFill>
                <a:latin typeface="Comic Sans MS"/>
                <a:ea typeface="Comic Sans MS"/>
                <a:cs typeface="Comic Sans MS"/>
                <a:sym typeface="Comic Sans MS"/>
              </a:rPr>
              <a:t>Mary Rose </a:t>
            </a:r>
            <a:r>
              <a:rPr lang="en-GB" sz="2000" dirty="0">
                <a:solidFill>
                  <a:srgbClr val="272626"/>
                </a:solidFill>
                <a:latin typeface="Comic Sans MS"/>
                <a:ea typeface="Comic Sans MS"/>
                <a:cs typeface="Comic Sans MS"/>
                <a:sym typeface="Comic Sans MS"/>
              </a:rPr>
              <a:t>was the flagship of Henry VIII’s navy but it sank very suddenly in 1545. It was in the water of the Solent near the Isle of Wight, while heading out to battle a French invasion fleet.</a:t>
            </a:r>
            <a:endParaRPr sz="2000" dirty="0">
              <a:solidFill>
                <a:srgbClr val="272626"/>
              </a:solidFill>
            </a:endParaRPr>
          </a:p>
          <a:p>
            <a:pPr marL="0" marR="0" lvl="0" indent="0" algn="l" rtl="0">
              <a:lnSpc>
                <a:spcPct val="90000"/>
              </a:lnSpc>
              <a:spcBef>
                <a:spcPts val="150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Henry VIII himself was an eye-witness to the disaster.</a:t>
            </a:r>
            <a:endParaRPr sz="2000" dirty="0">
              <a:solidFill>
                <a:srgbClr val="272626"/>
              </a:solidFill>
            </a:endParaRPr>
          </a:p>
          <a:p>
            <a:pPr marL="0" marR="0" lvl="0" indent="0" algn="l" rtl="0">
              <a:lnSpc>
                <a:spcPct val="90000"/>
              </a:lnSpc>
              <a:spcBef>
                <a:spcPts val="150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Many English sailors were drowned, as most Europeans didn’t learn to swim in those days.</a:t>
            </a:r>
            <a:endParaRPr sz="2000" dirty="0">
              <a:solidFill>
                <a:srgbClr val="2726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26" descr="A picture containing dock&#10;&#10;Description automatically generated"/>
          <p:cNvPicPr preferRelativeResize="0"/>
          <p:nvPr/>
        </p:nvPicPr>
        <p:blipFill rotWithShape="1">
          <a:blip r:embed="rId3">
            <a:alphaModFix/>
          </a:blip>
          <a:srcRect/>
          <a:stretch/>
        </p:blipFill>
        <p:spPr>
          <a:xfrm>
            <a:off x="1379537" y="1119761"/>
            <a:ext cx="4806351" cy="4608513"/>
          </a:xfrm>
          <a:prstGeom prst="rect">
            <a:avLst/>
          </a:prstGeom>
          <a:noFill/>
          <a:ln>
            <a:noFill/>
          </a:ln>
        </p:spPr>
      </p:pic>
      <p:sp>
        <p:nvSpPr>
          <p:cNvPr id="186" name="Google Shape;186;p26"/>
          <p:cNvSpPr txBox="1"/>
          <p:nvPr/>
        </p:nvSpPr>
        <p:spPr>
          <a:xfrm>
            <a:off x="7301949" y="2041845"/>
            <a:ext cx="3255914" cy="522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After 437 years at the bottom of the sea, the Mary Rose was finally raised from the seabed</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in 1982.</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It can now be seen at</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the Mary Rose Museum</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in Portsmouth.</a:t>
            </a:r>
            <a:endParaRPr dirty="0"/>
          </a:p>
        </p:txBody>
      </p:sp>
    </p:spTree>
    <p:extLst>
      <p:ext uri="{BB962C8B-B14F-4D97-AF65-F5344CB8AC3E}">
        <p14:creationId xmlns:p14="http://schemas.microsoft.com/office/powerpoint/2010/main" val="283717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26"/>
          <p:cNvSpPr txBox="1"/>
          <p:nvPr/>
        </p:nvSpPr>
        <p:spPr>
          <a:xfrm>
            <a:off x="7417210" y="1556738"/>
            <a:ext cx="3678535" cy="522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panose="030F0902030302020204" pitchFamily="66" charset="0"/>
                <a:ea typeface="Comic Sans MS"/>
                <a:cs typeface="Comic Sans MS"/>
                <a:sym typeface="Comic Sans MS"/>
              </a:rPr>
              <a:t>But, during the Tudor period Henry’s officials tried to remove the valuable objects (particularly the cannons) that had been on board when it sank and bring them ashore. Henry wanted the Mary Rose to be re-floated and repaired. </a:t>
            </a:r>
            <a:endParaRPr sz="2000" dirty="0">
              <a:solidFill>
                <a:srgbClr val="272626"/>
              </a:solidFill>
              <a:latin typeface="Comic Sans MS" panose="030F0902030302020204" pitchFamily="66" charset="0"/>
            </a:endParaRPr>
          </a:p>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panose="030F0902030302020204" pitchFamily="66" charset="0"/>
                <a:ea typeface="Comic Sans MS"/>
                <a:cs typeface="Comic Sans MS"/>
                <a:sym typeface="Comic Sans MS"/>
              </a:rPr>
              <a:t>This is how Jacques Francis</a:t>
            </a:r>
            <a:br>
              <a:rPr lang="en-GB" sz="2000" dirty="0">
                <a:solidFill>
                  <a:srgbClr val="272626"/>
                </a:solidFill>
                <a:latin typeface="Comic Sans MS" panose="030F0902030302020204" pitchFamily="66" charset="0"/>
                <a:ea typeface="Comic Sans MS"/>
                <a:cs typeface="Comic Sans MS"/>
                <a:sym typeface="Comic Sans MS"/>
              </a:rPr>
            </a:br>
            <a:r>
              <a:rPr lang="en-GB" sz="2000" dirty="0">
                <a:solidFill>
                  <a:srgbClr val="272626"/>
                </a:solidFill>
                <a:latin typeface="Comic Sans MS" panose="030F0902030302020204" pitchFamily="66" charset="0"/>
                <a:ea typeface="Comic Sans MS"/>
                <a:cs typeface="Comic Sans MS"/>
                <a:sym typeface="Comic Sans MS"/>
              </a:rPr>
              <a:t>became involved.</a:t>
            </a:r>
            <a:endParaRPr sz="2000" dirty="0">
              <a:solidFill>
                <a:srgbClr val="272626"/>
              </a:solidFill>
              <a:latin typeface="Comic Sans MS" panose="030F0902030302020204" pitchFamily="66" charset="0"/>
            </a:endParaRPr>
          </a:p>
        </p:txBody>
      </p:sp>
      <p:pic>
        <p:nvPicPr>
          <p:cNvPr id="4" name="Picture 3" descr="A picture containing indoor, furniture&#10;&#10;Description automatically generated">
            <a:extLst>
              <a:ext uri="{FF2B5EF4-FFF2-40B4-BE49-F238E27FC236}">
                <a16:creationId xmlns:a16="http://schemas.microsoft.com/office/drawing/2014/main" id="{074BD4E0-0BD4-6246-9746-43C36600C1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9538" y="1494544"/>
            <a:ext cx="5492418" cy="38689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7"/>
          <p:cNvSpPr txBox="1"/>
          <p:nvPr/>
        </p:nvSpPr>
        <p:spPr>
          <a:xfrm>
            <a:off x="0" y="746126"/>
            <a:ext cx="12192000" cy="73025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3000"/>
              <a:buFont typeface="Comic Sans MS"/>
              <a:buNone/>
            </a:pPr>
            <a:r>
              <a:rPr lang="en-GB" sz="3000" b="1">
                <a:solidFill>
                  <a:srgbClr val="D9222A"/>
                </a:solidFill>
                <a:latin typeface="Comic Sans MS"/>
                <a:ea typeface="Comic Sans MS"/>
                <a:cs typeface="Comic Sans MS"/>
                <a:sym typeface="Comic Sans MS"/>
              </a:rPr>
              <a:t>Jacques Francis</a:t>
            </a:r>
            <a:endParaRPr/>
          </a:p>
        </p:txBody>
      </p:sp>
      <p:sp>
        <p:nvSpPr>
          <p:cNvPr id="193" name="Google Shape;193;p27"/>
          <p:cNvSpPr txBox="1"/>
          <p:nvPr/>
        </p:nvSpPr>
        <p:spPr>
          <a:xfrm>
            <a:off x="7107090" y="2233438"/>
            <a:ext cx="3850341" cy="3026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Jacques was born on an island off the coast of West Africa.</a:t>
            </a:r>
            <a:endParaRPr sz="2000" dirty="0">
              <a:solidFill>
                <a:srgbClr val="272626"/>
              </a:solidFill>
            </a:endParaRPr>
          </a:p>
          <a:p>
            <a:pPr marL="0" marR="0" lvl="0" indent="0" algn="l" rtl="0">
              <a:lnSpc>
                <a:spcPct val="100000"/>
              </a:lnSpc>
              <a:spcBef>
                <a:spcPts val="150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waters here contained very valuable shells and pearls.</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150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Many people developed amazing skills, diving down as far as 7.5 to 9 metres to the seabed to collect them.</a:t>
            </a:r>
            <a:endParaRPr sz="2000" dirty="0">
              <a:solidFill>
                <a:srgbClr val="272626"/>
              </a:solidFill>
              <a:latin typeface="Comic Sans MS"/>
              <a:ea typeface="Comic Sans MS"/>
              <a:cs typeface="Comic Sans MS"/>
              <a:sym typeface="Comic Sans MS"/>
            </a:endParaRPr>
          </a:p>
        </p:txBody>
      </p:sp>
      <p:pic>
        <p:nvPicPr>
          <p:cNvPr id="4" name="Picture 3" descr="A picture containing invertebrate, mollusk, oyster&#10;&#10;Description automatically generated">
            <a:extLst>
              <a:ext uri="{FF2B5EF4-FFF2-40B4-BE49-F238E27FC236}">
                <a16:creationId xmlns:a16="http://schemas.microsoft.com/office/drawing/2014/main" id="{0C01FAD2-C9DA-0B49-836E-BF1E070F129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9539" y="1688407"/>
            <a:ext cx="5082734" cy="40456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7" descr="A person swimming in the water&#10;&#10;Description automatically generated with low confidence"/>
          <p:cNvPicPr preferRelativeResize="0"/>
          <p:nvPr/>
        </p:nvPicPr>
        <p:blipFill rotWithShape="1">
          <a:blip r:embed="rId3">
            <a:alphaModFix/>
          </a:blip>
          <a:srcRect/>
          <a:stretch/>
        </p:blipFill>
        <p:spPr>
          <a:xfrm>
            <a:off x="1379538" y="1125538"/>
            <a:ext cx="4806350" cy="4608512"/>
          </a:xfrm>
          <a:prstGeom prst="rect">
            <a:avLst/>
          </a:prstGeom>
          <a:noFill/>
          <a:ln>
            <a:noFill/>
          </a:ln>
        </p:spPr>
      </p:pic>
      <p:sp>
        <p:nvSpPr>
          <p:cNvPr id="193" name="Google Shape;193;p27"/>
          <p:cNvSpPr txBox="1"/>
          <p:nvPr/>
        </p:nvSpPr>
        <p:spPr>
          <a:xfrm>
            <a:off x="6845150" y="2339521"/>
            <a:ext cx="4181438" cy="4810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Today we call this type of deep diving, without breathing equipment, free-diving.</a:t>
            </a:r>
            <a:endParaRPr sz="2000" dirty="0">
              <a:solidFill>
                <a:srgbClr val="272626"/>
              </a:solidFill>
              <a:latin typeface="Comic Sans MS"/>
              <a:ea typeface="Comic Sans MS"/>
              <a:cs typeface="Comic Sans MS"/>
              <a:sym typeface="Comic Sans MS"/>
            </a:endParaRPr>
          </a:p>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Jacques became very skilled and when he was about 18 he moved to Europe to work as a diver.</a:t>
            </a:r>
            <a:endParaRPr dirty="0">
              <a:solidFill>
                <a:srgbClr val="272626"/>
              </a:solidFill>
            </a:endParaRPr>
          </a:p>
        </p:txBody>
      </p:sp>
    </p:spTree>
    <p:extLst>
      <p:ext uri="{BB962C8B-B14F-4D97-AF65-F5344CB8AC3E}">
        <p14:creationId xmlns:p14="http://schemas.microsoft.com/office/powerpoint/2010/main" val="298598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28"/>
          <p:cNvPicPr preferRelativeResize="0"/>
          <p:nvPr/>
        </p:nvPicPr>
        <p:blipFill rotWithShape="1">
          <a:blip r:embed="rId3">
            <a:alphaModFix/>
          </a:blip>
          <a:srcRect/>
          <a:stretch/>
        </p:blipFill>
        <p:spPr>
          <a:xfrm>
            <a:off x="1402552" y="850124"/>
            <a:ext cx="3637499" cy="5157751"/>
          </a:xfrm>
          <a:prstGeom prst="rect">
            <a:avLst/>
          </a:prstGeom>
          <a:noFill/>
          <a:ln>
            <a:noFill/>
          </a:ln>
        </p:spPr>
      </p:pic>
      <p:sp>
        <p:nvSpPr>
          <p:cNvPr id="200" name="Google Shape;200;p28"/>
          <p:cNvSpPr txBox="1"/>
          <p:nvPr/>
        </p:nvSpPr>
        <p:spPr>
          <a:xfrm>
            <a:off x="5638011" y="1500419"/>
            <a:ext cx="5181600" cy="43513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He worked for an Italian man from Venice called Peter Paulo </a:t>
            </a:r>
            <a:r>
              <a:rPr lang="en-GB" sz="2000" dirty="0" err="1">
                <a:solidFill>
                  <a:srgbClr val="272626"/>
                </a:solidFill>
                <a:latin typeface="Comic Sans MS"/>
                <a:ea typeface="Comic Sans MS"/>
                <a:cs typeface="Comic Sans MS"/>
                <a:sym typeface="Comic Sans MS"/>
              </a:rPr>
              <a:t>Corsi</a:t>
            </a:r>
            <a:r>
              <a:rPr lang="en-GB" sz="2000" dirty="0">
                <a:solidFill>
                  <a:srgbClr val="272626"/>
                </a:solidFill>
                <a:latin typeface="Comic Sans MS"/>
                <a:ea typeface="Comic Sans MS"/>
                <a:cs typeface="Comic Sans MS"/>
                <a:sym typeface="Comic Sans MS"/>
              </a:rPr>
              <a:t>, who came to live in Southampton in England.</a:t>
            </a:r>
            <a:endParaRPr dirty="0">
              <a:solidFill>
                <a:srgbClr val="272626"/>
              </a:solidFill>
            </a:endParaRPr>
          </a:p>
          <a:p>
            <a:pPr marL="0" marR="0" lvl="0" indent="0" algn="l" rtl="0">
              <a:lnSpc>
                <a:spcPct val="100000"/>
              </a:lnSpc>
              <a:spcBef>
                <a:spcPts val="1500"/>
              </a:spcBef>
              <a:spcAft>
                <a:spcPts val="0"/>
              </a:spcAft>
              <a:buClr>
                <a:srgbClr val="272626"/>
              </a:buClr>
              <a:buSzPts val="2000"/>
              <a:buFont typeface="Arial"/>
              <a:buNone/>
            </a:pPr>
            <a:r>
              <a:rPr lang="en-GB" sz="2000" dirty="0" err="1">
                <a:solidFill>
                  <a:srgbClr val="272626"/>
                </a:solidFill>
                <a:latin typeface="Comic Sans MS"/>
                <a:ea typeface="Comic Sans MS"/>
                <a:cs typeface="Comic Sans MS"/>
                <a:sym typeface="Comic Sans MS"/>
              </a:rPr>
              <a:t>Corsi</a:t>
            </a:r>
            <a:r>
              <a:rPr lang="en-GB" sz="2000" dirty="0">
                <a:solidFill>
                  <a:srgbClr val="272626"/>
                </a:solidFill>
                <a:latin typeface="Comic Sans MS"/>
                <a:ea typeface="Comic Sans MS"/>
                <a:cs typeface="Comic Sans MS"/>
                <a:sym typeface="Comic Sans MS"/>
              </a:rPr>
              <a:t> was hired by the Admiralty (who ran the Navy), to help with the salvage of the Mary Rose.</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1500"/>
              </a:spcBef>
              <a:spcAft>
                <a:spcPts val="0"/>
              </a:spcAft>
              <a:buClr>
                <a:srgbClr val="272626"/>
              </a:buClr>
              <a:buSzPts val="2000"/>
              <a:buFont typeface="Arial"/>
              <a:buNone/>
            </a:pPr>
            <a:r>
              <a:rPr lang="en-GB" sz="2000" dirty="0" err="1">
                <a:solidFill>
                  <a:srgbClr val="272626"/>
                </a:solidFill>
                <a:latin typeface="Comic Sans MS"/>
                <a:ea typeface="Comic Sans MS"/>
                <a:cs typeface="Comic Sans MS"/>
                <a:sym typeface="Comic Sans MS"/>
              </a:rPr>
              <a:t>Corsi’s</a:t>
            </a:r>
            <a:r>
              <a:rPr lang="en-GB" sz="2000" dirty="0">
                <a:solidFill>
                  <a:srgbClr val="272626"/>
                </a:solidFill>
                <a:latin typeface="Comic Sans MS"/>
                <a:ea typeface="Comic Sans MS"/>
                <a:cs typeface="Comic Sans MS"/>
                <a:sym typeface="Comic Sans MS"/>
              </a:rPr>
              <a:t> team of 8 men, included Jacques. </a:t>
            </a:r>
            <a:endParaRPr dirty="0">
              <a:solidFill>
                <a:srgbClr val="272626"/>
              </a:solidFill>
            </a:endParaRPr>
          </a:p>
          <a:p>
            <a:pPr marL="0" marR="0" lvl="0" indent="0" algn="l" rtl="0">
              <a:lnSpc>
                <a:spcPct val="100000"/>
              </a:lnSpc>
              <a:spcBef>
                <a:spcPts val="150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There were 2 other men in the group – John </a:t>
            </a:r>
            <a:r>
              <a:rPr lang="en-GB" sz="2000" dirty="0" err="1">
                <a:solidFill>
                  <a:srgbClr val="272626"/>
                </a:solidFill>
                <a:latin typeface="Comic Sans MS"/>
                <a:ea typeface="Comic Sans MS"/>
                <a:cs typeface="Comic Sans MS"/>
                <a:sym typeface="Comic Sans MS"/>
              </a:rPr>
              <a:t>Iko</a:t>
            </a:r>
            <a:r>
              <a:rPr lang="en-GB" sz="2000" dirty="0">
                <a:solidFill>
                  <a:srgbClr val="272626"/>
                </a:solidFill>
                <a:latin typeface="Comic Sans MS"/>
                <a:ea typeface="Comic Sans MS"/>
                <a:cs typeface="Comic Sans MS"/>
                <a:sym typeface="Comic Sans MS"/>
              </a:rPr>
              <a:t> and George </a:t>
            </a:r>
            <a:r>
              <a:rPr lang="en-GB" sz="2000" dirty="0" err="1">
                <a:solidFill>
                  <a:srgbClr val="272626"/>
                </a:solidFill>
                <a:latin typeface="Comic Sans MS"/>
                <a:ea typeface="Comic Sans MS"/>
                <a:cs typeface="Comic Sans MS"/>
                <a:sym typeface="Comic Sans MS"/>
              </a:rPr>
              <a:t>Blacke</a:t>
            </a:r>
            <a:r>
              <a:rPr lang="en-GB" sz="2000" dirty="0">
                <a:solidFill>
                  <a:srgbClr val="272626"/>
                </a:solidFill>
                <a:latin typeface="Comic Sans MS"/>
                <a:ea typeface="Comic Sans MS"/>
                <a:cs typeface="Comic Sans MS"/>
                <a:sym typeface="Comic Sans MS"/>
              </a:rPr>
              <a:t> – who may also have been from Africa, but we can’t be certain.</a:t>
            </a:r>
            <a:endParaRPr dirty="0">
              <a:solidFill>
                <a:srgbClr val="272626"/>
              </a:solidFill>
            </a:endParaRPr>
          </a:p>
        </p:txBody>
      </p:sp>
      <p:sp>
        <p:nvSpPr>
          <p:cNvPr id="201" name="Google Shape;201;p28"/>
          <p:cNvSpPr txBox="1"/>
          <p:nvPr/>
        </p:nvSpPr>
        <p:spPr>
          <a:xfrm>
            <a:off x="4109141" y="5733875"/>
            <a:ext cx="100203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omic Sans MS"/>
                <a:ea typeface="Comic Sans MS"/>
                <a:cs typeface="Comic Sans MS"/>
                <a:sym typeface="Comic Sans MS"/>
              </a:rPr>
              <a:t>© Joe Lillington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g139e4449d87_0_18" descr="A picture containing water, transport, watercraft, outdoor&#10;&#10;Description automatically generated"/>
          <p:cNvPicPr preferRelativeResize="0"/>
          <p:nvPr/>
        </p:nvPicPr>
        <p:blipFill rotWithShape="1">
          <a:blip r:embed="rId3">
            <a:alphaModFix/>
          </a:blip>
          <a:srcRect/>
          <a:stretch/>
        </p:blipFill>
        <p:spPr>
          <a:xfrm>
            <a:off x="1045650" y="870269"/>
            <a:ext cx="4874450" cy="5013384"/>
          </a:xfrm>
          <a:prstGeom prst="rect">
            <a:avLst/>
          </a:prstGeom>
          <a:noFill/>
          <a:ln>
            <a:noFill/>
          </a:ln>
        </p:spPr>
      </p:pic>
      <p:sp>
        <p:nvSpPr>
          <p:cNvPr id="207" name="Google Shape;207;g139e4449d87_0_18"/>
          <p:cNvSpPr txBox="1"/>
          <p:nvPr/>
        </p:nvSpPr>
        <p:spPr>
          <a:xfrm>
            <a:off x="6453418" y="1373833"/>
            <a:ext cx="4754400" cy="40062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Diving down to the Mary Rose would have been difficult work.</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272626"/>
              </a:buClr>
              <a:buSzPts val="2000"/>
              <a:buFont typeface="Arial"/>
              <a:buNone/>
            </a:pP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water in the Solent would have been much colder than the seas of</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the West African coast and Mediterranean, where Jacques</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had learned to dive. </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272626"/>
              </a:buClr>
              <a:buSzPts val="2000"/>
              <a:buFont typeface="Arial"/>
              <a:buNone/>
            </a:pP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In 1552, seven years after it sank, the Tudor salvage operation was abandoned, the ship and its goods were left on the seabed.</a:t>
            </a:r>
            <a:endParaRPr sz="2000" dirty="0">
              <a:solidFill>
                <a:srgbClr val="272626"/>
              </a:solidFill>
              <a:latin typeface="Comic Sans MS"/>
              <a:ea typeface="Comic Sans MS"/>
              <a:cs typeface="Comic Sans MS"/>
              <a:sym typeface="Comic Sans M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2" descr="A picture containing text, fabric&#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271447" y="2053124"/>
            <a:ext cx="3379710" cy="3013146"/>
          </a:xfrm>
          <a:prstGeom prst="rect">
            <a:avLst/>
          </a:prstGeom>
          <a:noFill/>
          <a:ln>
            <a:noFill/>
          </a:ln>
        </p:spPr>
      </p:pic>
      <p:sp>
        <p:nvSpPr>
          <p:cNvPr id="102" name="Google Shape;102;p2"/>
          <p:cNvSpPr txBox="1"/>
          <p:nvPr/>
        </p:nvSpPr>
        <p:spPr>
          <a:xfrm>
            <a:off x="0" y="654977"/>
            <a:ext cx="12192000" cy="60902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3000"/>
              <a:buFont typeface="Arial"/>
              <a:buNone/>
            </a:pPr>
            <a:r>
              <a:rPr lang="en-GB" sz="3000" b="1">
                <a:solidFill>
                  <a:srgbClr val="D9222A"/>
                </a:solidFill>
                <a:latin typeface="Comic Sans MS"/>
                <a:ea typeface="Comic Sans MS"/>
                <a:cs typeface="Comic Sans MS"/>
                <a:sym typeface="Comic Sans MS"/>
              </a:rPr>
              <a:t>Tudors 1485-1603</a:t>
            </a:r>
            <a:br>
              <a:rPr lang="en-GB" sz="3000" b="1">
                <a:solidFill>
                  <a:srgbClr val="D9222A"/>
                </a:solidFill>
                <a:latin typeface="Comic Sans MS"/>
                <a:ea typeface="Comic Sans MS"/>
                <a:cs typeface="Comic Sans MS"/>
                <a:sym typeface="Comic Sans MS"/>
              </a:rPr>
            </a:br>
            <a:r>
              <a:rPr lang="en-GB" sz="3000" b="1">
                <a:solidFill>
                  <a:srgbClr val="D9222A"/>
                </a:solidFill>
                <a:latin typeface="Comic Sans MS"/>
                <a:ea typeface="Comic Sans MS"/>
                <a:cs typeface="Comic Sans MS"/>
                <a:sym typeface="Comic Sans MS"/>
              </a:rPr>
              <a:t>Lesson aims</a:t>
            </a:r>
            <a:endParaRPr/>
          </a:p>
        </p:txBody>
      </p:sp>
      <p:sp>
        <p:nvSpPr>
          <p:cNvPr id="103" name="Google Shape;103;p2"/>
          <p:cNvSpPr txBox="1"/>
          <p:nvPr/>
        </p:nvSpPr>
        <p:spPr>
          <a:xfrm>
            <a:off x="6398147" y="2980145"/>
            <a:ext cx="4129810" cy="2493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9222A"/>
              </a:buClr>
              <a:buSzPts val="2000"/>
              <a:buFont typeface="Arial"/>
              <a:buNone/>
            </a:pPr>
            <a:r>
              <a:rPr lang="en-GB" sz="2200" dirty="0">
                <a:solidFill>
                  <a:srgbClr val="272626"/>
                </a:solidFill>
                <a:latin typeface="Comic Sans MS"/>
                <a:ea typeface="Comic Sans MS"/>
                <a:cs typeface="Comic Sans MS"/>
                <a:sym typeface="Comic Sans MS"/>
              </a:rPr>
              <a:t>In this lesson we will learn about African people living and working in Tudor England.</a:t>
            </a:r>
            <a:endParaRPr sz="2200" dirty="0">
              <a:solidFill>
                <a:srgbClr val="272626"/>
              </a:solidFill>
            </a:endParaRPr>
          </a:p>
          <a:p>
            <a:pPr marL="0" marR="0" lvl="0" indent="0" algn="l" rtl="0">
              <a:lnSpc>
                <a:spcPct val="100000"/>
              </a:lnSpc>
              <a:spcBef>
                <a:spcPts val="1500"/>
              </a:spcBef>
              <a:spcAft>
                <a:spcPts val="0"/>
              </a:spcAft>
              <a:buClr>
                <a:srgbClr val="D9222A"/>
              </a:buClr>
              <a:buSzPts val="2000"/>
              <a:buFont typeface="Arial"/>
              <a:buNone/>
            </a:pPr>
            <a:endParaRPr dirty="0"/>
          </a:p>
        </p:txBody>
      </p:sp>
      <p:sp>
        <p:nvSpPr>
          <p:cNvPr id="104" name="Google Shape;104;p2"/>
          <p:cNvSpPr txBox="1"/>
          <p:nvPr/>
        </p:nvSpPr>
        <p:spPr>
          <a:xfrm>
            <a:off x="596644" y="5457069"/>
            <a:ext cx="8665341" cy="913099"/>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00000"/>
              </a:lnSpc>
              <a:spcBef>
                <a:spcPts val="0"/>
              </a:spcBef>
              <a:spcAft>
                <a:spcPts val="0"/>
              </a:spcAft>
              <a:buClr>
                <a:srgbClr val="D9222A"/>
              </a:buClr>
              <a:buSzPct val="100000"/>
              <a:buFont typeface="Arial"/>
              <a:buNone/>
            </a:pPr>
            <a:r>
              <a:rPr lang="en-GB" sz="1200" b="1" dirty="0">
                <a:solidFill>
                  <a:srgbClr val="D9222A"/>
                </a:solidFill>
                <a:latin typeface="Calibri"/>
                <a:ea typeface="Calibri"/>
                <a:cs typeface="Calibri"/>
                <a:sym typeface="Calibri"/>
              </a:rPr>
              <a:t>Curriculum Links</a:t>
            </a:r>
            <a:r>
              <a:rPr lang="en-GB" sz="1200" dirty="0">
                <a:solidFill>
                  <a:srgbClr val="D9222A"/>
                </a:solidFill>
                <a:latin typeface="Calibri"/>
                <a:ea typeface="Calibri"/>
                <a:cs typeface="Calibri"/>
                <a:sym typeface="Calibri"/>
              </a:rPr>
              <a:t>: </a:t>
            </a:r>
          </a:p>
          <a:p>
            <a:pPr marL="171450" marR="0" lvl="0" indent="-171450" algn="l" rtl="0">
              <a:lnSpc>
                <a:spcPct val="100000"/>
              </a:lnSpc>
              <a:spcBef>
                <a:spcPts val="0"/>
              </a:spcBef>
              <a:spcAft>
                <a:spcPts val="0"/>
              </a:spcAft>
              <a:buClr>
                <a:srgbClr val="D9222A"/>
              </a:buClr>
              <a:buSzPct val="100000"/>
              <a:buFont typeface="Arial" panose="020B0604020202020204" pitchFamily="34" charset="0"/>
              <a:buChar char="•"/>
            </a:pPr>
            <a:r>
              <a:rPr lang="en-GB" sz="1200" dirty="0">
                <a:solidFill>
                  <a:srgbClr val="D9222A"/>
                </a:solidFill>
                <a:latin typeface="Calibri"/>
                <a:ea typeface="Calibri"/>
                <a:cs typeface="Calibri"/>
                <a:sym typeface="Calibri"/>
              </a:rPr>
              <a:t>Develop an awareness of the past</a:t>
            </a:r>
            <a:endParaRPr sz="1200" dirty="0">
              <a:solidFill>
                <a:srgbClr val="D9222A"/>
              </a:solidFill>
              <a:latin typeface="Calibri"/>
              <a:ea typeface="Calibri"/>
              <a:cs typeface="Calibri"/>
              <a:sym typeface="Calibri"/>
            </a:endParaRPr>
          </a:p>
          <a:p>
            <a:pPr marL="139700" marR="0" lvl="0" indent="-122554" algn="l" rtl="0">
              <a:lnSpc>
                <a:spcPct val="100000"/>
              </a:lnSpc>
              <a:spcBef>
                <a:spcPts val="0"/>
              </a:spcBef>
              <a:spcAft>
                <a:spcPts val="0"/>
              </a:spcAft>
              <a:buClr>
                <a:srgbClr val="D9222A"/>
              </a:buClr>
              <a:buSzPct val="100000"/>
              <a:buFont typeface="Arial"/>
              <a:buChar char="•"/>
            </a:pPr>
            <a:r>
              <a:rPr lang="en-GB" sz="1200" dirty="0">
                <a:solidFill>
                  <a:srgbClr val="D9222A"/>
                </a:solidFill>
                <a:latin typeface="Calibri"/>
                <a:ea typeface="Calibri"/>
                <a:cs typeface="Calibri"/>
                <a:sym typeface="Calibri"/>
              </a:rPr>
              <a:t>Ask and answer questions, choosing and using parts of stories and other sources to show that they know and understand key features of events</a:t>
            </a:r>
            <a:endParaRPr sz="1200" dirty="0">
              <a:solidFill>
                <a:srgbClr val="D9222A"/>
              </a:solidFill>
              <a:latin typeface="Calibri"/>
              <a:ea typeface="Calibri"/>
              <a:cs typeface="Calibri"/>
              <a:sym typeface="Calibri"/>
            </a:endParaRPr>
          </a:p>
          <a:p>
            <a:pPr marL="139700" marR="0" lvl="0" indent="-122554" algn="l" rtl="0">
              <a:lnSpc>
                <a:spcPct val="100000"/>
              </a:lnSpc>
              <a:spcBef>
                <a:spcPts val="0"/>
              </a:spcBef>
              <a:spcAft>
                <a:spcPts val="0"/>
              </a:spcAft>
              <a:buClr>
                <a:srgbClr val="D9222A"/>
              </a:buClr>
              <a:buSzPct val="100000"/>
              <a:buFont typeface="Arial"/>
              <a:buChar char="•"/>
            </a:pPr>
            <a:r>
              <a:rPr lang="en-GB" sz="1200" dirty="0">
                <a:solidFill>
                  <a:srgbClr val="D9222A"/>
                </a:solidFill>
                <a:latin typeface="Calibri"/>
                <a:ea typeface="Calibri"/>
                <a:cs typeface="Calibri"/>
                <a:sym typeface="Calibri"/>
              </a:rPr>
              <a:t>Understand some of the ways in which we find out about the past</a:t>
            </a:r>
            <a:endParaRPr sz="1200" dirty="0">
              <a:solidFill>
                <a:srgbClr val="D9222A"/>
              </a:solidFill>
              <a:latin typeface="Calibri"/>
              <a:ea typeface="Calibri"/>
              <a:cs typeface="Calibri"/>
              <a:sym typeface="Calibri"/>
            </a:endParaRPr>
          </a:p>
          <a:p>
            <a:pPr marL="139700" marR="0" lvl="0" indent="-122554" algn="l" rtl="0">
              <a:lnSpc>
                <a:spcPct val="100000"/>
              </a:lnSpc>
              <a:spcBef>
                <a:spcPts val="0"/>
              </a:spcBef>
              <a:spcAft>
                <a:spcPts val="0"/>
              </a:spcAft>
              <a:buClr>
                <a:srgbClr val="D9222A"/>
              </a:buClr>
              <a:buSzPct val="100000"/>
              <a:buFont typeface="Calibri"/>
              <a:buChar char="•"/>
            </a:pPr>
            <a:r>
              <a:rPr lang="en-GB" sz="1200" dirty="0">
                <a:solidFill>
                  <a:srgbClr val="D9222A"/>
                </a:solidFill>
                <a:latin typeface="Calibri"/>
                <a:ea typeface="Calibri"/>
                <a:cs typeface="Calibri"/>
                <a:sym typeface="Calibri"/>
              </a:rPr>
              <a:t>Learn about events beyond living memory that are significant nationally or globally</a:t>
            </a:r>
            <a:endParaRPr sz="1200" dirty="0">
              <a:solidFill>
                <a:srgbClr val="D9222A"/>
              </a:solidFill>
              <a:latin typeface="Calibri"/>
              <a:ea typeface="Calibri"/>
              <a:cs typeface="Calibri"/>
              <a:sym typeface="Calibri"/>
            </a:endParaRPr>
          </a:p>
          <a:p>
            <a:pPr marL="139700" marR="0" lvl="0" indent="-122554" algn="l" rtl="0">
              <a:lnSpc>
                <a:spcPct val="100000"/>
              </a:lnSpc>
              <a:spcBef>
                <a:spcPts val="0"/>
              </a:spcBef>
              <a:spcAft>
                <a:spcPts val="0"/>
              </a:spcAft>
              <a:buClr>
                <a:srgbClr val="D9222A"/>
              </a:buClr>
              <a:buSzPct val="100000"/>
              <a:buFont typeface="Calibri"/>
              <a:buChar char="•"/>
            </a:pPr>
            <a:r>
              <a:rPr lang="en-GB" sz="1200" dirty="0">
                <a:solidFill>
                  <a:srgbClr val="D9222A"/>
                </a:solidFill>
                <a:latin typeface="Calibri"/>
                <a:ea typeface="Calibri"/>
                <a:cs typeface="Calibri"/>
                <a:sym typeface="Calibri"/>
              </a:rPr>
              <a:t>Learn about the lives of significant individuals in the past who have contributed to national and international achievements</a:t>
            </a:r>
            <a:endParaRPr sz="1200" dirty="0">
              <a:solidFill>
                <a:srgbClr val="D9222A"/>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Google Shape;207;g139e4449d87_0_18"/>
          <p:cNvSpPr txBox="1"/>
          <p:nvPr/>
        </p:nvSpPr>
        <p:spPr>
          <a:xfrm>
            <a:off x="7460651" y="2343874"/>
            <a:ext cx="3588988" cy="3229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exact site of the wreck was forgotten for nearly 300 years, until it was rediscovered in 1836.</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ship was eventually raised in 1982. </a:t>
            </a:r>
            <a:endParaRPr sz="2000" dirty="0">
              <a:solidFill>
                <a:srgbClr val="272626"/>
              </a:solidFill>
              <a:latin typeface="Comic Sans MS"/>
              <a:ea typeface="Comic Sans MS"/>
              <a:cs typeface="Comic Sans MS"/>
              <a:sym typeface="Comic Sans MS"/>
            </a:endParaRPr>
          </a:p>
        </p:txBody>
      </p:sp>
      <p:pic>
        <p:nvPicPr>
          <p:cNvPr id="4" name="Picture 3" descr="A picture containing outdoor, water, boat, tied&#10;&#10;Description automatically generated">
            <a:extLst>
              <a:ext uri="{FF2B5EF4-FFF2-40B4-BE49-F238E27FC236}">
                <a16:creationId xmlns:a16="http://schemas.microsoft.com/office/drawing/2014/main" id="{FDB27826-FD59-0240-9513-190B9B478A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9537" y="1494544"/>
            <a:ext cx="5492419" cy="3868911"/>
          </a:xfrm>
          <a:prstGeom prst="rect">
            <a:avLst/>
          </a:prstGeom>
        </p:spPr>
      </p:pic>
    </p:spTree>
    <p:extLst>
      <p:ext uri="{BB962C8B-B14F-4D97-AF65-F5344CB8AC3E}">
        <p14:creationId xmlns:p14="http://schemas.microsoft.com/office/powerpoint/2010/main" val="155953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4" name="Google Shape;214;p29"/>
          <p:cNvSpPr txBox="1"/>
          <p:nvPr/>
        </p:nvSpPr>
        <p:spPr>
          <a:xfrm>
            <a:off x="4755099" y="1953772"/>
            <a:ext cx="6208700" cy="43513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We know about Jacques’ background because in 1547 he appears in the records of the High Court of Admiralty, providing evidence in a trial.</a:t>
            </a:r>
          </a:p>
          <a:p>
            <a:pPr marL="0" marR="0" lvl="0" indent="0" algn="l" rtl="0">
              <a:lnSpc>
                <a:spcPct val="100000"/>
              </a:lnSpc>
              <a:spcBef>
                <a:spcPts val="0"/>
              </a:spcBef>
              <a:spcAft>
                <a:spcPts val="1500"/>
              </a:spcAft>
              <a:buClr>
                <a:srgbClr val="272626"/>
              </a:buClr>
              <a:buSzPts val="1800"/>
              <a:buFont typeface="Arial"/>
              <a:buNone/>
            </a:pPr>
            <a:r>
              <a:rPr lang="en-GB" sz="2000" dirty="0" err="1">
                <a:solidFill>
                  <a:srgbClr val="272626"/>
                </a:solidFill>
                <a:latin typeface="Comic Sans MS"/>
                <a:ea typeface="Comic Sans MS"/>
                <a:cs typeface="Comic Sans MS"/>
                <a:sym typeface="Comic Sans MS"/>
              </a:rPr>
              <a:t>Corsi</a:t>
            </a:r>
            <a:r>
              <a:rPr lang="en-GB" sz="2000" dirty="0">
                <a:solidFill>
                  <a:srgbClr val="272626"/>
                </a:solidFill>
                <a:latin typeface="Comic Sans MS"/>
                <a:ea typeface="Comic Sans MS"/>
                <a:cs typeface="Comic Sans MS"/>
                <a:sym typeface="Comic Sans MS"/>
              </a:rPr>
              <a:t> and his men had been accused of stealing things from another shipwreck.</a:t>
            </a:r>
          </a:p>
          <a:p>
            <a:pPr marL="0" marR="0" lvl="0" indent="0" algn="l" rtl="0">
              <a:lnSpc>
                <a:spcPct val="100000"/>
              </a:lnSpc>
              <a:spcBef>
                <a:spcPts val="0"/>
              </a:spcBef>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When the case came to court, Jacques was called by the </a:t>
            </a:r>
            <a:r>
              <a:rPr lang="en-GB" sz="2000" dirty="0" err="1">
                <a:solidFill>
                  <a:srgbClr val="272626"/>
                </a:solidFill>
                <a:latin typeface="Comic Sans MS"/>
                <a:ea typeface="Comic Sans MS"/>
                <a:cs typeface="Comic Sans MS"/>
                <a:sym typeface="Comic Sans MS"/>
              </a:rPr>
              <a:t>defense</a:t>
            </a:r>
            <a:r>
              <a:rPr lang="en-GB" sz="2000" dirty="0">
                <a:solidFill>
                  <a:srgbClr val="272626"/>
                </a:solidFill>
                <a:latin typeface="Comic Sans MS"/>
                <a:ea typeface="Comic Sans MS"/>
                <a:cs typeface="Comic Sans MS"/>
                <a:sym typeface="Comic Sans MS"/>
              </a:rPr>
              <a:t> lawyers to give evidence.</a:t>
            </a:r>
          </a:p>
          <a:p>
            <a:pPr marL="0" marR="0" lvl="0" indent="0" algn="l" rtl="0">
              <a:lnSpc>
                <a:spcPct val="100000"/>
              </a:lnSpc>
              <a:spcBef>
                <a:spcPts val="0"/>
              </a:spcBef>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Lawyers for </a:t>
            </a:r>
            <a:r>
              <a:rPr lang="en-GB" sz="2000" dirty="0" err="1">
                <a:solidFill>
                  <a:srgbClr val="272626"/>
                </a:solidFill>
                <a:latin typeface="Comic Sans MS"/>
                <a:ea typeface="Comic Sans MS"/>
                <a:cs typeface="Comic Sans MS"/>
                <a:sym typeface="Comic Sans MS"/>
              </a:rPr>
              <a:t>Corsi’s</a:t>
            </a:r>
            <a:r>
              <a:rPr lang="en-GB" sz="2000" dirty="0">
                <a:solidFill>
                  <a:srgbClr val="272626"/>
                </a:solidFill>
                <a:latin typeface="Comic Sans MS"/>
                <a:ea typeface="Comic Sans MS"/>
                <a:cs typeface="Comic Sans MS"/>
                <a:sym typeface="Comic Sans MS"/>
              </a:rPr>
              <a:t> accusers tried to stop Jacques from being allowed to give evidence to the court. </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1000"/>
              </a:spcBef>
              <a:spcAft>
                <a:spcPts val="0"/>
              </a:spcAft>
              <a:buClr>
                <a:srgbClr val="272626"/>
              </a:buClr>
              <a:buSzPts val="1800"/>
              <a:buFont typeface="Arial"/>
              <a:buNone/>
            </a:pPr>
            <a:endParaRPr dirty="0"/>
          </a:p>
        </p:txBody>
      </p:sp>
      <p:pic>
        <p:nvPicPr>
          <p:cNvPr id="2" name="Google Shape;199;p28">
            <a:extLst>
              <a:ext uri="{FF2B5EF4-FFF2-40B4-BE49-F238E27FC236}">
                <a16:creationId xmlns:a16="http://schemas.microsoft.com/office/drawing/2014/main" id="{ABBFE293-B0B7-C877-6DD7-6FBFB298FF46}"/>
              </a:ext>
            </a:extLst>
          </p:cNvPr>
          <p:cNvPicPr preferRelativeResize="0"/>
          <p:nvPr/>
        </p:nvPicPr>
        <p:blipFill rotWithShape="1">
          <a:blip r:embed="rId3">
            <a:alphaModFix/>
          </a:blip>
          <a:srcRect/>
          <a:stretch/>
        </p:blipFill>
        <p:spPr>
          <a:xfrm>
            <a:off x="1451038" y="1686007"/>
            <a:ext cx="2603076" cy="3962396"/>
          </a:xfrm>
          <a:prstGeom prst="rect">
            <a:avLst/>
          </a:prstGeom>
          <a:noFill/>
          <a:ln>
            <a:noFill/>
          </a:ln>
        </p:spPr>
      </p:pic>
      <p:sp>
        <p:nvSpPr>
          <p:cNvPr id="5" name="Google Shape;174;p24">
            <a:extLst>
              <a:ext uri="{FF2B5EF4-FFF2-40B4-BE49-F238E27FC236}">
                <a16:creationId xmlns:a16="http://schemas.microsoft.com/office/drawing/2014/main" id="{A6BC0B41-6938-9E42-9746-D4EA9AD941DB}"/>
              </a:ext>
            </a:extLst>
          </p:cNvPr>
          <p:cNvSpPr txBox="1"/>
          <p:nvPr/>
        </p:nvSpPr>
        <p:spPr>
          <a:xfrm>
            <a:off x="0" y="810193"/>
            <a:ext cx="12192000" cy="63404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2500"/>
              <a:buFont typeface="Comic Sans MS"/>
              <a:buNone/>
            </a:pPr>
            <a:r>
              <a:rPr lang="en-GB" sz="2500" b="1" dirty="0">
                <a:solidFill>
                  <a:srgbClr val="D9222A"/>
                </a:solidFill>
                <a:latin typeface="Comic Sans MS"/>
                <a:ea typeface="Comic Sans MS"/>
                <a:cs typeface="Comic Sans MS"/>
                <a:sym typeface="Comic Sans MS"/>
              </a:rPr>
              <a:t>How do we know about Jacques Francis?</a:t>
            </a:r>
            <a:endParaRPr lang="en-GB"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 name="Google Shape;199;p28">
            <a:extLst>
              <a:ext uri="{FF2B5EF4-FFF2-40B4-BE49-F238E27FC236}">
                <a16:creationId xmlns:a16="http://schemas.microsoft.com/office/drawing/2014/main" id="{3B82689E-BE13-6A70-76F6-DB0ED2B2AE08}"/>
              </a:ext>
            </a:extLst>
          </p:cNvPr>
          <p:cNvPicPr preferRelativeResize="0"/>
          <p:nvPr/>
        </p:nvPicPr>
        <p:blipFill rotWithShape="1">
          <a:blip r:embed="rId3">
            <a:alphaModFix/>
          </a:blip>
          <a:srcRect/>
          <a:stretch/>
        </p:blipFill>
        <p:spPr>
          <a:xfrm>
            <a:off x="1402552" y="850124"/>
            <a:ext cx="3637499" cy="5157751"/>
          </a:xfrm>
          <a:prstGeom prst="rect">
            <a:avLst/>
          </a:prstGeom>
          <a:noFill/>
          <a:ln>
            <a:noFill/>
          </a:ln>
        </p:spPr>
      </p:pic>
      <p:sp>
        <p:nvSpPr>
          <p:cNvPr id="4" name="Google Shape;214;p29">
            <a:extLst>
              <a:ext uri="{FF2B5EF4-FFF2-40B4-BE49-F238E27FC236}">
                <a16:creationId xmlns:a16="http://schemas.microsoft.com/office/drawing/2014/main" id="{5FC7A6F4-062E-B842-96EE-EF78F8EF66F6}"/>
              </a:ext>
            </a:extLst>
          </p:cNvPr>
          <p:cNvSpPr txBox="1"/>
          <p:nvPr/>
        </p:nvSpPr>
        <p:spPr>
          <a:xfrm>
            <a:off x="6096000" y="1736592"/>
            <a:ext cx="4519529" cy="46376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They said that he shouldn’t be allowed because he was a ‘</a:t>
            </a:r>
            <a:r>
              <a:rPr lang="en-GB" sz="2000" dirty="0" err="1">
                <a:solidFill>
                  <a:srgbClr val="272626"/>
                </a:solidFill>
                <a:latin typeface="Comic Sans MS"/>
                <a:ea typeface="Comic Sans MS"/>
                <a:cs typeface="Comic Sans MS"/>
                <a:sym typeface="Comic Sans MS"/>
              </a:rPr>
              <a:t>morisco</a:t>
            </a:r>
            <a:r>
              <a:rPr lang="en-GB" sz="2000" dirty="0">
                <a:solidFill>
                  <a:srgbClr val="272626"/>
                </a:solidFill>
                <a:latin typeface="Comic Sans MS"/>
                <a:ea typeface="Comic Sans MS"/>
                <a:cs typeface="Comic Sans MS"/>
                <a:sym typeface="Comic Sans MS"/>
              </a:rPr>
              <a:t>’ and this is how we know that Jacques was not white.</a:t>
            </a:r>
          </a:p>
          <a:p>
            <a:pPr marL="0" marR="0" lvl="0" indent="0" algn="l" rtl="0">
              <a:lnSpc>
                <a:spcPct val="100000"/>
              </a:lnSpc>
              <a:spcBef>
                <a:spcPts val="0"/>
              </a:spcBef>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That word meant that they were saying that Jacques was north African (and possibly also a Muslim), and that he was an enslaved man who was owned by </a:t>
            </a:r>
            <a:r>
              <a:rPr lang="en-GB" sz="2000" dirty="0" err="1">
                <a:solidFill>
                  <a:srgbClr val="272626"/>
                </a:solidFill>
                <a:latin typeface="Comic Sans MS"/>
                <a:ea typeface="Comic Sans MS"/>
                <a:cs typeface="Comic Sans MS"/>
                <a:sym typeface="Comic Sans MS"/>
              </a:rPr>
              <a:t>Corsi</a:t>
            </a:r>
            <a:r>
              <a:rPr lang="en-GB" sz="2000" dirty="0">
                <a:solidFill>
                  <a:srgbClr val="272626"/>
                </a:solidFill>
                <a:latin typeface="Comic Sans MS"/>
                <a:ea typeface="Comic Sans MS"/>
                <a:cs typeface="Comic Sans MS"/>
                <a:sym typeface="Comic Sans MS"/>
              </a:rPr>
              <a:t>. So his word could not be trusted in court. </a:t>
            </a:r>
            <a:endParaRPr lang="en-GB" sz="2000" dirty="0"/>
          </a:p>
          <a:p>
            <a:pPr marL="0" marR="0" lvl="0" indent="0" algn="l" rtl="0">
              <a:lnSpc>
                <a:spcPct val="100000"/>
              </a:lnSpc>
              <a:spcBef>
                <a:spcPts val="1000"/>
              </a:spcBef>
              <a:spcAft>
                <a:spcPts val="0"/>
              </a:spcAft>
              <a:buClr>
                <a:srgbClr val="272626"/>
              </a:buClr>
              <a:buSzPts val="1800"/>
              <a:buFont typeface="Arial"/>
              <a:buNone/>
            </a:pPr>
            <a:endParaRPr lang="en-GB" sz="2000" dirty="0"/>
          </a:p>
        </p:txBody>
      </p:sp>
    </p:spTree>
    <p:extLst>
      <p:ext uri="{BB962C8B-B14F-4D97-AF65-F5344CB8AC3E}">
        <p14:creationId xmlns:p14="http://schemas.microsoft.com/office/powerpoint/2010/main" val="61174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g139e4449d87_0_2"/>
          <p:cNvSpPr txBox="1"/>
          <p:nvPr/>
        </p:nvSpPr>
        <p:spPr>
          <a:xfrm>
            <a:off x="5369607" y="1152293"/>
            <a:ext cx="5713013" cy="12714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2500"/>
              <a:buFont typeface="Comic Sans MS"/>
              <a:buNone/>
            </a:pPr>
            <a:r>
              <a:rPr lang="en-GB" sz="2300" b="1" dirty="0">
                <a:solidFill>
                  <a:srgbClr val="D9222A"/>
                </a:solidFill>
                <a:latin typeface="Comic Sans MS"/>
                <a:ea typeface="Comic Sans MS"/>
                <a:cs typeface="Comic Sans MS"/>
                <a:sym typeface="Comic Sans MS"/>
              </a:rPr>
              <a:t>What does Jacques Francis’ testimony to the court tell us about English law?</a:t>
            </a:r>
            <a:endParaRPr sz="2300" dirty="0"/>
          </a:p>
        </p:txBody>
      </p:sp>
      <p:sp>
        <p:nvSpPr>
          <p:cNvPr id="221" name="Google Shape;221;g139e4449d87_0_2"/>
          <p:cNvSpPr txBox="1"/>
          <p:nvPr/>
        </p:nvSpPr>
        <p:spPr>
          <a:xfrm>
            <a:off x="5557463" y="2423694"/>
            <a:ext cx="5337300" cy="3863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1500"/>
              </a:spcAft>
              <a:buClr>
                <a:srgbClr val="272626"/>
              </a:buClr>
              <a:buSzPts val="1800"/>
              <a:buFont typeface="Arial"/>
              <a:buNone/>
            </a:pPr>
            <a:r>
              <a:rPr lang="en-GB" sz="2000" dirty="0">
                <a:solidFill>
                  <a:srgbClr val="272626"/>
                </a:solidFill>
                <a:latin typeface="Comic Sans MS"/>
                <a:ea typeface="Comic Sans MS"/>
                <a:cs typeface="Comic Sans MS"/>
                <a:sym typeface="Comic Sans MS"/>
              </a:rPr>
              <a:t>The court rejected the argument from the lawyers for two reasons:</a:t>
            </a:r>
            <a:endParaRPr sz="2000" dirty="0">
              <a:solidFill>
                <a:srgbClr val="272626"/>
              </a:solidFill>
              <a:latin typeface="Comic Sans MS"/>
              <a:ea typeface="Comic Sans MS"/>
              <a:cs typeface="Comic Sans MS"/>
              <a:sym typeface="Comic Sans MS"/>
            </a:endParaRPr>
          </a:p>
          <a:p>
            <a:pPr marL="266700" marR="0" lvl="0" indent="-266700" algn="l" rtl="0">
              <a:lnSpc>
                <a:spcPct val="100000"/>
              </a:lnSpc>
              <a:spcAft>
                <a:spcPts val="1500"/>
              </a:spcAft>
              <a:buClr>
                <a:srgbClr val="D9222A"/>
              </a:buClr>
              <a:buSzPts val="1800"/>
              <a:buFont typeface="Arial" panose="020B0604020202020204" pitchFamily="34" charset="0"/>
              <a:buChar char="•"/>
            </a:pPr>
            <a:r>
              <a:rPr lang="en-GB" sz="2000" dirty="0">
                <a:solidFill>
                  <a:srgbClr val="272626"/>
                </a:solidFill>
                <a:latin typeface="Comic Sans MS"/>
                <a:ea typeface="Comic Sans MS"/>
                <a:cs typeface="Comic Sans MS"/>
                <a:sym typeface="Comic Sans MS"/>
              </a:rPr>
              <a:t>Firstly, records were found to show that Jacques was a paid servant, not an enslaved man.</a:t>
            </a:r>
            <a:endParaRPr sz="2000" dirty="0">
              <a:solidFill>
                <a:srgbClr val="272626"/>
              </a:solidFill>
              <a:latin typeface="Comic Sans MS"/>
              <a:ea typeface="Comic Sans MS"/>
              <a:cs typeface="Comic Sans MS"/>
              <a:sym typeface="Comic Sans MS"/>
            </a:endParaRPr>
          </a:p>
          <a:p>
            <a:pPr marL="266700" marR="0" lvl="0" indent="-266700" algn="l" rtl="0">
              <a:lnSpc>
                <a:spcPct val="100000"/>
              </a:lnSpc>
              <a:spcAft>
                <a:spcPts val="1500"/>
              </a:spcAft>
              <a:buClr>
                <a:srgbClr val="D9222A"/>
              </a:buClr>
              <a:buSzPts val="1800"/>
              <a:buFont typeface="Arial" panose="020B0604020202020204" pitchFamily="34" charset="0"/>
              <a:buChar char="•"/>
            </a:pPr>
            <a:r>
              <a:rPr lang="en-GB" sz="2000" dirty="0">
                <a:solidFill>
                  <a:srgbClr val="272626"/>
                </a:solidFill>
                <a:latin typeface="Comic Sans MS"/>
                <a:ea typeface="Comic Sans MS"/>
                <a:cs typeface="Comic Sans MS"/>
                <a:sym typeface="Comic Sans MS"/>
              </a:rPr>
              <a:t>Secondly, in the Tudor period, English law seems not to have allowed people to have the status of ‘enslaved person’ on English soil.</a:t>
            </a:r>
            <a:endParaRPr sz="2000" dirty="0"/>
          </a:p>
          <a:p>
            <a:pPr marL="0" marR="0" lvl="0" indent="0" algn="l" rtl="0">
              <a:lnSpc>
                <a:spcPct val="100000"/>
              </a:lnSpc>
              <a:spcBef>
                <a:spcPts val="1000"/>
              </a:spcBef>
              <a:spcAft>
                <a:spcPts val="0"/>
              </a:spcAft>
              <a:buClr>
                <a:srgbClr val="272626"/>
              </a:buClr>
              <a:buSzPts val="1800"/>
              <a:buFont typeface="Arial"/>
              <a:buNone/>
            </a:pPr>
            <a:endParaRPr dirty="0"/>
          </a:p>
        </p:txBody>
      </p:sp>
      <p:pic>
        <p:nvPicPr>
          <p:cNvPr id="222" name="Google Shape;222;g139e4449d87_0_2"/>
          <p:cNvPicPr preferRelativeResize="0"/>
          <p:nvPr/>
        </p:nvPicPr>
        <p:blipFill>
          <a:blip r:embed="rId3">
            <a:alphaModFix/>
          </a:blip>
          <a:stretch>
            <a:fillRect/>
          </a:stretch>
        </p:blipFill>
        <p:spPr>
          <a:xfrm>
            <a:off x="418786" y="392801"/>
            <a:ext cx="4160898" cy="606566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1"/>
          <p:cNvSpPr txBox="1"/>
          <p:nvPr/>
        </p:nvSpPr>
        <p:spPr>
          <a:xfrm>
            <a:off x="6057944" y="1506313"/>
            <a:ext cx="5013212" cy="4596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The story of Jacques Francis shows us that the Tudors were able to appreciate the skills of African people and give them employment, and that a Tudor court would accept the testimony of an African man in a legal case. </a:t>
            </a:r>
            <a:endParaRPr sz="2000" dirty="0">
              <a:solidFill>
                <a:srgbClr val="272626"/>
              </a:solidFill>
              <a:latin typeface="Comic Sans MS"/>
              <a:ea typeface="Comic Sans MS"/>
              <a:cs typeface="Comic Sans MS"/>
              <a:sym typeface="Comic Sans MS"/>
            </a:endParaRPr>
          </a:p>
          <a:p>
            <a:pPr marL="0" marR="0" lvl="0" indent="0" algn="l" rtl="0">
              <a:lnSpc>
                <a:spcPct val="100000"/>
              </a:lnSpc>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We also now know of hundreds of records that show that Tudor England was willing to accept African people into the Christian church and into families via marriage.</a:t>
            </a:r>
            <a:endParaRPr sz="2000" dirty="0">
              <a:solidFill>
                <a:srgbClr val="272626"/>
              </a:solidFill>
              <a:latin typeface="Comic Sans MS"/>
              <a:ea typeface="Comic Sans MS"/>
              <a:cs typeface="Comic Sans MS"/>
              <a:sym typeface="Comic Sans MS"/>
            </a:endParaRPr>
          </a:p>
        </p:txBody>
      </p:sp>
      <p:pic>
        <p:nvPicPr>
          <p:cNvPr id="229" name="Google Shape;229;p41"/>
          <p:cNvPicPr preferRelativeResize="0"/>
          <p:nvPr/>
        </p:nvPicPr>
        <p:blipFill rotWithShape="1">
          <a:blip r:embed="rId3">
            <a:alphaModFix/>
          </a:blip>
          <a:srcRect/>
          <a:stretch/>
        </p:blipFill>
        <p:spPr>
          <a:xfrm>
            <a:off x="1120844" y="967635"/>
            <a:ext cx="4037125" cy="48656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139e4449d87_0_9"/>
          <p:cNvSpPr txBox="1"/>
          <p:nvPr/>
        </p:nvSpPr>
        <p:spPr>
          <a:xfrm>
            <a:off x="0" y="714255"/>
            <a:ext cx="12192000" cy="83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D9222A"/>
              </a:buClr>
              <a:buSzPts val="2500"/>
              <a:buFont typeface="Comic Sans MS"/>
              <a:buNone/>
            </a:pPr>
            <a:r>
              <a:rPr lang="en-GB" sz="3000" b="1" dirty="0">
                <a:solidFill>
                  <a:srgbClr val="D9222A"/>
                </a:solidFill>
                <a:latin typeface="Comic Sans MS"/>
                <a:ea typeface="Comic Sans MS"/>
                <a:cs typeface="Comic Sans MS"/>
                <a:sym typeface="Comic Sans MS"/>
              </a:rPr>
              <a:t>Activity</a:t>
            </a:r>
            <a:endParaRPr sz="3000" dirty="0"/>
          </a:p>
        </p:txBody>
      </p:sp>
      <p:sp>
        <p:nvSpPr>
          <p:cNvPr id="236" name="Google Shape;236;g139e4449d87_0_9"/>
          <p:cNvSpPr txBox="1"/>
          <p:nvPr/>
        </p:nvSpPr>
        <p:spPr>
          <a:xfrm>
            <a:off x="1277630" y="1547655"/>
            <a:ext cx="9636739" cy="4351200"/>
          </a:xfrm>
          <a:prstGeom prst="rect">
            <a:avLst/>
          </a:prstGeom>
          <a:noFill/>
          <a:ln>
            <a:noFill/>
          </a:ln>
        </p:spPr>
        <p:txBody>
          <a:bodyPr spcFirstLastPara="1" wrap="square" lIns="91425" tIns="45700" rIns="91425" bIns="45700" anchor="t" anchorCtr="0">
            <a:noAutofit/>
          </a:bodyPr>
          <a:lstStyle/>
          <a:p>
            <a:pPr>
              <a:spcAft>
                <a:spcPts val="1500"/>
              </a:spcAft>
              <a:buClr>
                <a:srgbClr val="272626"/>
              </a:buClr>
              <a:buSzPts val="1800"/>
            </a:pPr>
            <a:r>
              <a:rPr lang="en-GB" sz="1800" dirty="0">
                <a:solidFill>
                  <a:srgbClr val="272626"/>
                </a:solidFill>
                <a:latin typeface="Comic Sans MS"/>
                <a:ea typeface="Comic Sans MS"/>
                <a:cs typeface="Comic Sans MS"/>
                <a:sym typeface="Comic Sans MS"/>
              </a:rPr>
              <a:t>So when we think of Tudor England we now know that people</a:t>
            </a:r>
            <a:br>
              <a:rPr lang="en-GB" sz="1800" dirty="0">
                <a:solidFill>
                  <a:srgbClr val="272626"/>
                </a:solidFill>
                <a:latin typeface="Comic Sans MS"/>
                <a:ea typeface="Comic Sans MS"/>
                <a:cs typeface="Comic Sans MS"/>
                <a:sym typeface="Comic Sans MS"/>
              </a:rPr>
            </a:br>
            <a:r>
              <a:rPr lang="en-GB" sz="1800" dirty="0">
                <a:solidFill>
                  <a:srgbClr val="272626"/>
                </a:solidFill>
                <a:latin typeface="Comic Sans MS"/>
                <a:ea typeface="Comic Sans MS"/>
                <a:cs typeface="Comic Sans MS"/>
                <a:sym typeface="Comic Sans MS"/>
              </a:rPr>
              <a:t>of African heritage are part of this period of history. </a:t>
            </a:r>
          </a:p>
          <a:p>
            <a:pPr>
              <a:spcAft>
                <a:spcPts val="1500"/>
              </a:spcAft>
              <a:buClr>
                <a:srgbClr val="272626"/>
              </a:buClr>
              <a:buSzPts val="1800"/>
            </a:pPr>
            <a:r>
              <a:rPr lang="en-GB" sz="1800" dirty="0">
                <a:solidFill>
                  <a:srgbClr val="272626"/>
                </a:solidFill>
                <a:latin typeface="Comic Sans MS"/>
                <a:ea typeface="Comic Sans MS"/>
                <a:cs typeface="Comic Sans MS"/>
                <a:sym typeface="Comic Sans MS"/>
              </a:rPr>
              <a:t>Now that you know about Jacques Francis…together could</a:t>
            </a:r>
            <a:br>
              <a:rPr lang="en-GB" sz="1800" dirty="0">
                <a:solidFill>
                  <a:srgbClr val="272626"/>
                </a:solidFill>
                <a:latin typeface="Comic Sans MS"/>
                <a:ea typeface="Comic Sans MS"/>
                <a:cs typeface="Comic Sans MS"/>
                <a:sym typeface="Comic Sans MS"/>
              </a:rPr>
            </a:br>
            <a:r>
              <a:rPr lang="en-GB" sz="1800" dirty="0">
                <a:solidFill>
                  <a:srgbClr val="272626"/>
                </a:solidFill>
                <a:latin typeface="Comic Sans MS"/>
                <a:ea typeface="Comic Sans MS"/>
                <a:cs typeface="Comic Sans MS"/>
                <a:sym typeface="Comic Sans MS"/>
              </a:rPr>
              <a:t>you tell other people about his life?</a:t>
            </a:r>
          </a:p>
          <a:p>
            <a:pPr>
              <a:spcAft>
                <a:spcPts val="1500"/>
              </a:spcAft>
              <a:buClr>
                <a:srgbClr val="272626"/>
              </a:buClr>
              <a:buSzPts val="1800"/>
            </a:pPr>
            <a:r>
              <a:rPr lang="en-GB" sz="1800" b="1" dirty="0">
                <a:solidFill>
                  <a:srgbClr val="272626"/>
                </a:solidFill>
                <a:latin typeface="Comic Sans MS"/>
                <a:ea typeface="Comic Sans MS"/>
                <a:cs typeface="Comic Sans MS"/>
                <a:sym typeface="Comic Sans MS"/>
              </a:rPr>
              <a:t>You could:</a:t>
            </a:r>
            <a:endParaRPr sz="1800" b="1" dirty="0">
              <a:solidFill>
                <a:srgbClr val="272626"/>
              </a:solidFill>
              <a:latin typeface="Comic Sans MS"/>
              <a:ea typeface="Comic Sans MS"/>
              <a:cs typeface="Comic Sans MS"/>
              <a:sym typeface="Comic Sans MS"/>
            </a:endParaRPr>
          </a:p>
          <a:p>
            <a:pPr marL="228600" marR="0" lvl="0" indent="-228600" algn="l" rtl="0">
              <a:lnSpc>
                <a:spcPct val="100000"/>
              </a:lnSpc>
              <a:spcAft>
                <a:spcPts val="1500"/>
              </a:spcAft>
              <a:buClr>
                <a:srgbClr val="D9222A"/>
              </a:buClr>
              <a:buSzPts val="1800"/>
              <a:buFont typeface="Arial" panose="020B0604020202020204" pitchFamily="34" charset="0"/>
              <a:buChar char="•"/>
            </a:pPr>
            <a:r>
              <a:rPr lang="en-GB" sz="1800" dirty="0">
                <a:solidFill>
                  <a:srgbClr val="272626"/>
                </a:solidFill>
                <a:latin typeface="Comic Sans MS"/>
                <a:ea typeface="Comic Sans MS"/>
                <a:cs typeface="Comic Sans MS"/>
                <a:sym typeface="Comic Sans MS"/>
              </a:rPr>
              <a:t>Create a story map of his life.</a:t>
            </a:r>
            <a:endParaRPr sz="1800" dirty="0">
              <a:solidFill>
                <a:srgbClr val="272626"/>
              </a:solidFill>
              <a:latin typeface="Comic Sans MS"/>
              <a:ea typeface="Comic Sans MS"/>
              <a:cs typeface="Comic Sans MS"/>
              <a:sym typeface="Comic Sans MS"/>
            </a:endParaRPr>
          </a:p>
          <a:p>
            <a:pPr marL="228600" marR="0" lvl="0" indent="-228600" algn="l" rtl="0">
              <a:lnSpc>
                <a:spcPct val="100000"/>
              </a:lnSpc>
              <a:spcAft>
                <a:spcPts val="1500"/>
              </a:spcAft>
              <a:buClr>
                <a:srgbClr val="D9222A"/>
              </a:buClr>
              <a:buSzPts val="1800"/>
              <a:buFont typeface="Arial" panose="020B0604020202020204" pitchFamily="34" charset="0"/>
              <a:buChar char="•"/>
            </a:pPr>
            <a:r>
              <a:rPr lang="en-GB" sz="1800" dirty="0">
                <a:solidFill>
                  <a:srgbClr val="272626"/>
                </a:solidFill>
                <a:latin typeface="Comic Sans MS"/>
                <a:ea typeface="Comic Sans MS"/>
                <a:cs typeface="Comic Sans MS"/>
                <a:sym typeface="Comic Sans MS"/>
              </a:rPr>
              <a:t>Research free-diving. Make a cartoon-strip that explains the training Jacques would have had to do, to learn how to dive for so long without breathing equipment.</a:t>
            </a:r>
            <a:endParaRPr sz="1800" dirty="0">
              <a:solidFill>
                <a:srgbClr val="272626"/>
              </a:solidFill>
              <a:latin typeface="Comic Sans MS"/>
              <a:ea typeface="Comic Sans MS"/>
              <a:cs typeface="Comic Sans MS"/>
              <a:sym typeface="Comic Sans MS"/>
            </a:endParaRPr>
          </a:p>
          <a:p>
            <a:pPr marL="228600" marR="0" lvl="0" indent="-228600" algn="l" rtl="0">
              <a:lnSpc>
                <a:spcPct val="100000"/>
              </a:lnSpc>
              <a:spcAft>
                <a:spcPts val="1500"/>
              </a:spcAft>
              <a:buClr>
                <a:srgbClr val="D9222A"/>
              </a:buClr>
              <a:buSzPts val="1800"/>
              <a:buFont typeface="Arial" panose="020B0604020202020204" pitchFamily="34" charset="0"/>
              <a:buChar char="•"/>
            </a:pPr>
            <a:r>
              <a:rPr lang="en-GB" sz="1800" dirty="0">
                <a:solidFill>
                  <a:srgbClr val="272626"/>
                </a:solidFill>
                <a:latin typeface="Comic Sans MS"/>
                <a:ea typeface="Comic Sans MS"/>
                <a:cs typeface="Comic Sans MS"/>
                <a:sym typeface="Comic Sans MS"/>
              </a:rPr>
              <a:t>Draw a picture of Jacques Francis in court, or doing his job as a diver on the Mary Rose salvage operation.</a:t>
            </a:r>
            <a:endParaRPr sz="1800" dirty="0">
              <a:solidFill>
                <a:srgbClr val="272626"/>
              </a:solidFill>
              <a:latin typeface="Comic Sans MS"/>
              <a:ea typeface="Comic Sans MS"/>
              <a:cs typeface="Comic Sans MS"/>
              <a:sym typeface="Comic Sans MS"/>
            </a:endParaRPr>
          </a:p>
          <a:p>
            <a:pPr marL="228600" marR="0" lvl="0" indent="-228600" algn="l" rtl="0">
              <a:lnSpc>
                <a:spcPct val="100000"/>
              </a:lnSpc>
              <a:spcAft>
                <a:spcPts val="1500"/>
              </a:spcAft>
              <a:buClr>
                <a:srgbClr val="D9222A"/>
              </a:buClr>
              <a:buSzPts val="1800"/>
              <a:buFont typeface="Arial" panose="020B0604020202020204" pitchFamily="34" charset="0"/>
              <a:buChar char="•"/>
            </a:pPr>
            <a:r>
              <a:rPr lang="en-GB" sz="1800" dirty="0">
                <a:solidFill>
                  <a:srgbClr val="272626"/>
                </a:solidFill>
                <a:latin typeface="Comic Sans MS"/>
                <a:ea typeface="Comic Sans MS"/>
                <a:cs typeface="Comic Sans MS"/>
                <a:sym typeface="Comic Sans MS"/>
              </a:rPr>
              <a:t>Write a story about a day in his life as a diver, working to salvage the Mary Rose.</a:t>
            </a:r>
            <a:endParaRPr sz="1800" dirty="0">
              <a:solidFill>
                <a:srgbClr val="272626"/>
              </a:solidFill>
              <a:latin typeface="Comic Sans MS"/>
              <a:ea typeface="Comic Sans MS"/>
              <a:cs typeface="Comic Sans MS"/>
              <a:sym typeface="Comic Sans MS"/>
            </a:endParaRPr>
          </a:p>
        </p:txBody>
      </p:sp>
      <p:pic>
        <p:nvPicPr>
          <p:cNvPr id="5" name="Google Shape;166;p16">
            <a:extLst>
              <a:ext uri="{FF2B5EF4-FFF2-40B4-BE49-F238E27FC236}">
                <a16:creationId xmlns:a16="http://schemas.microsoft.com/office/drawing/2014/main" id="{06D31A67-4A84-2448-AAE0-92E9D4B6254D}"/>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339884" y="865525"/>
            <a:ext cx="2786596" cy="2786596"/>
          </a:xfrm>
          <a:prstGeom prst="ellipse">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4" name="Google Shape;179;p25" descr="A picture containing water, transport, watercraft, outdoor&#10;&#10;Description automatically generated">
            <a:extLst>
              <a:ext uri="{FF2B5EF4-FFF2-40B4-BE49-F238E27FC236}">
                <a16:creationId xmlns:a16="http://schemas.microsoft.com/office/drawing/2014/main" id="{61248B29-CB18-8245-BF0F-B498E30FAECA}"/>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992470" y="1425367"/>
            <a:ext cx="4180114" cy="4299258"/>
          </a:xfrm>
          <a:prstGeom prst="rect">
            <a:avLst/>
          </a:prstGeom>
          <a:noFill/>
          <a:ln>
            <a:noFill/>
          </a:ln>
        </p:spPr>
      </p:pic>
      <p:sp>
        <p:nvSpPr>
          <p:cNvPr id="241" name="Google Shape;241;p42"/>
          <p:cNvSpPr txBox="1"/>
          <p:nvPr/>
        </p:nvSpPr>
        <p:spPr>
          <a:xfrm>
            <a:off x="1287771" y="2909195"/>
            <a:ext cx="5504916" cy="214107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700"/>
              </a:spcBef>
              <a:spcAft>
                <a:spcPts val="0"/>
              </a:spcAft>
              <a:buClr>
                <a:srgbClr val="272626"/>
              </a:buClr>
              <a:buSzPts val="2000"/>
              <a:buFont typeface="Arial"/>
              <a:buNone/>
            </a:pPr>
            <a:r>
              <a:rPr lang="en-GB" sz="1800" b="1" dirty="0">
                <a:solidFill>
                  <a:srgbClr val="D9222A"/>
                </a:solidFill>
                <a:latin typeface="Comic Sans MS"/>
                <a:ea typeface="Comic Sans MS"/>
                <a:cs typeface="Comic Sans MS"/>
                <a:sym typeface="Comic Sans MS"/>
              </a:rPr>
              <a:t>Recovering the Mary Rose – 1545-1552</a:t>
            </a:r>
            <a:endParaRPr sz="1800" b="1" dirty="0">
              <a:solidFill>
                <a:srgbClr val="D9222A"/>
              </a:solidFill>
              <a:latin typeface="Comic Sans MS"/>
              <a:ea typeface="Comic Sans MS"/>
              <a:cs typeface="Comic Sans MS"/>
              <a:sym typeface="Comic Sans MS"/>
            </a:endParaRPr>
          </a:p>
          <a:p>
            <a:pPr marL="0" marR="0" lvl="0" indent="0" algn="l" rtl="0">
              <a:lnSpc>
                <a:spcPct val="100000"/>
              </a:lnSpc>
              <a:spcBef>
                <a:spcPts val="700"/>
              </a:spcBef>
              <a:spcAft>
                <a:spcPts val="0"/>
              </a:spcAft>
              <a:buClr>
                <a:srgbClr val="272626"/>
              </a:buClr>
              <a:buSzPts val="2000"/>
              <a:buFont typeface="Arial"/>
              <a:buNone/>
            </a:pPr>
            <a:r>
              <a:rPr lang="en-GB" sz="1800" u="sng" dirty="0">
                <a:solidFill>
                  <a:srgbClr val="272626"/>
                </a:solidFill>
                <a:latin typeface="Comic Sans MS"/>
                <a:ea typeface="Comic Sans MS"/>
                <a:cs typeface="Comic Sans MS"/>
                <a:sym typeface="Comic Sans MS"/>
                <a:hlinkClick r:id="rId4">
                  <a:extLst>
                    <a:ext uri="{A12FA001-AC4F-418D-AE19-62706E023703}">
                      <ahyp:hlinkClr xmlns:ahyp="http://schemas.microsoft.com/office/drawing/2018/hyperlinkcolor" val="tx"/>
                    </a:ext>
                  </a:extLst>
                </a:hlinkClick>
              </a:rPr>
              <a:t>https://maryrose.org/blog/historical/museum-blogger/recovering-the-mary-rose-1545-1552/</a:t>
            </a:r>
            <a:r>
              <a:rPr lang="en-GB" sz="1800" dirty="0">
                <a:solidFill>
                  <a:srgbClr val="272626"/>
                </a:solidFill>
                <a:latin typeface="Comic Sans MS"/>
                <a:ea typeface="Comic Sans MS"/>
                <a:cs typeface="Comic Sans MS"/>
                <a:sym typeface="Comic Sans MS"/>
              </a:rPr>
              <a:t> </a:t>
            </a:r>
            <a:endParaRPr sz="1800" dirty="0">
              <a:solidFill>
                <a:srgbClr val="272626"/>
              </a:solidFill>
              <a:latin typeface="Comic Sans MS"/>
              <a:ea typeface="Comic Sans MS"/>
              <a:cs typeface="Comic Sans MS"/>
              <a:sym typeface="Comic Sans MS"/>
            </a:endParaRPr>
          </a:p>
          <a:p>
            <a:pPr marL="228600" marR="0" lvl="0" indent="-101600" algn="l" rtl="0">
              <a:lnSpc>
                <a:spcPct val="100000"/>
              </a:lnSpc>
              <a:spcBef>
                <a:spcPts val="1500"/>
              </a:spcBef>
              <a:spcAft>
                <a:spcPts val="0"/>
              </a:spcAft>
              <a:buClr>
                <a:schemeClr val="dk1"/>
              </a:buClr>
              <a:buSzPts val="2000"/>
              <a:buFont typeface="Arial"/>
              <a:buNone/>
            </a:pPr>
            <a:endParaRPr sz="1800" dirty="0">
              <a:solidFill>
                <a:srgbClr val="272626"/>
              </a:solidFill>
              <a:latin typeface="Comic Sans MS"/>
              <a:ea typeface="Comic Sans MS"/>
              <a:cs typeface="Comic Sans MS"/>
              <a:sym typeface="Comic Sans MS"/>
            </a:endParaRPr>
          </a:p>
          <a:p>
            <a:pPr marL="228600" marR="0" lvl="0" indent="-101600" algn="l" rtl="0">
              <a:lnSpc>
                <a:spcPct val="100000"/>
              </a:lnSpc>
              <a:spcBef>
                <a:spcPts val="1500"/>
              </a:spcBef>
              <a:spcAft>
                <a:spcPts val="0"/>
              </a:spcAft>
              <a:buClr>
                <a:schemeClr val="dk1"/>
              </a:buClr>
              <a:buSzPts val="2000"/>
              <a:buFont typeface="Arial"/>
              <a:buNone/>
            </a:pPr>
            <a:endParaRPr sz="1800" dirty="0">
              <a:solidFill>
                <a:srgbClr val="272626"/>
              </a:solidFill>
              <a:latin typeface="Comic Sans MS"/>
              <a:ea typeface="Comic Sans MS"/>
              <a:cs typeface="Comic Sans MS"/>
              <a:sym typeface="Comic Sans MS"/>
            </a:endParaRPr>
          </a:p>
        </p:txBody>
      </p:sp>
      <p:sp>
        <p:nvSpPr>
          <p:cNvPr id="242" name="Google Shape;242;p42"/>
          <p:cNvSpPr txBox="1"/>
          <p:nvPr/>
        </p:nvSpPr>
        <p:spPr>
          <a:xfrm>
            <a:off x="0" y="837171"/>
            <a:ext cx="12191999"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000" b="1" dirty="0">
                <a:solidFill>
                  <a:srgbClr val="D9222A"/>
                </a:solidFill>
                <a:latin typeface="Comic Sans MS"/>
                <a:ea typeface="Comic Sans MS"/>
                <a:cs typeface="Comic Sans MS"/>
                <a:sym typeface="Comic Sans MS"/>
              </a:rPr>
              <a:t>Useful Link</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3"/>
          <p:cNvSpPr txBox="1"/>
          <p:nvPr/>
        </p:nvSpPr>
        <p:spPr>
          <a:xfrm>
            <a:off x="82569" y="6547270"/>
            <a:ext cx="4389113" cy="35908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800"/>
              <a:buFont typeface="Arial"/>
              <a:buNone/>
            </a:pPr>
            <a:r>
              <a:rPr lang="en-GB" sz="800">
                <a:solidFill>
                  <a:schemeClr val="lt1"/>
                </a:solidFill>
                <a:latin typeface="Arial"/>
                <a:ea typeface="Arial"/>
                <a:cs typeface="Arial"/>
                <a:sym typeface="Arial"/>
              </a:rPr>
              <a:t>Copyright © 2022 iChild and its licensors. All rights reserved. Not for commercial use.</a:t>
            </a:r>
            <a:endParaRPr/>
          </a:p>
        </p:txBody>
      </p:sp>
      <p:pic>
        <p:nvPicPr>
          <p:cNvPr id="249" name="Google Shape;249;p43" descr="A picture containing text, clipar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178685" y="6483694"/>
            <a:ext cx="944078" cy="259243"/>
          </a:xfrm>
          <a:prstGeom prst="rect">
            <a:avLst/>
          </a:prstGeom>
          <a:noFill/>
          <a:ln>
            <a:noFill/>
          </a:ln>
        </p:spPr>
      </p:pic>
      <p:sp>
        <p:nvSpPr>
          <p:cNvPr id="250" name="Google Shape;250;p43"/>
          <p:cNvSpPr txBox="1"/>
          <p:nvPr/>
        </p:nvSpPr>
        <p:spPr>
          <a:xfrm>
            <a:off x="0" y="5508338"/>
            <a:ext cx="12192000" cy="60902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500"/>
              <a:buFont typeface="Arial"/>
              <a:buNone/>
            </a:pPr>
            <a:r>
              <a:rPr lang="en-GB" sz="3500" b="1">
                <a:solidFill>
                  <a:schemeClr val="lt1"/>
                </a:solidFill>
                <a:latin typeface="Comic Sans MS"/>
                <a:ea typeface="Comic Sans MS"/>
                <a:cs typeface="Comic Sans MS"/>
                <a:sym typeface="Comic Sans MS"/>
              </a:rPr>
              <a:t>Well done!</a:t>
            </a:r>
            <a:endParaRPr/>
          </a:p>
        </p:txBody>
      </p:sp>
      <p:pic>
        <p:nvPicPr>
          <p:cNvPr id="251" name="Google Shape;251;p43" descr="Logo&#10;&#10;Description automatically generated"/>
          <p:cNvPicPr preferRelativeResize="0"/>
          <p:nvPr/>
        </p:nvPicPr>
        <p:blipFill rotWithShape="1">
          <a:blip r:embed="rId4">
            <a:alphaModFix/>
          </a:blip>
          <a:srcRect/>
          <a:stretch/>
        </p:blipFill>
        <p:spPr>
          <a:xfrm>
            <a:off x="4380854" y="1862718"/>
            <a:ext cx="3430292" cy="3270742"/>
          </a:xfrm>
          <a:prstGeom prst="rect">
            <a:avLst/>
          </a:prstGeom>
          <a:noFill/>
          <a:ln>
            <a:noFill/>
          </a:ln>
        </p:spPr>
      </p:pic>
      <p:sp>
        <p:nvSpPr>
          <p:cNvPr id="252" name="Google Shape;252;p43"/>
          <p:cNvSpPr txBox="1"/>
          <p:nvPr/>
        </p:nvSpPr>
        <p:spPr>
          <a:xfrm>
            <a:off x="-1" y="459899"/>
            <a:ext cx="12192001" cy="11054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3500" b="1" dirty="0">
                <a:solidFill>
                  <a:schemeClr val="lt1"/>
                </a:solidFill>
                <a:latin typeface="Comic Sans MS"/>
                <a:ea typeface="Comic Sans MS"/>
                <a:cs typeface="Comic Sans MS"/>
                <a:sym typeface="Comic Sans MS"/>
              </a:rPr>
              <a:t>Uncovering Black British History</a:t>
            </a:r>
            <a:endParaRPr dirty="0"/>
          </a:p>
          <a:p>
            <a:pPr marL="0" marR="0" lvl="0" indent="0" algn="ctr" rtl="0">
              <a:lnSpc>
                <a:spcPct val="100000"/>
              </a:lnSpc>
              <a:spcBef>
                <a:spcPts val="700"/>
              </a:spcBef>
              <a:spcAft>
                <a:spcPts val="0"/>
              </a:spcAft>
              <a:buNone/>
            </a:pPr>
            <a:r>
              <a:rPr lang="en-GB" sz="2500" dirty="0">
                <a:solidFill>
                  <a:schemeClr val="lt1"/>
                </a:solidFill>
                <a:latin typeface="Comic Sans MS"/>
                <a:ea typeface="Comic Sans MS"/>
                <a:cs typeface="Comic Sans MS"/>
                <a:sym typeface="Comic Sans MS"/>
              </a:rPr>
              <a:t>Tudors 1485 - 1603</a:t>
            </a:r>
            <a:endParaRPr sz="2500" dirty="0">
              <a:solidFill>
                <a:schemeClr val="lt1"/>
              </a:solidFill>
              <a:latin typeface="Comic Sans MS"/>
              <a:ea typeface="Comic Sans MS"/>
              <a:cs typeface="Comic Sans MS"/>
              <a:sym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5"/>
          <p:cNvSpPr txBox="1"/>
          <p:nvPr/>
        </p:nvSpPr>
        <p:spPr>
          <a:xfrm>
            <a:off x="7082061" y="1991858"/>
            <a:ext cx="4092765" cy="406233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What do you know about</a:t>
            </a:r>
            <a:br>
              <a:rPr lang="en-GB" sz="2000" dirty="0">
                <a:solidFill>
                  <a:srgbClr val="272626"/>
                </a:solidFill>
                <a:latin typeface="Comic Sans MS"/>
                <a:ea typeface="Comic Sans MS"/>
                <a:cs typeface="Comic Sans MS"/>
                <a:sym typeface="Comic Sans MS"/>
              </a:rPr>
            </a:br>
            <a:r>
              <a:rPr lang="en-GB" sz="2000" dirty="0">
                <a:solidFill>
                  <a:srgbClr val="272626"/>
                </a:solidFill>
                <a:latin typeface="Comic Sans MS"/>
                <a:ea typeface="Comic Sans MS"/>
                <a:cs typeface="Comic Sans MS"/>
                <a:sym typeface="Comic Sans MS"/>
              </a:rPr>
              <a:t>Tudor England?</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You might have seen Tudor buildings, with their decorative dark wood and white plaster walls, like this one.</a:t>
            </a:r>
          </a:p>
          <a:p>
            <a:pPr marL="0" marR="0" lvl="0" indent="0" algn="l" rtl="0">
              <a:lnSpc>
                <a:spcPct val="100000"/>
              </a:lnSpc>
              <a:spcBef>
                <a:spcPts val="0"/>
              </a:spcBef>
              <a:spcAft>
                <a:spcPts val="1500"/>
              </a:spcAft>
              <a:buClr>
                <a:srgbClr val="272626"/>
              </a:buClr>
              <a:buSzPts val="2000"/>
              <a:buFont typeface="Arial"/>
              <a:buNone/>
            </a:pPr>
            <a:r>
              <a:rPr lang="en-GB" sz="2000" dirty="0">
                <a:solidFill>
                  <a:srgbClr val="272626"/>
                </a:solidFill>
                <a:latin typeface="Comic Sans MS"/>
                <a:ea typeface="Comic Sans MS"/>
                <a:cs typeface="Comic Sans MS"/>
                <a:sym typeface="Comic Sans MS"/>
              </a:rPr>
              <a:t>Or you might have seen paintings of wealthy Tudors wearing expensive clothes, decorated with jewels and lace.  </a:t>
            </a:r>
            <a:endParaRPr sz="2000" dirty="0">
              <a:solidFill>
                <a:srgbClr val="272626"/>
              </a:solidFill>
              <a:latin typeface="Comic Sans MS"/>
              <a:ea typeface="Comic Sans MS"/>
              <a:cs typeface="Comic Sans MS"/>
              <a:sym typeface="Comic Sans MS"/>
            </a:endParaRPr>
          </a:p>
          <a:p>
            <a:pPr marL="228600" marR="0" lvl="0" indent="-101600" algn="l" rtl="0">
              <a:lnSpc>
                <a:spcPct val="90000"/>
              </a:lnSpc>
              <a:spcBef>
                <a:spcPts val="1000"/>
              </a:spcBef>
              <a:spcAft>
                <a:spcPts val="0"/>
              </a:spcAft>
              <a:buClr>
                <a:schemeClr val="dk1"/>
              </a:buClr>
              <a:buSzPts val="2000"/>
              <a:buFont typeface="Arial"/>
              <a:buNone/>
            </a:pPr>
            <a:endParaRPr sz="2000" dirty="0">
              <a:solidFill>
                <a:schemeClr val="dk1"/>
              </a:solidFill>
              <a:latin typeface="Comic Sans MS"/>
              <a:ea typeface="Comic Sans MS"/>
              <a:cs typeface="Comic Sans MS"/>
              <a:sym typeface="Comic Sans MS"/>
            </a:endParaRPr>
          </a:p>
        </p:txBody>
      </p:sp>
      <p:pic>
        <p:nvPicPr>
          <p:cNvPr id="110" name="Google Shape;110;p5" descr="A picture containing grass, outdoor, sky, building&#10;&#10;Description automatically generated"/>
          <p:cNvPicPr preferRelativeResize="0"/>
          <p:nvPr/>
        </p:nvPicPr>
        <p:blipFill rotWithShape="1">
          <a:blip r:embed="rId3">
            <a:alphaModFix/>
          </a:blip>
          <a:srcRect/>
          <a:stretch/>
        </p:blipFill>
        <p:spPr>
          <a:xfrm>
            <a:off x="1148979" y="1748884"/>
            <a:ext cx="5443596" cy="4062335"/>
          </a:xfrm>
          <a:prstGeom prst="rect">
            <a:avLst/>
          </a:prstGeom>
          <a:noFill/>
          <a:ln w="12700" cap="flat" cmpd="sng">
            <a:solidFill>
              <a:srgbClr val="BFBFBF"/>
            </a:solidFill>
            <a:prstDash val="solid"/>
            <a:round/>
            <a:headEnd type="none" w="sm" len="sm"/>
            <a:tailEnd type="none" w="sm" len="sm"/>
          </a:ln>
        </p:spPr>
      </p:pic>
      <p:sp>
        <p:nvSpPr>
          <p:cNvPr id="111" name="Google Shape;111;p5"/>
          <p:cNvSpPr txBox="1"/>
          <p:nvPr/>
        </p:nvSpPr>
        <p:spPr>
          <a:xfrm>
            <a:off x="0" y="803807"/>
            <a:ext cx="12192000" cy="6390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D9222A"/>
              </a:buClr>
              <a:buSzPts val="3000"/>
              <a:buFont typeface="Comic Sans MS"/>
              <a:buNone/>
            </a:pPr>
            <a:r>
              <a:rPr lang="en-GB" sz="3000" b="1" dirty="0">
                <a:solidFill>
                  <a:srgbClr val="D9222A"/>
                </a:solidFill>
                <a:latin typeface="Comic Sans MS"/>
                <a:ea typeface="Comic Sans MS"/>
                <a:cs typeface="Comic Sans MS"/>
                <a:sym typeface="Comic Sans MS"/>
              </a:rPr>
              <a:t>Tudor England</a:t>
            </a:r>
            <a:endParaRPr sz="3000" b="1" dirty="0">
              <a:solidFill>
                <a:srgbClr val="D9222A"/>
              </a:solidFill>
              <a:latin typeface="Comic Sans MS"/>
              <a:ea typeface="Comic Sans MS"/>
              <a:cs typeface="Comic Sans MS"/>
              <a:sym typeface="Comic Sans M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3"/>
          <p:cNvSpPr txBox="1"/>
          <p:nvPr/>
        </p:nvSpPr>
        <p:spPr>
          <a:xfrm>
            <a:off x="0" y="729499"/>
            <a:ext cx="12192000" cy="639082"/>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D9222A"/>
              </a:buClr>
              <a:buSzPts val="3000"/>
              <a:buFont typeface="Comic Sans MS"/>
              <a:buNone/>
            </a:pPr>
            <a:r>
              <a:rPr lang="en-GB" sz="3000" b="1" dirty="0">
                <a:solidFill>
                  <a:srgbClr val="D9222A"/>
                </a:solidFill>
                <a:latin typeface="Comic Sans MS"/>
                <a:ea typeface="Comic Sans MS"/>
                <a:cs typeface="Comic Sans MS"/>
                <a:sym typeface="Comic Sans MS"/>
              </a:rPr>
              <a:t>What do you know about the Tudors?</a:t>
            </a:r>
            <a:endParaRPr sz="3000" b="1" dirty="0">
              <a:solidFill>
                <a:srgbClr val="D9222A"/>
              </a:solidFill>
              <a:latin typeface="Comic Sans MS"/>
              <a:ea typeface="Comic Sans MS"/>
              <a:cs typeface="Comic Sans MS"/>
              <a:sym typeface="Comic Sans MS"/>
            </a:endParaRPr>
          </a:p>
        </p:txBody>
      </p:sp>
      <p:sp>
        <p:nvSpPr>
          <p:cNvPr id="117" name="Google Shape;117;p3"/>
          <p:cNvSpPr txBox="1"/>
          <p:nvPr/>
        </p:nvSpPr>
        <p:spPr>
          <a:xfrm>
            <a:off x="889986" y="5763466"/>
            <a:ext cx="8160847" cy="45028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0"/>
              </a:spcAft>
              <a:buClr>
                <a:srgbClr val="D9222A"/>
              </a:buClr>
              <a:buSzPts val="2000"/>
              <a:buFont typeface="Arial"/>
              <a:buNone/>
            </a:pPr>
            <a:r>
              <a:rPr lang="en-GB" sz="2000" dirty="0">
                <a:solidFill>
                  <a:srgbClr val="272626"/>
                </a:solidFill>
                <a:latin typeface="Comic Sans MS"/>
                <a:ea typeface="Comic Sans MS"/>
                <a:cs typeface="Comic Sans MS"/>
                <a:sym typeface="Comic Sans MS"/>
              </a:rPr>
              <a:t>Do you know their names?</a:t>
            </a:r>
            <a:endParaRPr sz="2000" dirty="0">
              <a:solidFill>
                <a:srgbClr val="272626"/>
              </a:solidFill>
              <a:latin typeface="Comic Sans MS"/>
              <a:ea typeface="Comic Sans MS"/>
              <a:cs typeface="Comic Sans MS"/>
              <a:sym typeface="Comic Sans MS"/>
            </a:endParaRPr>
          </a:p>
          <a:p>
            <a:pPr marL="0" marR="0" lvl="0" indent="0" algn="l" rtl="0">
              <a:lnSpc>
                <a:spcPct val="100000"/>
              </a:lnSpc>
              <a:spcAft>
                <a:spcPts val="0"/>
              </a:spcAft>
              <a:buClr>
                <a:srgbClr val="D9222A"/>
              </a:buClr>
              <a:buSzPts val="2000"/>
              <a:buFont typeface="Arial"/>
              <a:buNone/>
            </a:pPr>
            <a:endParaRPr sz="2000" dirty="0">
              <a:solidFill>
                <a:srgbClr val="272626"/>
              </a:solidFill>
              <a:latin typeface="Comic Sans MS"/>
              <a:ea typeface="Comic Sans MS"/>
              <a:cs typeface="Comic Sans MS"/>
              <a:sym typeface="Comic Sans MS"/>
            </a:endParaRPr>
          </a:p>
        </p:txBody>
      </p:sp>
      <p:pic>
        <p:nvPicPr>
          <p:cNvPr id="118" name="Google Shape;118;p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856352" y="1973113"/>
            <a:ext cx="3019747" cy="3595100"/>
          </a:xfrm>
          <a:prstGeom prst="rect">
            <a:avLst/>
          </a:prstGeom>
          <a:noFill/>
          <a:ln>
            <a:noFill/>
          </a:ln>
        </p:spPr>
      </p:pic>
      <p:pic>
        <p:nvPicPr>
          <p:cNvPr id="119" name="Google Shape;119;p3" descr="A picture containing text, pers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00984" y="1973111"/>
            <a:ext cx="3019749" cy="3595101"/>
          </a:xfrm>
          <a:prstGeom prst="rect">
            <a:avLst/>
          </a:prstGeom>
          <a:noFill/>
          <a:ln>
            <a:noFill/>
          </a:ln>
        </p:spPr>
      </p:pic>
      <p:sp>
        <p:nvSpPr>
          <p:cNvPr id="6" name="Google Shape;117;p3">
            <a:extLst>
              <a:ext uri="{FF2B5EF4-FFF2-40B4-BE49-F238E27FC236}">
                <a16:creationId xmlns:a16="http://schemas.microsoft.com/office/drawing/2014/main" id="{77BB0B70-21FE-2544-A1FC-1A2095A490E3}"/>
              </a:ext>
            </a:extLst>
          </p:cNvPr>
          <p:cNvSpPr txBox="1"/>
          <p:nvPr/>
        </p:nvSpPr>
        <p:spPr>
          <a:xfrm>
            <a:off x="889986" y="1334031"/>
            <a:ext cx="7207606" cy="6390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Aft>
                <a:spcPts val="0"/>
              </a:spcAft>
              <a:buClr>
                <a:srgbClr val="D9222A"/>
              </a:buClr>
              <a:buSzPts val="2000"/>
              <a:buFont typeface="Arial"/>
              <a:buNone/>
            </a:pPr>
            <a:r>
              <a:rPr lang="en-GB" sz="2000" dirty="0">
                <a:solidFill>
                  <a:srgbClr val="272626"/>
                </a:solidFill>
                <a:latin typeface="Comic Sans MS"/>
                <a:ea typeface="Comic Sans MS"/>
                <a:cs typeface="Comic Sans MS"/>
                <a:sym typeface="Comic Sans MS"/>
              </a:rPr>
              <a:t>You might have heard about these two people.</a:t>
            </a:r>
            <a:endParaRPr sz="2000" dirty="0">
              <a:solidFill>
                <a:srgbClr val="272626"/>
              </a:solidFill>
              <a:latin typeface="Comic Sans MS"/>
              <a:ea typeface="Comic Sans MS"/>
              <a:cs typeface="Comic Sans MS"/>
              <a:sym typeface="Comic Sans M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3"/>
          <p:cNvSpPr txBox="1"/>
          <p:nvPr/>
        </p:nvSpPr>
        <p:spPr>
          <a:xfrm>
            <a:off x="2345814" y="5518961"/>
            <a:ext cx="3492499" cy="84936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Aft>
                <a:spcPts val="0"/>
              </a:spcAft>
              <a:buClr>
                <a:srgbClr val="D9222A"/>
              </a:buClr>
              <a:buSzPts val="2000"/>
              <a:buFont typeface="Arial"/>
              <a:buNone/>
            </a:pPr>
            <a:r>
              <a:rPr lang="en-GB" sz="2000" b="1" dirty="0">
                <a:solidFill>
                  <a:srgbClr val="272626"/>
                </a:solidFill>
                <a:latin typeface="Comic Sans MS"/>
                <a:ea typeface="Comic Sans MS"/>
                <a:cs typeface="Comic Sans MS"/>
                <a:sym typeface="Comic Sans MS"/>
              </a:rPr>
              <a:t>Henry VIII</a:t>
            </a:r>
            <a:endParaRPr sz="2000" b="1" dirty="0">
              <a:solidFill>
                <a:srgbClr val="272626"/>
              </a:solidFill>
              <a:latin typeface="Comic Sans MS"/>
              <a:ea typeface="Comic Sans MS"/>
              <a:cs typeface="Comic Sans MS"/>
              <a:sym typeface="Comic Sans MS"/>
            </a:endParaRPr>
          </a:p>
          <a:p>
            <a:pPr marL="0" marR="0" lvl="0" indent="0" algn="l" rtl="0">
              <a:lnSpc>
                <a:spcPct val="100000"/>
              </a:lnSpc>
              <a:spcBef>
                <a:spcPts val="1500"/>
              </a:spcBef>
              <a:spcAft>
                <a:spcPts val="0"/>
              </a:spcAft>
              <a:buClr>
                <a:srgbClr val="D9222A"/>
              </a:buClr>
              <a:buSzPts val="2000"/>
              <a:buFont typeface="Arial"/>
              <a:buNone/>
            </a:pPr>
            <a:endParaRPr sz="2000" dirty="0">
              <a:solidFill>
                <a:srgbClr val="272626"/>
              </a:solidFill>
              <a:latin typeface="Comic Sans MS"/>
              <a:ea typeface="Comic Sans MS"/>
              <a:cs typeface="Comic Sans MS"/>
              <a:sym typeface="Comic Sans MS"/>
            </a:endParaRPr>
          </a:p>
        </p:txBody>
      </p:sp>
      <p:pic>
        <p:nvPicPr>
          <p:cNvPr id="118" name="Google Shape;118;p3"/>
          <p:cNvPicPr preferRelativeResize="0"/>
          <p:nvPr/>
        </p:nvPicPr>
        <p:blipFill rotWithShape="1">
          <a:blip r:embed="rId3">
            <a:alphaModFix/>
          </a:blip>
          <a:srcRect/>
          <a:stretch/>
        </p:blipFill>
        <p:spPr>
          <a:xfrm>
            <a:off x="2345815" y="1154794"/>
            <a:ext cx="3492499" cy="4157926"/>
          </a:xfrm>
          <a:prstGeom prst="rect">
            <a:avLst/>
          </a:prstGeom>
          <a:noFill/>
          <a:ln>
            <a:noFill/>
          </a:ln>
        </p:spPr>
      </p:pic>
      <p:pic>
        <p:nvPicPr>
          <p:cNvPr id="119" name="Google Shape;119;p3" descr="A picture containing text, pers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51713" y="1154794"/>
            <a:ext cx="3492501" cy="4157926"/>
          </a:xfrm>
          <a:prstGeom prst="rect">
            <a:avLst/>
          </a:prstGeom>
          <a:noFill/>
          <a:ln>
            <a:noFill/>
          </a:ln>
        </p:spPr>
      </p:pic>
      <p:sp>
        <p:nvSpPr>
          <p:cNvPr id="8" name="Google Shape;117;p3">
            <a:extLst>
              <a:ext uri="{FF2B5EF4-FFF2-40B4-BE49-F238E27FC236}">
                <a16:creationId xmlns:a16="http://schemas.microsoft.com/office/drawing/2014/main" id="{83BDB2E7-9EBB-1A4E-8722-DC68FB1E4040}"/>
              </a:ext>
            </a:extLst>
          </p:cNvPr>
          <p:cNvSpPr txBox="1"/>
          <p:nvPr/>
        </p:nvSpPr>
        <p:spPr>
          <a:xfrm>
            <a:off x="6356879" y="5518961"/>
            <a:ext cx="3492499" cy="84936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Aft>
                <a:spcPts val="0"/>
              </a:spcAft>
              <a:buClr>
                <a:srgbClr val="D9222A"/>
              </a:buClr>
              <a:buSzPts val="2000"/>
              <a:buFont typeface="Arial"/>
              <a:buNone/>
            </a:pPr>
            <a:r>
              <a:rPr lang="en-GB" sz="2000" b="1" dirty="0">
                <a:solidFill>
                  <a:srgbClr val="272626"/>
                </a:solidFill>
                <a:latin typeface="Comic Sans MS"/>
                <a:ea typeface="Comic Sans MS"/>
                <a:cs typeface="Comic Sans MS"/>
                <a:sym typeface="Comic Sans MS"/>
              </a:rPr>
              <a:t>Elizabeth I</a:t>
            </a:r>
          </a:p>
          <a:p>
            <a:pPr marL="0" marR="0" lvl="0" indent="0" algn="l" rtl="0">
              <a:lnSpc>
                <a:spcPct val="100000"/>
              </a:lnSpc>
              <a:spcBef>
                <a:spcPts val="1500"/>
              </a:spcBef>
              <a:spcAft>
                <a:spcPts val="0"/>
              </a:spcAft>
              <a:buClr>
                <a:srgbClr val="D9222A"/>
              </a:buClr>
              <a:buSzPts val="2000"/>
              <a:buFont typeface="Arial"/>
              <a:buNone/>
            </a:pPr>
            <a:endParaRPr sz="2000" dirty="0">
              <a:solidFill>
                <a:srgbClr val="272626"/>
              </a:solidFill>
              <a:latin typeface="Comic Sans MS"/>
              <a:ea typeface="Comic Sans MS"/>
              <a:cs typeface="Comic Sans MS"/>
              <a:sym typeface="Comic Sans MS"/>
            </a:endParaRPr>
          </a:p>
        </p:txBody>
      </p:sp>
    </p:spTree>
    <p:extLst>
      <p:ext uri="{BB962C8B-B14F-4D97-AF65-F5344CB8AC3E}">
        <p14:creationId xmlns:p14="http://schemas.microsoft.com/office/powerpoint/2010/main" val="346819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3"/>
          <p:cNvSpPr txBox="1"/>
          <p:nvPr/>
        </p:nvSpPr>
        <p:spPr>
          <a:xfrm>
            <a:off x="0" y="791254"/>
            <a:ext cx="12192000" cy="53152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D9222A"/>
              </a:buClr>
              <a:buSzPts val="3000"/>
              <a:buFont typeface="Comic Sans MS"/>
              <a:buNone/>
            </a:pPr>
            <a:r>
              <a:rPr lang="en-GB" sz="3000" b="1">
                <a:solidFill>
                  <a:srgbClr val="D9222A"/>
                </a:solidFill>
                <a:latin typeface="Comic Sans MS"/>
                <a:ea typeface="Comic Sans MS"/>
                <a:cs typeface="Comic Sans MS"/>
                <a:sym typeface="Comic Sans MS"/>
              </a:rPr>
              <a:t>Stepping back to see the bigger picture</a:t>
            </a:r>
            <a:endParaRPr sz="3000" b="1">
              <a:solidFill>
                <a:srgbClr val="D9222A"/>
              </a:solidFill>
              <a:latin typeface="Comic Sans MS"/>
              <a:ea typeface="Comic Sans MS"/>
              <a:cs typeface="Comic Sans MS"/>
              <a:sym typeface="Comic Sans MS"/>
            </a:endParaRPr>
          </a:p>
        </p:txBody>
      </p:sp>
      <p:sp>
        <p:nvSpPr>
          <p:cNvPr id="126" name="Google Shape;126;p13"/>
          <p:cNvSpPr txBox="1"/>
          <p:nvPr/>
        </p:nvSpPr>
        <p:spPr>
          <a:xfrm>
            <a:off x="5632923" y="1997088"/>
            <a:ext cx="5459798" cy="36564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9222A"/>
              </a:buClr>
              <a:buSzPts val="1900"/>
              <a:buFont typeface="Arial"/>
              <a:buNone/>
            </a:pPr>
            <a:r>
              <a:rPr lang="en-GB" sz="1900" dirty="0">
                <a:solidFill>
                  <a:srgbClr val="272626"/>
                </a:solidFill>
                <a:latin typeface="Comic Sans MS"/>
                <a:ea typeface="Comic Sans MS"/>
                <a:cs typeface="Comic Sans MS"/>
                <a:sym typeface="Comic Sans MS"/>
              </a:rPr>
              <a:t>We learn about the lives of Tudor monarchs and of the people who worked for them, from lots of different sources, such as:</a:t>
            </a:r>
            <a:endParaRPr dirty="0">
              <a:solidFill>
                <a:srgbClr val="272626"/>
              </a:solidFill>
            </a:endParaRPr>
          </a:p>
          <a:p>
            <a:pPr marL="228600" marR="0" lvl="1" indent="-228600" algn="l" rtl="0">
              <a:lnSpc>
                <a:spcPct val="100000"/>
              </a:lnSpc>
              <a:spcBef>
                <a:spcPts val="1000"/>
              </a:spcBef>
              <a:spcAft>
                <a:spcPts val="0"/>
              </a:spcAft>
              <a:buClr>
                <a:srgbClr val="D9222A"/>
              </a:buClr>
              <a:buSzPts val="1900"/>
              <a:buFont typeface="Arial"/>
              <a:buChar char="•"/>
            </a:pPr>
            <a:r>
              <a:rPr lang="en-GB" sz="1900" dirty="0">
                <a:solidFill>
                  <a:srgbClr val="272626"/>
                </a:solidFill>
                <a:latin typeface="Comic Sans MS"/>
                <a:ea typeface="Comic Sans MS"/>
                <a:cs typeface="Comic Sans MS"/>
                <a:sym typeface="Comic Sans MS"/>
              </a:rPr>
              <a:t>P</a:t>
            </a:r>
            <a:r>
              <a:rPr lang="en-GB" sz="1900" b="0" i="0" u="none" strike="noStrike" cap="none" dirty="0">
                <a:solidFill>
                  <a:srgbClr val="272626"/>
                </a:solidFill>
                <a:latin typeface="Comic Sans MS"/>
                <a:ea typeface="Comic Sans MS"/>
                <a:cs typeface="Comic Sans MS"/>
                <a:sym typeface="Comic Sans MS"/>
              </a:rPr>
              <a:t>aintings</a:t>
            </a:r>
            <a:r>
              <a:rPr lang="en-GB" sz="1900" dirty="0">
                <a:solidFill>
                  <a:srgbClr val="272626"/>
                </a:solidFill>
                <a:latin typeface="Comic Sans MS"/>
                <a:ea typeface="Comic Sans MS"/>
                <a:cs typeface="Comic Sans MS"/>
                <a:sym typeface="Comic Sans MS"/>
              </a:rPr>
              <a:t> and</a:t>
            </a:r>
            <a:r>
              <a:rPr lang="en-GB" sz="1900" b="0" i="0" u="none" strike="noStrike" cap="none" dirty="0">
                <a:solidFill>
                  <a:srgbClr val="272626"/>
                </a:solidFill>
                <a:latin typeface="Comic Sans MS"/>
                <a:ea typeface="Comic Sans MS"/>
                <a:cs typeface="Comic Sans MS"/>
                <a:sym typeface="Comic Sans MS"/>
              </a:rPr>
              <a:t> tapestries.</a:t>
            </a:r>
            <a:endParaRPr dirty="0">
              <a:solidFill>
                <a:srgbClr val="272626"/>
              </a:solidFill>
            </a:endParaRPr>
          </a:p>
          <a:p>
            <a:pPr marL="228600" marR="0" lvl="1" indent="-228600" algn="l" rtl="0">
              <a:lnSpc>
                <a:spcPct val="100000"/>
              </a:lnSpc>
              <a:spcBef>
                <a:spcPts val="1000"/>
              </a:spcBef>
              <a:spcAft>
                <a:spcPts val="0"/>
              </a:spcAft>
              <a:buClr>
                <a:srgbClr val="D9222A"/>
              </a:buClr>
              <a:buSzPts val="1900"/>
              <a:buFont typeface="Arial"/>
              <a:buChar char="•"/>
            </a:pPr>
            <a:r>
              <a:rPr lang="en-GB" sz="1900" b="0" i="0" u="none" strike="noStrike" cap="none" dirty="0">
                <a:solidFill>
                  <a:srgbClr val="272626"/>
                </a:solidFill>
                <a:latin typeface="Comic Sans MS"/>
                <a:ea typeface="Comic Sans MS"/>
                <a:cs typeface="Comic Sans MS"/>
                <a:sym typeface="Comic Sans MS"/>
              </a:rPr>
              <a:t>Official documents</a:t>
            </a:r>
            <a:r>
              <a:rPr lang="en-GB" sz="1900" dirty="0">
                <a:solidFill>
                  <a:srgbClr val="272626"/>
                </a:solidFill>
                <a:latin typeface="Comic Sans MS"/>
                <a:ea typeface="Comic Sans MS"/>
                <a:cs typeface="Comic Sans MS"/>
                <a:sym typeface="Comic Sans MS"/>
              </a:rPr>
              <a:t> </a:t>
            </a:r>
            <a:r>
              <a:rPr lang="en-GB" sz="1900" b="0" i="0" u="none" strike="noStrike" cap="none" dirty="0">
                <a:solidFill>
                  <a:srgbClr val="272626"/>
                </a:solidFill>
                <a:latin typeface="Comic Sans MS"/>
                <a:ea typeface="Comic Sans MS"/>
                <a:cs typeface="Comic Sans MS"/>
                <a:sym typeface="Comic Sans MS"/>
              </a:rPr>
              <a:t>from the Royal Archives.</a:t>
            </a:r>
            <a:endParaRPr dirty="0">
              <a:solidFill>
                <a:srgbClr val="272626"/>
              </a:solidFill>
            </a:endParaRPr>
          </a:p>
          <a:p>
            <a:pPr marL="228600" marR="0" lvl="1" indent="-228600" algn="l" rtl="0">
              <a:lnSpc>
                <a:spcPct val="100000"/>
              </a:lnSpc>
              <a:spcBef>
                <a:spcPts val="1000"/>
              </a:spcBef>
              <a:spcAft>
                <a:spcPts val="0"/>
              </a:spcAft>
              <a:buClr>
                <a:srgbClr val="D9222A"/>
              </a:buClr>
              <a:buSzPts val="1900"/>
              <a:buFont typeface="Arial"/>
              <a:buChar char="•"/>
            </a:pPr>
            <a:r>
              <a:rPr lang="en-GB" sz="1900" b="0" i="0" u="none" strike="noStrike" cap="none" dirty="0">
                <a:solidFill>
                  <a:srgbClr val="272626"/>
                </a:solidFill>
                <a:latin typeface="Comic Sans MS"/>
                <a:ea typeface="Comic Sans MS"/>
                <a:cs typeface="Comic Sans MS"/>
                <a:sym typeface="Comic Sans MS"/>
              </a:rPr>
              <a:t>Unofficial letters and messages written</a:t>
            </a:r>
            <a:br>
              <a:rPr lang="en-GB" sz="1900" b="0" i="0" u="none" strike="noStrike" cap="none" dirty="0">
                <a:solidFill>
                  <a:srgbClr val="272626"/>
                </a:solidFill>
                <a:latin typeface="Comic Sans MS"/>
                <a:ea typeface="Comic Sans MS"/>
                <a:cs typeface="Comic Sans MS"/>
                <a:sym typeface="Comic Sans MS"/>
              </a:rPr>
            </a:br>
            <a:r>
              <a:rPr lang="en-GB" sz="1900" b="0" i="0" u="none" strike="noStrike" cap="none" dirty="0">
                <a:solidFill>
                  <a:srgbClr val="272626"/>
                </a:solidFill>
                <a:latin typeface="Comic Sans MS"/>
                <a:ea typeface="Comic Sans MS"/>
                <a:cs typeface="Comic Sans MS"/>
                <a:sym typeface="Comic Sans MS"/>
              </a:rPr>
              <a:t>by them, or by other people, about their everyday lives and events. </a:t>
            </a:r>
            <a:endParaRPr dirty="0">
              <a:solidFill>
                <a:srgbClr val="272626"/>
              </a:solidFill>
            </a:endParaRPr>
          </a:p>
          <a:p>
            <a:pPr marL="228600" marR="0" lvl="1" indent="-228600" algn="l" rtl="0">
              <a:lnSpc>
                <a:spcPct val="100000"/>
              </a:lnSpc>
              <a:spcBef>
                <a:spcPts val="1000"/>
              </a:spcBef>
              <a:spcAft>
                <a:spcPts val="0"/>
              </a:spcAft>
              <a:buClr>
                <a:srgbClr val="D9222A"/>
              </a:buClr>
              <a:buSzPts val="1900"/>
              <a:buFont typeface="Arial"/>
              <a:buChar char="•"/>
            </a:pPr>
            <a:r>
              <a:rPr lang="en-GB" sz="1900" dirty="0">
                <a:solidFill>
                  <a:srgbClr val="272626"/>
                </a:solidFill>
                <a:latin typeface="Comic Sans MS"/>
                <a:ea typeface="Comic Sans MS"/>
                <a:cs typeface="Comic Sans MS"/>
                <a:sym typeface="Comic Sans MS"/>
              </a:rPr>
              <a:t>O</a:t>
            </a:r>
            <a:r>
              <a:rPr lang="en-GB" sz="1900" b="0" i="0" u="none" strike="noStrike" cap="none" dirty="0">
                <a:solidFill>
                  <a:srgbClr val="272626"/>
                </a:solidFill>
                <a:latin typeface="Comic Sans MS"/>
                <a:ea typeface="Comic Sans MS"/>
                <a:cs typeface="Comic Sans MS"/>
                <a:sym typeface="Comic Sans MS"/>
              </a:rPr>
              <a:t>bjects that they used – from houses</a:t>
            </a:r>
            <a:br>
              <a:rPr lang="en-GB" sz="1900" b="0" i="0" u="none" strike="noStrike" cap="none" dirty="0">
                <a:solidFill>
                  <a:srgbClr val="272626"/>
                </a:solidFill>
                <a:latin typeface="Comic Sans MS"/>
                <a:ea typeface="Comic Sans MS"/>
                <a:cs typeface="Comic Sans MS"/>
                <a:sym typeface="Comic Sans MS"/>
              </a:rPr>
            </a:br>
            <a:r>
              <a:rPr lang="en-GB" sz="1900" b="0" i="0" u="none" strike="noStrike" cap="none" dirty="0">
                <a:solidFill>
                  <a:srgbClr val="272626"/>
                </a:solidFill>
                <a:latin typeface="Comic Sans MS"/>
                <a:ea typeface="Comic Sans MS"/>
                <a:cs typeface="Comic Sans MS"/>
                <a:sym typeface="Comic Sans MS"/>
              </a:rPr>
              <a:t>and palaces to pottery and jewels.</a:t>
            </a:r>
            <a:endParaRPr dirty="0">
              <a:solidFill>
                <a:srgbClr val="272626"/>
              </a:solidFill>
            </a:endParaRPr>
          </a:p>
        </p:txBody>
      </p:sp>
      <p:pic>
        <p:nvPicPr>
          <p:cNvPr id="127" name="Google Shape;127;p13" descr="A person reading a book&#10;&#10;Description automatically generated with low confidence"/>
          <p:cNvPicPr preferRelativeResize="0"/>
          <p:nvPr/>
        </p:nvPicPr>
        <p:blipFill rotWithShape="1">
          <a:blip r:embed="rId3">
            <a:alphaModFix/>
          </a:blip>
          <a:srcRect/>
          <a:stretch/>
        </p:blipFill>
        <p:spPr>
          <a:xfrm>
            <a:off x="1263290" y="1700213"/>
            <a:ext cx="3894272" cy="414178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4"/>
          <p:cNvSpPr txBox="1"/>
          <p:nvPr/>
        </p:nvSpPr>
        <p:spPr>
          <a:xfrm>
            <a:off x="7338254" y="1713158"/>
            <a:ext cx="3957277" cy="4998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9222A"/>
              </a:buClr>
              <a:buSzPts val="2000"/>
              <a:buFont typeface="Arial"/>
              <a:buNone/>
            </a:pPr>
            <a:r>
              <a:rPr lang="en-GB" sz="2000" dirty="0">
                <a:solidFill>
                  <a:srgbClr val="272626"/>
                </a:solidFill>
                <a:latin typeface="Comic Sans MS"/>
                <a:ea typeface="Comic Sans MS"/>
                <a:cs typeface="Comic Sans MS"/>
                <a:sym typeface="Comic Sans MS"/>
              </a:rPr>
              <a:t>The Tudor kings and queens were interesting rulers, but Tudor history has other interesting stories to tell.</a:t>
            </a: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D9222A"/>
              </a:buClr>
              <a:buSzPts val="2000"/>
              <a:buFont typeface="Arial"/>
              <a:buNone/>
            </a:pPr>
            <a:endParaRPr sz="2000" dirty="0">
              <a:solidFill>
                <a:srgbClr val="272626"/>
              </a:solidFill>
              <a:latin typeface="Comic Sans MS"/>
              <a:ea typeface="Comic Sans MS"/>
              <a:cs typeface="Comic Sans MS"/>
              <a:sym typeface="Comic Sans MS"/>
            </a:endParaRPr>
          </a:p>
          <a:p>
            <a:pPr marL="0" marR="0" lvl="0" indent="0" algn="l" rtl="0">
              <a:lnSpc>
                <a:spcPct val="100000"/>
              </a:lnSpc>
              <a:spcBef>
                <a:spcPts val="0"/>
              </a:spcBef>
              <a:spcAft>
                <a:spcPts val="0"/>
              </a:spcAft>
              <a:buClr>
                <a:srgbClr val="D9222A"/>
              </a:buClr>
              <a:buSzPts val="2000"/>
              <a:buFont typeface="Arial"/>
              <a:buNone/>
            </a:pPr>
            <a:r>
              <a:rPr lang="en-GB" sz="2000" dirty="0">
                <a:solidFill>
                  <a:srgbClr val="272626"/>
                </a:solidFill>
                <a:latin typeface="Comic Sans MS"/>
                <a:ea typeface="Comic Sans MS"/>
                <a:cs typeface="Comic Sans MS"/>
                <a:sym typeface="Comic Sans MS"/>
              </a:rPr>
              <a:t>People used to think that there weren’t any Black people living in Tudor England, and if you just look at famous paintings you would probably think that all Tudors were white and rich.</a:t>
            </a:r>
            <a:endParaRPr sz="2000" dirty="0">
              <a:solidFill>
                <a:srgbClr val="272626"/>
              </a:solidFill>
              <a:latin typeface="Comic Sans MS"/>
              <a:ea typeface="Comic Sans MS"/>
              <a:cs typeface="Comic Sans MS"/>
              <a:sym typeface="Comic Sans MS"/>
            </a:endParaRPr>
          </a:p>
        </p:txBody>
      </p:sp>
      <p:pic>
        <p:nvPicPr>
          <p:cNvPr id="4" name="Picture 3">
            <a:extLst>
              <a:ext uri="{FF2B5EF4-FFF2-40B4-BE49-F238E27FC236}">
                <a16:creationId xmlns:a16="http://schemas.microsoft.com/office/drawing/2014/main" id="{1F309D88-34E7-DC4F-BBC4-85651141E4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626" y="1471492"/>
            <a:ext cx="5866987" cy="3915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4"/>
          <p:cNvSpPr txBox="1"/>
          <p:nvPr/>
        </p:nvSpPr>
        <p:spPr>
          <a:xfrm>
            <a:off x="6820802" y="2201094"/>
            <a:ext cx="3675587" cy="26475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D9222A"/>
              </a:buClr>
              <a:buSzPts val="2000"/>
              <a:buFont typeface="Arial"/>
              <a:buNone/>
            </a:pPr>
            <a:r>
              <a:rPr lang="en-GB" sz="2000" dirty="0">
                <a:solidFill>
                  <a:srgbClr val="272626"/>
                </a:solidFill>
                <a:latin typeface="Comic Sans MS"/>
                <a:ea typeface="Comic Sans MS"/>
                <a:cs typeface="Comic Sans MS"/>
                <a:sym typeface="Comic Sans MS"/>
              </a:rPr>
              <a:t>But historical records now tell us that the courts of the Tudors were international places and some of the servants and entertainers there were Black people of African origin.</a:t>
            </a:r>
            <a:endParaRPr sz="2000" dirty="0">
              <a:solidFill>
                <a:srgbClr val="272626"/>
              </a:solidFill>
              <a:latin typeface="Comic Sans MS"/>
              <a:ea typeface="Comic Sans MS"/>
              <a:cs typeface="Comic Sans MS"/>
              <a:sym typeface="Comic Sans MS"/>
            </a:endParaRPr>
          </a:p>
        </p:txBody>
      </p:sp>
      <p:pic>
        <p:nvPicPr>
          <p:cNvPr id="133" name="Google Shape;133;p14"/>
          <p:cNvPicPr preferRelativeResize="0"/>
          <p:nvPr/>
        </p:nvPicPr>
        <p:blipFill rotWithShape="1">
          <a:blip r:embed="rId3">
            <a:alphaModFix/>
          </a:blip>
          <a:srcRect/>
          <a:stretch/>
        </p:blipFill>
        <p:spPr>
          <a:xfrm>
            <a:off x="1553592" y="946813"/>
            <a:ext cx="4074850" cy="4911106"/>
          </a:xfrm>
          <a:prstGeom prst="rect">
            <a:avLst/>
          </a:prstGeom>
          <a:noFill/>
          <a:ln>
            <a:noFill/>
          </a:ln>
        </p:spPr>
      </p:pic>
    </p:spTree>
    <p:extLst>
      <p:ext uri="{BB962C8B-B14F-4D97-AF65-F5344CB8AC3E}">
        <p14:creationId xmlns:p14="http://schemas.microsoft.com/office/powerpoint/2010/main" val="3525563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2"/>
          <p:cNvSpPr txBox="1"/>
          <p:nvPr/>
        </p:nvSpPr>
        <p:spPr>
          <a:xfrm>
            <a:off x="0" y="2947386"/>
            <a:ext cx="12192000" cy="10956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5000"/>
              <a:buFont typeface="Comic Sans MS"/>
              <a:buNone/>
            </a:pPr>
            <a:r>
              <a:rPr lang="en-GB" sz="5000" b="1">
                <a:solidFill>
                  <a:schemeClr val="lt1"/>
                </a:solidFill>
                <a:latin typeface="Comic Sans MS"/>
                <a:ea typeface="Comic Sans MS"/>
                <a:cs typeface="Comic Sans MS"/>
                <a:sym typeface="Comic Sans MS"/>
              </a:rPr>
              <a:t>Africans in Tudor England</a:t>
            </a:r>
            <a:endParaRPr/>
          </a:p>
        </p:txBody>
      </p:sp>
      <p:grpSp>
        <p:nvGrpSpPr>
          <p:cNvPr id="139" name="Google Shape;139;p12"/>
          <p:cNvGrpSpPr/>
          <p:nvPr/>
        </p:nvGrpSpPr>
        <p:grpSpPr>
          <a:xfrm>
            <a:off x="236252" y="4845338"/>
            <a:ext cx="11719496" cy="1860264"/>
            <a:chOff x="139961" y="146956"/>
            <a:chExt cx="12292794" cy="1951265"/>
          </a:xfrm>
        </p:grpSpPr>
        <p:pic>
          <p:nvPicPr>
            <p:cNvPr id="140" name="Google Shape;140;p12" descr="Logo&#10;&#10;Description automatically generated"/>
            <p:cNvPicPr preferRelativeResize="0"/>
            <p:nvPr/>
          </p:nvPicPr>
          <p:blipFill rotWithShape="1">
            <a:blip r:embed="rId3">
              <a:alphaModFix amt="33000"/>
            </a:blip>
            <a:srcRect/>
            <a:stretch/>
          </p:blipFill>
          <p:spPr>
            <a:xfrm>
              <a:off x="139961" y="146956"/>
              <a:ext cx="2046616" cy="1951265"/>
            </a:xfrm>
            <a:prstGeom prst="rect">
              <a:avLst/>
            </a:prstGeom>
            <a:noFill/>
            <a:ln>
              <a:noFill/>
            </a:ln>
          </p:spPr>
        </p:pic>
        <p:pic>
          <p:nvPicPr>
            <p:cNvPr id="141" name="Google Shape;141;p12" descr="Logo&#10;&#10;Description automatically generated"/>
            <p:cNvPicPr preferRelativeResize="0"/>
            <p:nvPr/>
          </p:nvPicPr>
          <p:blipFill rotWithShape="1">
            <a:blip r:embed="rId3">
              <a:alphaModFix amt="33000"/>
            </a:blip>
            <a:srcRect/>
            <a:stretch/>
          </p:blipFill>
          <p:spPr>
            <a:xfrm>
              <a:off x="2213690" y="146956"/>
              <a:ext cx="2046616" cy="1951265"/>
            </a:xfrm>
            <a:prstGeom prst="rect">
              <a:avLst/>
            </a:prstGeom>
            <a:noFill/>
            <a:ln>
              <a:noFill/>
            </a:ln>
          </p:spPr>
        </p:pic>
        <p:pic>
          <p:nvPicPr>
            <p:cNvPr id="142" name="Google Shape;142;p12" descr="Logo&#10;&#10;Description automatically generated"/>
            <p:cNvPicPr preferRelativeResize="0"/>
            <p:nvPr/>
          </p:nvPicPr>
          <p:blipFill rotWithShape="1">
            <a:blip r:embed="rId3">
              <a:alphaModFix amt="33000"/>
            </a:blip>
            <a:srcRect/>
            <a:stretch/>
          </p:blipFill>
          <p:spPr>
            <a:xfrm>
              <a:off x="4254761" y="146956"/>
              <a:ext cx="2046616" cy="1951265"/>
            </a:xfrm>
            <a:prstGeom prst="rect">
              <a:avLst/>
            </a:prstGeom>
            <a:noFill/>
            <a:ln>
              <a:noFill/>
            </a:ln>
          </p:spPr>
        </p:pic>
        <p:pic>
          <p:nvPicPr>
            <p:cNvPr id="143" name="Google Shape;143;p12" descr="Logo&#10;&#10;Description automatically generated"/>
            <p:cNvPicPr preferRelativeResize="0"/>
            <p:nvPr/>
          </p:nvPicPr>
          <p:blipFill rotWithShape="1">
            <a:blip r:embed="rId3">
              <a:alphaModFix amt="33000"/>
            </a:blip>
            <a:srcRect/>
            <a:stretch/>
          </p:blipFill>
          <p:spPr>
            <a:xfrm>
              <a:off x="6303996" y="146956"/>
              <a:ext cx="2046616" cy="1951265"/>
            </a:xfrm>
            <a:prstGeom prst="rect">
              <a:avLst/>
            </a:prstGeom>
            <a:noFill/>
            <a:ln>
              <a:noFill/>
            </a:ln>
          </p:spPr>
        </p:pic>
        <p:pic>
          <p:nvPicPr>
            <p:cNvPr id="144" name="Google Shape;144;p12" descr="Logo&#10;&#10;Description automatically generated"/>
            <p:cNvPicPr preferRelativeResize="0"/>
            <p:nvPr/>
          </p:nvPicPr>
          <p:blipFill rotWithShape="1">
            <a:blip r:embed="rId3">
              <a:alphaModFix amt="33000"/>
            </a:blip>
            <a:srcRect/>
            <a:stretch/>
          </p:blipFill>
          <p:spPr>
            <a:xfrm>
              <a:off x="8361396" y="146956"/>
              <a:ext cx="2046616" cy="1951265"/>
            </a:xfrm>
            <a:prstGeom prst="rect">
              <a:avLst/>
            </a:prstGeom>
            <a:noFill/>
            <a:ln>
              <a:noFill/>
            </a:ln>
          </p:spPr>
        </p:pic>
        <p:pic>
          <p:nvPicPr>
            <p:cNvPr id="145" name="Google Shape;145;p12" descr="Logo&#10;&#10;Description automatically generated"/>
            <p:cNvPicPr preferRelativeResize="0"/>
            <p:nvPr/>
          </p:nvPicPr>
          <p:blipFill rotWithShape="1">
            <a:blip r:embed="rId3">
              <a:alphaModFix amt="33000"/>
            </a:blip>
            <a:srcRect/>
            <a:stretch/>
          </p:blipFill>
          <p:spPr>
            <a:xfrm>
              <a:off x="10386139" y="146956"/>
              <a:ext cx="2046616" cy="1951265"/>
            </a:xfrm>
            <a:prstGeom prst="rect">
              <a:avLst/>
            </a:prstGeom>
            <a:noFill/>
            <a:ln>
              <a:noFill/>
            </a:ln>
          </p:spPr>
        </p:pic>
      </p:grpSp>
      <p:grpSp>
        <p:nvGrpSpPr>
          <p:cNvPr id="146" name="Google Shape;146;p12"/>
          <p:cNvGrpSpPr/>
          <p:nvPr/>
        </p:nvGrpSpPr>
        <p:grpSpPr>
          <a:xfrm>
            <a:off x="236252" y="154391"/>
            <a:ext cx="11719496" cy="1860264"/>
            <a:chOff x="139961" y="146956"/>
            <a:chExt cx="12292794" cy="1951265"/>
          </a:xfrm>
        </p:grpSpPr>
        <p:pic>
          <p:nvPicPr>
            <p:cNvPr id="147" name="Google Shape;147;p12" descr="Logo&#10;&#10;Description automatically generated"/>
            <p:cNvPicPr preferRelativeResize="0"/>
            <p:nvPr/>
          </p:nvPicPr>
          <p:blipFill rotWithShape="1">
            <a:blip r:embed="rId3">
              <a:alphaModFix amt="33000"/>
            </a:blip>
            <a:srcRect/>
            <a:stretch/>
          </p:blipFill>
          <p:spPr>
            <a:xfrm>
              <a:off x="139961" y="146956"/>
              <a:ext cx="2046616" cy="1951265"/>
            </a:xfrm>
            <a:prstGeom prst="rect">
              <a:avLst/>
            </a:prstGeom>
            <a:noFill/>
            <a:ln>
              <a:noFill/>
            </a:ln>
          </p:spPr>
        </p:pic>
        <p:pic>
          <p:nvPicPr>
            <p:cNvPr id="148" name="Google Shape;148;p12" descr="Logo&#10;&#10;Description automatically generated"/>
            <p:cNvPicPr preferRelativeResize="0"/>
            <p:nvPr/>
          </p:nvPicPr>
          <p:blipFill rotWithShape="1">
            <a:blip r:embed="rId3">
              <a:alphaModFix amt="33000"/>
            </a:blip>
            <a:srcRect/>
            <a:stretch/>
          </p:blipFill>
          <p:spPr>
            <a:xfrm>
              <a:off x="2213690" y="146956"/>
              <a:ext cx="2046616" cy="1951265"/>
            </a:xfrm>
            <a:prstGeom prst="rect">
              <a:avLst/>
            </a:prstGeom>
            <a:noFill/>
            <a:ln>
              <a:noFill/>
            </a:ln>
          </p:spPr>
        </p:pic>
        <p:pic>
          <p:nvPicPr>
            <p:cNvPr id="149" name="Google Shape;149;p12" descr="Logo&#10;&#10;Description automatically generated"/>
            <p:cNvPicPr preferRelativeResize="0"/>
            <p:nvPr/>
          </p:nvPicPr>
          <p:blipFill rotWithShape="1">
            <a:blip r:embed="rId3">
              <a:alphaModFix amt="33000"/>
            </a:blip>
            <a:srcRect/>
            <a:stretch/>
          </p:blipFill>
          <p:spPr>
            <a:xfrm>
              <a:off x="4254761" y="146956"/>
              <a:ext cx="2046616" cy="1951265"/>
            </a:xfrm>
            <a:prstGeom prst="rect">
              <a:avLst/>
            </a:prstGeom>
            <a:noFill/>
            <a:ln>
              <a:noFill/>
            </a:ln>
          </p:spPr>
        </p:pic>
        <p:pic>
          <p:nvPicPr>
            <p:cNvPr id="150" name="Google Shape;150;p12" descr="Logo&#10;&#10;Description automatically generated"/>
            <p:cNvPicPr preferRelativeResize="0"/>
            <p:nvPr/>
          </p:nvPicPr>
          <p:blipFill rotWithShape="1">
            <a:blip r:embed="rId3">
              <a:alphaModFix amt="33000"/>
            </a:blip>
            <a:srcRect/>
            <a:stretch/>
          </p:blipFill>
          <p:spPr>
            <a:xfrm>
              <a:off x="6303996" y="146956"/>
              <a:ext cx="2046616" cy="1951265"/>
            </a:xfrm>
            <a:prstGeom prst="rect">
              <a:avLst/>
            </a:prstGeom>
            <a:noFill/>
            <a:ln>
              <a:noFill/>
            </a:ln>
          </p:spPr>
        </p:pic>
        <p:pic>
          <p:nvPicPr>
            <p:cNvPr id="151" name="Google Shape;151;p12" descr="Logo&#10;&#10;Description automatically generated"/>
            <p:cNvPicPr preferRelativeResize="0"/>
            <p:nvPr/>
          </p:nvPicPr>
          <p:blipFill rotWithShape="1">
            <a:blip r:embed="rId3">
              <a:alphaModFix amt="33000"/>
            </a:blip>
            <a:srcRect/>
            <a:stretch/>
          </p:blipFill>
          <p:spPr>
            <a:xfrm>
              <a:off x="8361396" y="146956"/>
              <a:ext cx="2046616" cy="1951265"/>
            </a:xfrm>
            <a:prstGeom prst="rect">
              <a:avLst/>
            </a:prstGeom>
            <a:noFill/>
            <a:ln>
              <a:noFill/>
            </a:ln>
          </p:spPr>
        </p:pic>
        <p:pic>
          <p:nvPicPr>
            <p:cNvPr id="152" name="Google Shape;152;p12" descr="Logo&#10;&#10;Description automatically generated"/>
            <p:cNvPicPr preferRelativeResize="0"/>
            <p:nvPr/>
          </p:nvPicPr>
          <p:blipFill rotWithShape="1">
            <a:blip r:embed="rId3">
              <a:alphaModFix amt="33000"/>
            </a:blip>
            <a:srcRect/>
            <a:stretch/>
          </p:blipFill>
          <p:spPr>
            <a:xfrm>
              <a:off x="10386139" y="146956"/>
              <a:ext cx="2046616" cy="1951265"/>
            </a:xfrm>
            <a:prstGeom prst="rect">
              <a:avLst/>
            </a:prstGeom>
            <a:noFill/>
            <a:ln>
              <a:noFill/>
            </a:ln>
          </p:spPr>
        </p:pic>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1428</Words>
  <Application>Microsoft Office PowerPoint</Application>
  <PresentationFormat>Widescreen</PresentationFormat>
  <Paragraphs>105</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Yinka Olusoga</dc:creator>
  <cp:lastModifiedBy>Sara Maslin</cp:lastModifiedBy>
  <cp:revision>52</cp:revision>
  <dcterms:created xsi:type="dcterms:W3CDTF">2021-10-31T13:44:08Z</dcterms:created>
  <dcterms:modified xsi:type="dcterms:W3CDTF">2022-09-25T15:20:05Z</dcterms:modified>
</cp:coreProperties>
</file>