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02"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3" r:id="rId22"/>
    <p:sldId id="324" r:id="rId23"/>
    <p:sldId id="325" r:id="rId24"/>
    <p:sldId id="326" r:id="rId25"/>
    <p:sldId id="327" r:id="rId26"/>
    <p:sldId id="328" r:id="rId27"/>
    <p:sldId id="329" r:id="rId28"/>
    <p:sldId id="330" r:id="rId29"/>
    <p:sldId id="331" r:id="rId30"/>
    <p:sldId id="334" r:id="rId31"/>
    <p:sldId id="335" r:id="rId32"/>
    <p:sldId id="336" r:id="rId33"/>
    <p:sldId id="338" r:id="rId34"/>
    <p:sldId id="337" r:id="rId35"/>
    <p:sldId id="348" r:id="rId36"/>
    <p:sldId id="340" r:id="rId37"/>
    <p:sldId id="341" r:id="rId38"/>
    <p:sldId id="342" r:id="rId39"/>
    <p:sldId id="343" r:id="rId40"/>
    <p:sldId id="344" r:id="rId41"/>
    <p:sldId id="345" r:id="rId42"/>
    <p:sldId id="346" r:id="rId43"/>
    <p:sldId id="34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 userDrawn="1">
          <p15:clr>
            <a:srgbClr val="A4A3A4"/>
          </p15:clr>
        </p15:guide>
        <p15:guide id="2" pos="7680" userDrawn="1">
          <p15:clr>
            <a:srgbClr val="A4A3A4"/>
          </p15:clr>
        </p15:guide>
        <p15:guide id="3" orient="horz" pos="4178" userDrawn="1">
          <p15:clr>
            <a:srgbClr val="A4A3A4"/>
          </p15:clr>
        </p15:guide>
        <p15:guide id="5" pos="166" userDrawn="1">
          <p15:clr>
            <a:srgbClr val="A4A3A4"/>
          </p15:clr>
        </p15:guide>
        <p15:guide id="6" orient="horz" pos="731" userDrawn="1">
          <p15:clr>
            <a:srgbClr val="A4A3A4"/>
          </p15:clr>
        </p15:guide>
        <p15:guide id="7" pos="7559" userDrawn="1">
          <p15:clr>
            <a:srgbClr val="A4A3A4"/>
          </p15:clr>
        </p15:guide>
        <p15:guide id="8" pos="7605" userDrawn="1">
          <p15:clr>
            <a:srgbClr val="A4A3A4"/>
          </p15:clr>
        </p15:guide>
        <p15:guide id="9" pos="7514" userDrawn="1">
          <p15:clr>
            <a:srgbClr val="A4A3A4"/>
          </p15:clr>
        </p15:guide>
        <p15:guide id="10" pos="2887" userDrawn="1">
          <p15:clr>
            <a:srgbClr val="A4A3A4"/>
          </p15:clr>
        </p15:guide>
        <p15:guide id="11" orient="horz" pos="42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D9222A"/>
    <a:srgbClr val="B4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329" autoAdjust="0"/>
    <p:restoredTop sz="91156" autoAdjust="0"/>
  </p:normalViewPr>
  <p:slideViewPr>
    <p:cSldViewPr snapToGrid="0">
      <p:cViewPr varScale="1">
        <p:scale>
          <a:sx n="75" d="100"/>
          <a:sy n="75" d="100"/>
        </p:scale>
        <p:origin x="1325" y="48"/>
      </p:cViewPr>
      <p:guideLst>
        <p:guide orient="horz" pos="73"/>
        <p:guide pos="7680"/>
        <p:guide orient="horz" pos="4178"/>
        <p:guide pos="166"/>
        <p:guide orient="horz" pos="731"/>
        <p:guide pos="7559"/>
        <p:guide pos="7605"/>
        <p:guide pos="7514"/>
        <p:guide pos="2887"/>
        <p:guide orient="horz" pos="426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62D378C4-445D-4EDE-9930-8E0F9447485D}"/>
    <pc:docChg chg="undo custSel addSld modSld sldOrd">
      <pc:chgData name="Sara Maslin" userId="982d4e009d589f26" providerId="LiveId" clId="{62D378C4-445D-4EDE-9930-8E0F9447485D}" dt="2021-12-05T20:49:23.261" v="2465" actId="20577"/>
      <pc:docMkLst>
        <pc:docMk/>
      </pc:docMkLst>
      <pc:sldChg chg="addSp delSp modSp mod">
        <pc:chgData name="Sara Maslin" userId="982d4e009d589f26" providerId="LiveId" clId="{62D378C4-445D-4EDE-9930-8E0F9447485D}" dt="2021-12-05T13:35:04.017" v="465" actId="1076"/>
        <pc:sldMkLst>
          <pc:docMk/>
          <pc:sldMk cId="2501941951" sldId="256"/>
        </pc:sldMkLst>
        <pc:spChg chg="mod">
          <ac:chgData name="Sara Maslin" userId="982d4e009d589f26" providerId="LiveId" clId="{62D378C4-445D-4EDE-9930-8E0F9447485D}" dt="2021-12-05T13:35:04.017" v="465" actId="1076"/>
          <ac:spMkLst>
            <pc:docMk/>
            <pc:sldMk cId="2501941951" sldId="256"/>
            <ac:spMk id="2" creationId="{C80EF8FD-4A31-2B4E-85C6-4959A69647F0}"/>
          </ac:spMkLst>
        </pc:spChg>
        <pc:spChg chg="del mod">
          <ac:chgData name="Sara Maslin" userId="982d4e009d589f26" providerId="LiveId" clId="{62D378C4-445D-4EDE-9930-8E0F9447485D}" dt="2021-12-05T12:26:27.650" v="2" actId="478"/>
          <ac:spMkLst>
            <pc:docMk/>
            <pc:sldMk cId="2501941951" sldId="256"/>
            <ac:spMk id="3" creationId="{0AC89890-7240-FF48-B7F0-690CB852891E}"/>
          </ac:spMkLst>
        </pc:spChg>
        <pc:spChg chg="add mod">
          <ac:chgData name="Sara Maslin" userId="982d4e009d589f26" providerId="LiveId" clId="{62D378C4-445D-4EDE-9930-8E0F9447485D}" dt="2021-12-05T12:27:25.541" v="51" actId="1076"/>
          <ac:spMkLst>
            <pc:docMk/>
            <pc:sldMk cId="2501941951" sldId="256"/>
            <ac:spMk id="4" creationId="{4A68B49B-6E5B-43B0-8A7E-3E3129D6A1E1}"/>
          </ac:spMkLst>
        </pc:spChg>
        <pc:spChg chg="add mod">
          <ac:chgData name="Sara Maslin" userId="982d4e009d589f26" providerId="LiveId" clId="{62D378C4-445D-4EDE-9930-8E0F9447485D}" dt="2021-12-05T12:41:47.362" v="270" actId="207"/>
          <ac:spMkLst>
            <pc:docMk/>
            <pc:sldMk cId="2501941951" sldId="256"/>
            <ac:spMk id="7" creationId="{A7F60814-EDBB-4B41-9AB2-1830ED706B9B}"/>
          </ac:spMkLst>
        </pc:spChg>
        <pc:picChg chg="add mod">
          <ac:chgData name="Sara Maslin" userId="982d4e009d589f26" providerId="LiveId" clId="{62D378C4-445D-4EDE-9930-8E0F9447485D}" dt="2021-12-05T12:41:23.414" v="263" actId="1076"/>
          <ac:picMkLst>
            <pc:docMk/>
            <pc:sldMk cId="2501941951" sldId="256"/>
            <ac:picMk id="6" creationId="{678F6737-836E-4F3E-8F42-13280EDBC252}"/>
          </ac:picMkLst>
        </pc:picChg>
      </pc:sldChg>
      <pc:sldChg chg="addSp delSp modSp mod">
        <pc:chgData name="Sara Maslin" userId="982d4e009d589f26" providerId="LiveId" clId="{62D378C4-445D-4EDE-9930-8E0F9447485D}" dt="2021-12-05T20:42:37.177" v="2399" actId="1076"/>
        <pc:sldMkLst>
          <pc:docMk/>
          <pc:sldMk cId="3174528833" sldId="259"/>
        </pc:sldMkLst>
        <pc:spChg chg="mod">
          <ac:chgData name="Sara Maslin" userId="982d4e009d589f26" providerId="LiveId" clId="{62D378C4-445D-4EDE-9930-8E0F9447485D}" dt="2021-12-05T20:42:33.651" v="2398" actId="1076"/>
          <ac:spMkLst>
            <pc:docMk/>
            <pc:sldMk cId="3174528833" sldId="259"/>
            <ac:spMk id="3" creationId="{96B6803B-B72F-044E-9DB0-E035AAC81C18}"/>
          </ac:spMkLst>
        </pc:spChg>
        <pc:spChg chg="del mod">
          <ac:chgData name="Sara Maslin" userId="982d4e009d589f26" providerId="LiveId" clId="{62D378C4-445D-4EDE-9930-8E0F9447485D}" dt="2021-12-05T19:57:57.696" v="1949" actId="478"/>
          <ac:spMkLst>
            <pc:docMk/>
            <pc:sldMk cId="3174528833" sldId="259"/>
            <ac:spMk id="4" creationId="{82C3E710-F017-4144-A33D-2B1858EE1E00}"/>
          </ac:spMkLst>
        </pc:spChg>
        <pc:spChg chg="add del mod">
          <ac:chgData name="Sara Maslin" userId="982d4e009d589f26" providerId="LiveId" clId="{62D378C4-445D-4EDE-9930-8E0F9447485D}" dt="2021-12-05T19:58:00.925" v="1951" actId="478"/>
          <ac:spMkLst>
            <pc:docMk/>
            <pc:sldMk cId="3174528833" sldId="259"/>
            <ac:spMk id="6" creationId="{081C29CB-93DE-48C6-8E92-63BBDE4C3577}"/>
          </ac:spMkLst>
        </pc:spChg>
        <pc:spChg chg="add mod">
          <ac:chgData name="Sara Maslin" userId="982d4e009d589f26" providerId="LiveId" clId="{62D378C4-445D-4EDE-9930-8E0F9447485D}" dt="2021-12-05T20:42:37.177" v="2399" actId="1076"/>
          <ac:spMkLst>
            <pc:docMk/>
            <pc:sldMk cId="3174528833" sldId="259"/>
            <ac:spMk id="11" creationId="{86F7B1FE-F11C-463E-92BD-E9177AF260DA}"/>
          </ac:spMkLst>
        </pc:spChg>
        <pc:picChg chg="add del mod">
          <ac:chgData name="Sara Maslin" userId="982d4e009d589f26" providerId="LiveId" clId="{62D378C4-445D-4EDE-9930-8E0F9447485D}" dt="2021-12-05T20:19:45.217" v="2316" actId="478"/>
          <ac:picMkLst>
            <pc:docMk/>
            <pc:sldMk cId="3174528833" sldId="259"/>
            <ac:picMk id="8" creationId="{FCB4D5C7-44E6-4FE0-9345-7696A6258EC4}"/>
          </ac:picMkLst>
        </pc:picChg>
        <pc:picChg chg="add mod">
          <ac:chgData name="Sara Maslin" userId="982d4e009d589f26" providerId="LiveId" clId="{62D378C4-445D-4EDE-9930-8E0F9447485D}" dt="2021-12-05T20:42:28.232" v="2397" actId="1076"/>
          <ac:picMkLst>
            <pc:docMk/>
            <pc:sldMk cId="3174528833" sldId="259"/>
            <ac:picMk id="10" creationId="{9721A2A0-7C3D-4C47-8DA5-57E45C3A1670}"/>
          </ac:picMkLst>
        </pc:picChg>
      </pc:sldChg>
      <pc:sldChg chg="addSp delSp modSp mod">
        <pc:chgData name="Sara Maslin" userId="982d4e009d589f26" providerId="LiveId" clId="{62D378C4-445D-4EDE-9930-8E0F9447485D}" dt="2021-12-05T19:37:18.610" v="1687" actId="207"/>
        <pc:sldMkLst>
          <pc:docMk/>
          <pc:sldMk cId="1457543636" sldId="260"/>
        </pc:sldMkLst>
        <pc:spChg chg="del">
          <ac:chgData name="Sara Maslin" userId="982d4e009d589f26" providerId="LiveId" clId="{62D378C4-445D-4EDE-9930-8E0F9447485D}" dt="2021-12-05T12:34:58.968" v="183" actId="478"/>
          <ac:spMkLst>
            <pc:docMk/>
            <pc:sldMk cId="1457543636" sldId="260"/>
            <ac:spMk id="2" creationId="{A911B6F0-A95B-C54A-BDC8-8C89102CC361}"/>
          </ac:spMkLst>
        </pc:spChg>
        <pc:spChg chg="mod">
          <ac:chgData name="Sara Maslin" userId="982d4e009d589f26" providerId="LiveId" clId="{62D378C4-445D-4EDE-9930-8E0F9447485D}" dt="2021-12-05T19:37:18.610" v="1687" actId="207"/>
          <ac:spMkLst>
            <pc:docMk/>
            <pc:sldMk cId="1457543636" sldId="260"/>
            <ac:spMk id="3" creationId="{B807E575-F1F4-F549-94A4-758FB4AEF9D2}"/>
          </ac:spMkLst>
        </pc:spChg>
        <pc:spChg chg="del mod">
          <ac:chgData name="Sara Maslin" userId="982d4e009d589f26" providerId="LiveId" clId="{62D378C4-445D-4EDE-9930-8E0F9447485D}" dt="2021-12-05T12:34:15.967" v="175" actId="478"/>
          <ac:spMkLst>
            <pc:docMk/>
            <pc:sldMk cId="1457543636" sldId="260"/>
            <ac:spMk id="4" creationId="{501877F0-4DAE-473C-8601-774D5D79C7F8}"/>
          </ac:spMkLst>
        </pc:spChg>
        <pc:spChg chg="add del mod">
          <ac:chgData name="Sara Maslin" userId="982d4e009d589f26" providerId="LiveId" clId="{62D378C4-445D-4EDE-9930-8E0F9447485D}" dt="2021-12-05T12:34:17.643" v="176" actId="478"/>
          <ac:spMkLst>
            <pc:docMk/>
            <pc:sldMk cId="1457543636" sldId="260"/>
            <ac:spMk id="6" creationId="{AF476D2E-399D-46E0-8AF9-C9BF967656C7}"/>
          </ac:spMkLst>
        </pc:spChg>
        <pc:spChg chg="add del mod">
          <ac:chgData name="Sara Maslin" userId="982d4e009d589f26" providerId="LiveId" clId="{62D378C4-445D-4EDE-9930-8E0F9447485D}" dt="2021-12-05T12:35:00.641" v="184" actId="478"/>
          <ac:spMkLst>
            <pc:docMk/>
            <pc:sldMk cId="1457543636" sldId="260"/>
            <ac:spMk id="8" creationId="{D5FD8AFA-9640-4595-BF74-C82C8FFB736B}"/>
          </ac:spMkLst>
        </pc:spChg>
        <pc:spChg chg="add del mod">
          <ac:chgData name="Sara Maslin" userId="982d4e009d589f26" providerId="LiveId" clId="{62D378C4-445D-4EDE-9930-8E0F9447485D}" dt="2021-12-05T12:36:35.896" v="197" actId="21"/>
          <ac:spMkLst>
            <pc:docMk/>
            <pc:sldMk cId="1457543636" sldId="260"/>
            <ac:spMk id="10" creationId="{04DAF74A-8ABB-4A82-821E-03AF0A171C17}"/>
          </ac:spMkLst>
        </pc:spChg>
        <pc:spChg chg="add mod">
          <ac:chgData name="Sara Maslin" userId="982d4e009d589f26" providerId="LiveId" clId="{62D378C4-445D-4EDE-9930-8E0F9447485D}" dt="2021-12-05T12:37:04.731" v="206" actId="207"/>
          <ac:spMkLst>
            <pc:docMk/>
            <pc:sldMk cId="1457543636" sldId="260"/>
            <ac:spMk id="13" creationId="{DBC1632C-61FD-467F-BB1D-DA41219625DB}"/>
          </ac:spMkLst>
        </pc:spChg>
        <pc:picChg chg="add del mod">
          <ac:chgData name="Sara Maslin" userId="982d4e009d589f26" providerId="LiveId" clId="{62D378C4-445D-4EDE-9930-8E0F9447485D}" dt="2021-12-05T12:36:30.938" v="195" actId="21"/>
          <ac:picMkLst>
            <pc:docMk/>
            <pc:sldMk cId="1457543636" sldId="260"/>
            <ac:picMk id="9" creationId="{34445C4B-C50D-43E3-BADE-E5C12352AED9}"/>
          </ac:picMkLst>
        </pc:picChg>
        <pc:picChg chg="add mod">
          <ac:chgData name="Sara Maslin" userId="982d4e009d589f26" providerId="LiveId" clId="{62D378C4-445D-4EDE-9930-8E0F9447485D}" dt="2021-12-05T12:36:46.301" v="201" actId="1076"/>
          <ac:picMkLst>
            <pc:docMk/>
            <pc:sldMk cId="1457543636" sldId="260"/>
            <ac:picMk id="12" creationId="{6F9FA839-CD55-4E85-ABDF-62A004582E20}"/>
          </ac:picMkLst>
        </pc:picChg>
      </pc:sldChg>
      <pc:sldChg chg="addSp delSp modSp mod">
        <pc:chgData name="Sara Maslin" userId="982d4e009d589f26" providerId="LiveId" clId="{62D378C4-445D-4EDE-9930-8E0F9447485D}" dt="2021-12-05T15:45:51.573" v="1543" actId="207"/>
        <pc:sldMkLst>
          <pc:docMk/>
          <pc:sldMk cId="1224303975" sldId="262"/>
        </pc:sldMkLst>
        <pc:spChg chg="mod">
          <ac:chgData name="Sara Maslin" userId="982d4e009d589f26" providerId="LiveId" clId="{62D378C4-445D-4EDE-9930-8E0F9447485D}" dt="2021-12-05T15:21:38.919" v="1396" actId="27636"/>
          <ac:spMkLst>
            <pc:docMk/>
            <pc:sldMk cId="1224303975" sldId="262"/>
            <ac:spMk id="3" creationId="{22C3BB35-0277-0E41-A7A7-491DA46D92A4}"/>
          </ac:spMkLst>
        </pc:spChg>
        <pc:spChg chg="del mod">
          <ac:chgData name="Sara Maslin" userId="982d4e009d589f26" providerId="LiveId" clId="{62D378C4-445D-4EDE-9930-8E0F9447485D}" dt="2021-12-05T15:21:44.381" v="1397" actId="478"/>
          <ac:spMkLst>
            <pc:docMk/>
            <pc:sldMk cId="1224303975" sldId="262"/>
            <ac:spMk id="4" creationId="{931CA6E6-E519-4459-93B8-8B8506E7EBB3}"/>
          </ac:spMkLst>
        </pc:spChg>
        <pc:spChg chg="add del mod">
          <ac:chgData name="Sara Maslin" userId="982d4e009d589f26" providerId="LiveId" clId="{62D378C4-445D-4EDE-9930-8E0F9447485D}" dt="2021-12-05T15:21:46.610" v="1398" actId="478"/>
          <ac:spMkLst>
            <pc:docMk/>
            <pc:sldMk cId="1224303975" sldId="262"/>
            <ac:spMk id="6" creationId="{91AD2924-F9F9-4F25-83DC-DC177CDD11C4}"/>
          </ac:spMkLst>
        </pc:spChg>
        <pc:spChg chg="add mod">
          <ac:chgData name="Sara Maslin" userId="982d4e009d589f26" providerId="LiveId" clId="{62D378C4-445D-4EDE-9930-8E0F9447485D}" dt="2021-12-05T15:45:51.573" v="1543" actId="207"/>
          <ac:spMkLst>
            <pc:docMk/>
            <pc:sldMk cId="1224303975" sldId="262"/>
            <ac:spMk id="6" creationId="{CC351810-DE88-4A76-B613-262DFB31DB95}"/>
          </ac:spMkLst>
        </pc:spChg>
        <pc:picChg chg="add mod">
          <ac:chgData name="Sara Maslin" userId="982d4e009d589f26" providerId="LiveId" clId="{62D378C4-445D-4EDE-9930-8E0F9447485D}" dt="2021-12-05T15:45:16.998" v="1537" actId="1076"/>
          <ac:picMkLst>
            <pc:docMk/>
            <pc:sldMk cId="1224303975" sldId="262"/>
            <ac:picMk id="5" creationId="{C4F578DB-9F99-45C0-9727-17165D4F651B}"/>
          </ac:picMkLst>
        </pc:picChg>
      </pc:sldChg>
      <pc:sldChg chg="addSp modSp mod">
        <pc:chgData name="Sara Maslin" userId="982d4e009d589f26" providerId="LiveId" clId="{62D378C4-445D-4EDE-9930-8E0F9447485D}" dt="2021-12-05T14:46:42.246" v="1019" actId="20577"/>
        <pc:sldMkLst>
          <pc:docMk/>
          <pc:sldMk cId="1395066840" sldId="263"/>
        </pc:sldMkLst>
        <pc:spChg chg="mod">
          <ac:chgData name="Sara Maslin" userId="982d4e009d589f26" providerId="LiveId" clId="{62D378C4-445D-4EDE-9930-8E0F9447485D}" dt="2021-12-05T14:46:42.246" v="1019" actId="20577"/>
          <ac:spMkLst>
            <pc:docMk/>
            <pc:sldMk cId="1395066840" sldId="263"/>
            <ac:spMk id="3" creationId="{639BBF02-8C87-C74A-A46F-8190993502CE}"/>
          </ac:spMkLst>
        </pc:spChg>
        <pc:spChg chg="add mod">
          <ac:chgData name="Sara Maslin" userId="982d4e009d589f26" providerId="LiveId" clId="{62D378C4-445D-4EDE-9930-8E0F9447485D}" dt="2021-12-05T14:05:40.137" v="842" actId="207"/>
          <ac:spMkLst>
            <pc:docMk/>
            <pc:sldMk cId="1395066840" sldId="263"/>
            <ac:spMk id="6" creationId="{6D5F856B-EA3F-4D41-987C-942BE91051DA}"/>
          </ac:spMkLst>
        </pc:spChg>
        <pc:picChg chg="add mod">
          <ac:chgData name="Sara Maslin" userId="982d4e009d589f26" providerId="LiveId" clId="{62D378C4-445D-4EDE-9930-8E0F9447485D}" dt="2021-12-05T14:05:07.008" v="834" actId="1076"/>
          <ac:picMkLst>
            <pc:docMk/>
            <pc:sldMk cId="1395066840" sldId="263"/>
            <ac:picMk id="5" creationId="{8B1D2939-5439-4D5D-8945-018728FAB77D}"/>
          </ac:picMkLst>
        </pc:picChg>
      </pc:sldChg>
      <pc:sldChg chg="addSp delSp modSp mod modNotesTx">
        <pc:chgData name="Sara Maslin" userId="982d4e009d589f26" providerId="LiveId" clId="{62D378C4-445D-4EDE-9930-8E0F9447485D}" dt="2021-12-05T19:47:51.251" v="1923" actId="1076"/>
        <pc:sldMkLst>
          <pc:docMk/>
          <pc:sldMk cId="523736609" sldId="264"/>
        </pc:sldMkLst>
        <pc:spChg chg="del">
          <ac:chgData name="Sara Maslin" userId="982d4e009d589f26" providerId="LiveId" clId="{62D378C4-445D-4EDE-9930-8E0F9447485D}" dt="2021-12-05T14:22:48.526" v="945" actId="21"/>
          <ac:spMkLst>
            <pc:docMk/>
            <pc:sldMk cId="523736609" sldId="264"/>
            <ac:spMk id="2" creationId="{9DA68D04-3495-E44E-B45E-5EC8037D5EB6}"/>
          </ac:spMkLst>
        </pc:spChg>
        <pc:spChg chg="mod">
          <ac:chgData name="Sara Maslin" userId="982d4e009d589f26" providerId="LiveId" clId="{62D378C4-445D-4EDE-9930-8E0F9447485D}" dt="2021-12-05T19:47:51.251" v="1923" actId="1076"/>
          <ac:spMkLst>
            <pc:docMk/>
            <pc:sldMk cId="523736609" sldId="264"/>
            <ac:spMk id="3" creationId="{035D226C-E660-724F-A1F9-D875000B1601}"/>
          </ac:spMkLst>
        </pc:spChg>
        <pc:spChg chg="add del mod">
          <ac:chgData name="Sara Maslin" userId="982d4e009d589f26" providerId="LiveId" clId="{62D378C4-445D-4EDE-9930-8E0F9447485D}" dt="2021-12-05T13:56:34.211" v="707" actId="478"/>
          <ac:spMkLst>
            <pc:docMk/>
            <pc:sldMk cId="523736609" sldId="264"/>
            <ac:spMk id="4" creationId="{310897D3-0240-4FBA-B54F-55DCA5105874}"/>
          </ac:spMkLst>
        </pc:spChg>
        <pc:spChg chg="add del mod">
          <ac:chgData name="Sara Maslin" userId="982d4e009d589f26" providerId="LiveId" clId="{62D378C4-445D-4EDE-9930-8E0F9447485D}" dt="2021-12-05T14:02:46.281" v="830" actId="21"/>
          <ac:spMkLst>
            <pc:docMk/>
            <pc:sldMk cId="523736609" sldId="264"/>
            <ac:spMk id="7" creationId="{E9BC969A-B1C5-4B78-AB54-925ED97C8B61}"/>
          </ac:spMkLst>
        </pc:spChg>
        <pc:spChg chg="add mod">
          <ac:chgData name="Sara Maslin" userId="982d4e009d589f26" providerId="LiveId" clId="{62D378C4-445D-4EDE-9930-8E0F9447485D}" dt="2021-12-05T19:47:43.331" v="1919" actId="20577"/>
          <ac:spMkLst>
            <pc:docMk/>
            <pc:sldMk cId="523736609" sldId="264"/>
            <ac:spMk id="10" creationId="{13F61575-7928-42ED-9F31-4D45810F88CD}"/>
          </ac:spMkLst>
        </pc:spChg>
        <pc:spChg chg="add del mod">
          <ac:chgData name="Sara Maslin" userId="982d4e009d589f26" providerId="LiveId" clId="{62D378C4-445D-4EDE-9930-8E0F9447485D}" dt="2021-12-05T14:22:50.799" v="946" actId="478"/>
          <ac:spMkLst>
            <pc:docMk/>
            <pc:sldMk cId="523736609" sldId="264"/>
            <ac:spMk id="11" creationId="{C83BAA1F-B452-4250-B77B-5B14DFF6F55A}"/>
          </ac:spMkLst>
        </pc:spChg>
        <pc:picChg chg="add del mod">
          <ac:chgData name="Sara Maslin" userId="982d4e009d589f26" providerId="LiveId" clId="{62D378C4-445D-4EDE-9930-8E0F9447485D}" dt="2021-12-05T14:14:16.282" v="846" actId="478"/>
          <ac:picMkLst>
            <pc:docMk/>
            <pc:sldMk cId="523736609" sldId="264"/>
            <ac:picMk id="6" creationId="{E50B077C-457D-4CA1-92EB-E311ECB5F870}"/>
          </ac:picMkLst>
        </pc:picChg>
        <pc:picChg chg="add del mod">
          <ac:chgData name="Sara Maslin" userId="982d4e009d589f26" providerId="LiveId" clId="{62D378C4-445D-4EDE-9930-8E0F9447485D}" dt="2021-12-05T19:47:28.932" v="1865" actId="478"/>
          <ac:picMkLst>
            <pc:docMk/>
            <pc:sldMk cId="523736609" sldId="264"/>
            <ac:picMk id="8" creationId="{87475E14-EBA0-4773-8A2E-CF62832AD07B}"/>
          </ac:picMkLst>
        </pc:picChg>
        <pc:picChg chg="del">
          <ac:chgData name="Sara Maslin" userId="982d4e009d589f26" providerId="LiveId" clId="{62D378C4-445D-4EDE-9930-8E0F9447485D}" dt="2021-12-05T13:56:31.950" v="706" actId="478"/>
          <ac:picMkLst>
            <pc:docMk/>
            <pc:sldMk cId="523736609" sldId="264"/>
            <ac:picMk id="1026" creationId="{406D24F1-2F47-487E-8520-4AED5088700E}"/>
          </ac:picMkLst>
        </pc:picChg>
      </pc:sldChg>
      <pc:sldChg chg="addSp delSp modSp mod modNotesTx">
        <pc:chgData name="Sara Maslin" userId="982d4e009d589f26" providerId="LiveId" clId="{62D378C4-445D-4EDE-9930-8E0F9447485D}" dt="2021-12-05T14:50:10.393" v="1024" actId="1076"/>
        <pc:sldMkLst>
          <pc:docMk/>
          <pc:sldMk cId="3383488917" sldId="265"/>
        </pc:sldMkLst>
        <pc:spChg chg="mod">
          <ac:chgData name="Sara Maslin" userId="982d4e009d589f26" providerId="LiveId" clId="{62D378C4-445D-4EDE-9930-8E0F9447485D}" dt="2021-12-05T14:37:11.800" v="967" actId="122"/>
          <ac:spMkLst>
            <pc:docMk/>
            <pc:sldMk cId="3383488917" sldId="265"/>
            <ac:spMk id="2" creationId="{7448F70A-37A9-D44D-B44A-8C1A48D43742}"/>
          </ac:spMkLst>
        </pc:spChg>
        <pc:spChg chg="mod">
          <ac:chgData name="Sara Maslin" userId="982d4e009d589f26" providerId="LiveId" clId="{62D378C4-445D-4EDE-9930-8E0F9447485D}" dt="2021-12-05T14:47:42.273" v="1020" actId="20577"/>
          <ac:spMkLst>
            <pc:docMk/>
            <pc:sldMk cId="3383488917" sldId="265"/>
            <ac:spMk id="3" creationId="{E1BC9E0D-B73E-BA42-9FF2-F133B7E09D15}"/>
          </ac:spMkLst>
        </pc:spChg>
        <pc:spChg chg="add del mod">
          <ac:chgData name="Sara Maslin" userId="982d4e009d589f26" providerId="LiveId" clId="{62D378C4-445D-4EDE-9930-8E0F9447485D}" dt="2021-12-05T14:36:48.208" v="960" actId="478"/>
          <ac:spMkLst>
            <pc:docMk/>
            <pc:sldMk cId="3383488917" sldId="265"/>
            <ac:spMk id="4" creationId="{EDC4EDDC-04A0-477E-98B3-04CF67525119}"/>
          </ac:spMkLst>
        </pc:spChg>
        <pc:picChg chg="add del mod">
          <ac:chgData name="Sara Maslin" userId="982d4e009d589f26" providerId="LiveId" clId="{62D378C4-445D-4EDE-9930-8E0F9447485D}" dt="2021-12-05T14:49:52.623" v="1021" actId="478"/>
          <ac:picMkLst>
            <pc:docMk/>
            <pc:sldMk cId="3383488917" sldId="265"/>
            <ac:picMk id="6" creationId="{C6922304-F868-4845-A63F-17A2BF0E6497}"/>
          </ac:picMkLst>
        </pc:picChg>
        <pc:picChg chg="add mod">
          <ac:chgData name="Sara Maslin" userId="982d4e009d589f26" providerId="LiveId" clId="{62D378C4-445D-4EDE-9930-8E0F9447485D}" dt="2021-12-05T14:50:10.393" v="1024" actId="1076"/>
          <ac:picMkLst>
            <pc:docMk/>
            <pc:sldMk cId="3383488917" sldId="265"/>
            <ac:picMk id="7" creationId="{A2A544B9-CC4D-42B3-9DE6-B35B41B547C7}"/>
          </ac:picMkLst>
        </pc:picChg>
        <pc:picChg chg="del">
          <ac:chgData name="Sara Maslin" userId="982d4e009d589f26" providerId="LiveId" clId="{62D378C4-445D-4EDE-9930-8E0F9447485D}" dt="2021-12-05T14:36:45.041" v="959" actId="478"/>
          <ac:picMkLst>
            <pc:docMk/>
            <pc:sldMk cId="3383488917" sldId="265"/>
            <ac:picMk id="2050" creationId="{A3BBF9BB-112C-4A02-8F36-3A0E3B79FBD0}"/>
          </ac:picMkLst>
        </pc:picChg>
      </pc:sldChg>
      <pc:sldChg chg="addSp delSp modSp mod">
        <pc:chgData name="Sara Maslin" userId="982d4e009d589f26" providerId="LiveId" clId="{62D378C4-445D-4EDE-9930-8E0F9447485D}" dt="2021-12-05T19:43:31.768" v="1698" actId="20577"/>
        <pc:sldMkLst>
          <pc:docMk/>
          <pc:sldMk cId="476776940" sldId="266"/>
        </pc:sldMkLst>
        <pc:spChg chg="mod">
          <ac:chgData name="Sara Maslin" userId="982d4e009d589f26" providerId="LiveId" clId="{62D378C4-445D-4EDE-9930-8E0F9447485D}" dt="2021-12-05T19:43:31.768" v="1698" actId="20577"/>
          <ac:spMkLst>
            <pc:docMk/>
            <pc:sldMk cId="476776940" sldId="266"/>
            <ac:spMk id="3" creationId="{6B3D8CFE-A84F-4F45-9F6E-BC93F3DC3A20}"/>
          </ac:spMkLst>
        </pc:spChg>
        <pc:spChg chg="del mod">
          <ac:chgData name="Sara Maslin" userId="982d4e009d589f26" providerId="LiveId" clId="{62D378C4-445D-4EDE-9930-8E0F9447485D}" dt="2021-12-05T15:15:30.495" v="1349" actId="478"/>
          <ac:spMkLst>
            <pc:docMk/>
            <pc:sldMk cId="476776940" sldId="266"/>
            <ac:spMk id="4" creationId="{71F296EA-A46C-4268-813D-51552098A8AF}"/>
          </ac:spMkLst>
        </pc:spChg>
        <pc:spChg chg="add del mod">
          <ac:chgData name="Sara Maslin" userId="982d4e009d589f26" providerId="LiveId" clId="{62D378C4-445D-4EDE-9930-8E0F9447485D}" dt="2021-12-05T15:15:31.659" v="1350" actId="478"/>
          <ac:spMkLst>
            <pc:docMk/>
            <pc:sldMk cId="476776940" sldId="266"/>
            <ac:spMk id="6" creationId="{A1D3F288-5B92-4DC6-94EA-BCC7238CBDED}"/>
          </ac:spMkLst>
        </pc:spChg>
        <pc:picChg chg="add mod">
          <ac:chgData name="Sara Maslin" userId="982d4e009d589f26" providerId="LiveId" clId="{62D378C4-445D-4EDE-9930-8E0F9447485D}" dt="2021-12-05T15:20:42.270" v="1389" actId="1076"/>
          <ac:picMkLst>
            <pc:docMk/>
            <pc:sldMk cId="476776940" sldId="266"/>
            <ac:picMk id="8" creationId="{4345CA77-6500-44E2-99BB-3E9C970AAA2B}"/>
          </ac:picMkLst>
        </pc:picChg>
      </pc:sldChg>
      <pc:sldChg chg="addSp delSp modSp mod">
        <pc:chgData name="Sara Maslin" userId="982d4e009d589f26" providerId="LiveId" clId="{62D378C4-445D-4EDE-9930-8E0F9447485D}" dt="2021-12-05T13:40:14.003" v="473" actId="5793"/>
        <pc:sldMkLst>
          <pc:docMk/>
          <pc:sldMk cId="4239894626" sldId="267"/>
        </pc:sldMkLst>
        <pc:spChg chg="del">
          <ac:chgData name="Sara Maslin" userId="982d4e009d589f26" providerId="LiveId" clId="{62D378C4-445D-4EDE-9930-8E0F9447485D}" dt="2021-12-05T12:44:44.433" v="272" actId="478"/>
          <ac:spMkLst>
            <pc:docMk/>
            <pc:sldMk cId="4239894626" sldId="267"/>
            <ac:spMk id="2" creationId="{A911B6F0-A95B-C54A-BDC8-8C89102CC361}"/>
          </ac:spMkLst>
        </pc:spChg>
        <pc:spChg chg="mod">
          <ac:chgData name="Sara Maslin" userId="982d4e009d589f26" providerId="LiveId" clId="{62D378C4-445D-4EDE-9930-8E0F9447485D}" dt="2021-12-05T13:40:14.003" v="473" actId="5793"/>
          <ac:spMkLst>
            <pc:docMk/>
            <pc:sldMk cId="4239894626" sldId="267"/>
            <ac:spMk id="3" creationId="{B807E575-F1F4-F549-94A4-758FB4AEF9D2}"/>
          </ac:spMkLst>
        </pc:spChg>
        <pc:spChg chg="add del mod">
          <ac:chgData name="Sara Maslin" userId="982d4e009d589f26" providerId="LiveId" clId="{62D378C4-445D-4EDE-9930-8E0F9447485D}" dt="2021-12-05T12:44:47.565" v="273" actId="478"/>
          <ac:spMkLst>
            <pc:docMk/>
            <pc:sldMk cId="4239894626" sldId="267"/>
            <ac:spMk id="5" creationId="{4871949D-953F-4189-9B96-4FB3B2FCE9BB}"/>
          </ac:spMkLst>
        </pc:spChg>
        <pc:spChg chg="add mod">
          <ac:chgData name="Sara Maslin" userId="982d4e009d589f26" providerId="LiveId" clId="{62D378C4-445D-4EDE-9930-8E0F9447485D}" dt="2021-12-05T12:47:41.457" v="323" actId="207"/>
          <ac:spMkLst>
            <pc:docMk/>
            <pc:sldMk cId="4239894626" sldId="267"/>
            <ac:spMk id="9" creationId="{BC1EB14E-3D50-4A63-AEC7-A04ADDECC8A3}"/>
          </ac:spMkLst>
        </pc:spChg>
        <pc:picChg chg="add mod">
          <ac:chgData name="Sara Maslin" userId="982d4e009d589f26" providerId="LiveId" clId="{62D378C4-445D-4EDE-9930-8E0F9447485D}" dt="2021-12-05T12:46:46.903" v="297" actId="1076"/>
          <ac:picMkLst>
            <pc:docMk/>
            <pc:sldMk cId="4239894626" sldId="267"/>
            <ac:picMk id="7" creationId="{C836780A-FC96-4B6D-AAEF-4F5008299A3F}"/>
          </ac:picMkLst>
        </pc:picChg>
      </pc:sldChg>
      <pc:sldChg chg="addSp delSp modSp mod">
        <pc:chgData name="Sara Maslin" userId="982d4e009d589f26" providerId="LiveId" clId="{62D378C4-445D-4EDE-9930-8E0F9447485D}" dt="2021-12-05T19:45:30.273" v="1790" actId="21"/>
        <pc:sldMkLst>
          <pc:docMk/>
          <pc:sldMk cId="277746642" sldId="268"/>
        </pc:sldMkLst>
        <pc:spChg chg="del">
          <ac:chgData name="Sara Maslin" userId="982d4e009d589f26" providerId="LiveId" clId="{62D378C4-445D-4EDE-9930-8E0F9447485D}" dt="2021-12-05T15:06:17.214" v="1331" actId="478"/>
          <ac:spMkLst>
            <pc:docMk/>
            <pc:sldMk cId="277746642" sldId="268"/>
            <ac:spMk id="2" creationId="{3C02235A-15E6-3D49-9597-C94E0CB30D11}"/>
          </ac:spMkLst>
        </pc:spChg>
        <pc:spChg chg="mod">
          <ac:chgData name="Sara Maslin" userId="982d4e009d589f26" providerId="LiveId" clId="{62D378C4-445D-4EDE-9930-8E0F9447485D}" dt="2021-12-05T19:45:30.273" v="1790" actId="21"/>
          <ac:spMkLst>
            <pc:docMk/>
            <pc:sldMk cId="277746642" sldId="268"/>
            <ac:spMk id="3" creationId="{6B3D8CFE-A84F-4F45-9F6E-BC93F3DC3A20}"/>
          </ac:spMkLst>
        </pc:spChg>
        <pc:spChg chg="add mod">
          <ac:chgData name="Sara Maslin" userId="982d4e009d589f26" providerId="LiveId" clId="{62D378C4-445D-4EDE-9930-8E0F9447485D}" dt="2021-12-05T19:44:55.418" v="1774" actId="14100"/>
          <ac:spMkLst>
            <pc:docMk/>
            <pc:sldMk cId="277746642" sldId="268"/>
            <ac:spMk id="4" creationId="{1B6B7F3F-A40C-4809-AF32-8BBC66ED39FF}"/>
          </ac:spMkLst>
        </pc:spChg>
        <pc:spChg chg="add del mod">
          <ac:chgData name="Sara Maslin" userId="982d4e009d589f26" providerId="LiveId" clId="{62D378C4-445D-4EDE-9930-8E0F9447485D}" dt="2021-12-05T15:06:19.316" v="1332" actId="478"/>
          <ac:spMkLst>
            <pc:docMk/>
            <pc:sldMk cId="277746642" sldId="268"/>
            <ac:spMk id="5" creationId="{885F1EF9-58CD-420C-9C46-D4D39F8E09C0}"/>
          </ac:spMkLst>
        </pc:spChg>
        <pc:picChg chg="mod">
          <ac:chgData name="Sara Maslin" userId="982d4e009d589f26" providerId="LiveId" clId="{62D378C4-445D-4EDE-9930-8E0F9447485D}" dt="2021-12-05T15:21:01.484" v="1393" actId="1076"/>
          <ac:picMkLst>
            <pc:docMk/>
            <pc:sldMk cId="277746642" sldId="268"/>
            <ac:picMk id="3074" creationId="{EDE2B83A-265D-4698-A4C7-439C62FB1C73}"/>
          </ac:picMkLst>
        </pc:picChg>
      </pc:sldChg>
      <pc:sldChg chg="addSp delSp modSp mod modNotesTx">
        <pc:chgData name="Sara Maslin" userId="982d4e009d589f26" providerId="LiveId" clId="{62D378C4-445D-4EDE-9930-8E0F9447485D}" dt="2021-12-05T19:46:34.357" v="1855" actId="1076"/>
        <pc:sldMkLst>
          <pc:docMk/>
          <pc:sldMk cId="1077757724" sldId="269"/>
        </pc:sldMkLst>
        <pc:spChg chg="mod">
          <ac:chgData name="Sara Maslin" userId="982d4e009d589f26" providerId="LiveId" clId="{62D378C4-445D-4EDE-9930-8E0F9447485D}" dt="2021-12-05T19:46:34.357" v="1855" actId="1076"/>
          <ac:spMkLst>
            <pc:docMk/>
            <pc:sldMk cId="1077757724" sldId="269"/>
            <ac:spMk id="3" creationId="{7F59DE81-1784-47CD-8CDC-4B4C4A1B58E9}"/>
          </ac:spMkLst>
        </pc:spChg>
        <pc:spChg chg="add del mod">
          <ac:chgData name="Sara Maslin" userId="982d4e009d589f26" providerId="LiveId" clId="{62D378C4-445D-4EDE-9930-8E0F9447485D}" dt="2021-12-05T13:59:24.266" v="806" actId="478"/>
          <ac:spMkLst>
            <pc:docMk/>
            <pc:sldMk cId="1077757724" sldId="269"/>
            <ac:spMk id="4" creationId="{B93FB2CA-9AC2-475B-BAE0-DD58B9093698}"/>
          </ac:spMkLst>
        </pc:spChg>
        <pc:spChg chg="add mod">
          <ac:chgData name="Sara Maslin" userId="982d4e009d589f26" providerId="LiveId" clId="{62D378C4-445D-4EDE-9930-8E0F9447485D}" dt="2021-12-05T19:46:27.280" v="1851" actId="20577"/>
          <ac:spMkLst>
            <pc:docMk/>
            <pc:sldMk cId="1077757724" sldId="269"/>
            <ac:spMk id="8" creationId="{5F97CAA7-586D-472F-AB1E-65731FEC154D}"/>
          </ac:spMkLst>
        </pc:spChg>
        <pc:picChg chg="add del mod">
          <ac:chgData name="Sara Maslin" userId="982d4e009d589f26" providerId="LiveId" clId="{62D378C4-445D-4EDE-9930-8E0F9447485D}" dt="2021-12-05T19:46:11.769" v="1792" actId="478"/>
          <ac:picMkLst>
            <pc:docMk/>
            <pc:sldMk cId="1077757724" sldId="269"/>
            <ac:picMk id="6" creationId="{538A8960-6F6D-4389-A63C-7BE012596791}"/>
          </ac:picMkLst>
        </pc:picChg>
        <pc:picChg chg="del">
          <ac:chgData name="Sara Maslin" userId="982d4e009d589f26" providerId="LiveId" clId="{62D378C4-445D-4EDE-9930-8E0F9447485D}" dt="2021-12-05T13:59:21.988" v="805" actId="478"/>
          <ac:picMkLst>
            <pc:docMk/>
            <pc:sldMk cId="1077757724" sldId="269"/>
            <ac:picMk id="4098" creationId="{57BB1D2D-AFD2-4893-812E-EF0E6855CBA0}"/>
          </ac:picMkLst>
        </pc:picChg>
      </pc:sldChg>
      <pc:sldChg chg="addSp delSp modSp mod">
        <pc:chgData name="Sara Maslin" userId="982d4e009d589f26" providerId="LiveId" clId="{62D378C4-445D-4EDE-9930-8E0F9447485D}" dt="2021-12-05T15:35:33.061" v="1523" actId="207"/>
        <pc:sldMkLst>
          <pc:docMk/>
          <pc:sldMk cId="2632377818" sldId="270"/>
        </pc:sldMkLst>
        <pc:spChg chg="mod">
          <ac:chgData name="Sara Maslin" userId="982d4e009d589f26" providerId="LiveId" clId="{62D378C4-445D-4EDE-9930-8E0F9447485D}" dt="2021-12-05T15:29:31.957" v="1496" actId="20577"/>
          <ac:spMkLst>
            <pc:docMk/>
            <pc:sldMk cId="2632377818" sldId="270"/>
            <ac:spMk id="3" creationId="{0A21DB93-7B9E-459D-BF78-886CFAC1C82C}"/>
          </ac:spMkLst>
        </pc:spChg>
        <pc:spChg chg="del mod">
          <ac:chgData name="Sara Maslin" userId="982d4e009d589f26" providerId="LiveId" clId="{62D378C4-445D-4EDE-9930-8E0F9447485D}" dt="2021-12-05T15:34:54.539" v="1502" actId="478"/>
          <ac:spMkLst>
            <pc:docMk/>
            <pc:sldMk cId="2632377818" sldId="270"/>
            <ac:spMk id="4" creationId="{7EA4FC99-810C-45F9-80E5-2660C720D7C7}"/>
          </ac:spMkLst>
        </pc:spChg>
        <pc:spChg chg="add del mod">
          <ac:chgData name="Sara Maslin" userId="982d4e009d589f26" providerId="LiveId" clId="{62D378C4-445D-4EDE-9930-8E0F9447485D}" dt="2021-12-05T15:34:55.335" v="1503" actId="478"/>
          <ac:spMkLst>
            <pc:docMk/>
            <pc:sldMk cId="2632377818" sldId="270"/>
            <ac:spMk id="6" creationId="{6116BAE3-076F-4A14-AEE7-E4721A162554}"/>
          </ac:spMkLst>
        </pc:spChg>
        <pc:spChg chg="add mod">
          <ac:chgData name="Sara Maslin" userId="982d4e009d589f26" providerId="LiveId" clId="{62D378C4-445D-4EDE-9930-8E0F9447485D}" dt="2021-12-05T15:35:33.061" v="1523" actId="207"/>
          <ac:spMkLst>
            <pc:docMk/>
            <pc:sldMk cId="2632377818" sldId="270"/>
            <ac:spMk id="9" creationId="{C8786D4C-6A1C-45F3-BF46-A74D753CAB55}"/>
          </ac:spMkLst>
        </pc:spChg>
        <pc:picChg chg="add mod">
          <ac:chgData name="Sara Maslin" userId="982d4e009d589f26" providerId="LiveId" clId="{62D378C4-445D-4EDE-9930-8E0F9447485D}" dt="2021-12-05T15:35:00.870" v="1506" actId="1076"/>
          <ac:picMkLst>
            <pc:docMk/>
            <pc:sldMk cId="2632377818" sldId="270"/>
            <ac:picMk id="8" creationId="{5C12BD25-FF80-4396-AB10-687E7D9B1D44}"/>
          </ac:picMkLst>
        </pc:picChg>
      </pc:sldChg>
      <pc:sldChg chg="modSp mod">
        <pc:chgData name="Sara Maslin" userId="982d4e009d589f26" providerId="LiveId" clId="{62D378C4-445D-4EDE-9930-8E0F9447485D}" dt="2021-12-05T20:48:34.794" v="2448" actId="27636"/>
        <pc:sldMkLst>
          <pc:docMk/>
          <pc:sldMk cId="1766137670" sldId="271"/>
        </pc:sldMkLst>
        <pc:spChg chg="mod">
          <ac:chgData name="Sara Maslin" userId="982d4e009d589f26" providerId="LiveId" clId="{62D378C4-445D-4EDE-9930-8E0F9447485D}" dt="2021-12-05T20:48:34.794" v="2448" actId="27636"/>
          <ac:spMkLst>
            <pc:docMk/>
            <pc:sldMk cId="1766137670" sldId="271"/>
            <ac:spMk id="3" creationId="{2D372D66-12E9-4F5E-A52B-7ACEFE537D8B}"/>
          </ac:spMkLst>
        </pc:spChg>
      </pc:sldChg>
      <pc:sldChg chg="addSp delSp modSp mod modNotesTx">
        <pc:chgData name="Sara Maslin" userId="982d4e009d589f26" providerId="LiveId" clId="{62D378C4-445D-4EDE-9930-8E0F9447485D}" dt="2021-12-05T20:37:25.911" v="2382" actId="207"/>
        <pc:sldMkLst>
          <pc:docMk/>
          <pc:sldMk cId="157505078" sldId="272"/>
        </pc:sldMkLst>
        <pc:spChg chg="mod">
          <ac:chgData name="Sara Maslin" userId="982d4e009d589f26" providerId="LiveId" clId="{62D378C4-445D-4EDE-9930-8E0F9447485D}" dt="2021-12-05T20:05:49.346" v="2265" actId="27636"/>
          <ac:spMkLst>
            <pc:docMk/>
            <pc:sldMk cId="157505078" sldId="272"/>
            <ac:spMk id="3" creationId="{B04A7B77-08AE-4ED3-9952-27400A288563}"/>
          </ac:spMkLst>
        </pc:spChg>
        <pc:spChg chg="del mod">
          <ac:chgData name="Sara Maslin" userId="982d4e009d589f26" providerId="LiveId" clId="{62D378C4-445D-4EDE-9930-8E0F9447485D}" dt="2021-12-05T20:03:09.977" v="2152" actId="478"/>
          <ac:spMkLst>
            <pc:docMk/>
            <pc:sldMk cId="157505078" sldId="272"/>
            <ac:spMk id="4" creationId="{99F4C4BB-B3C5-418D-BA03-AA5290911717}"/>
          </ac:spMkLst>
        </pc:spChg>
        <pc:spChg chg="add mod">
          <ac:chgData name="Sara Maslin" userId="982d4e009d589f26" providerId="LiveId" clId="{62D378C4-445D-4EDE-9930-8E0F9447485D}" dt="2021-12-05T20:37:25.911" v="2382" actId="207"/>
          <ac:spMkLst>
            <pc:docMk/>
            <pc:sldMk cId="157505078" sldId="272"/>
            <ac:spMk id="7" creationId="{CB3759EE-F725-432E-9F4E-31FEB1A9A8E7}"/>
          </ac:spMkLst>
        </pc:spChg>
        <pc:picChg chg="add mod">
          <ac:chgData name="Sara Maslin" userId="982d4e009d589f26" providerId="LiveId" clId="{62D378C4-445D-4EDE-9930-8E0F9447485D}" dt="2021-12-05T20:37:02.473" v="2376" actId="1076"/>
          <ac:picMkLst>
            <pc:docMk/>
            <pc:sldMk cId="157505078" sldId="272"/>
            <ac:picMk id="6" creationId="{55332689-97F7-45E6-85B4-50EE0F6EFB8D}"/>
          </ac:picMkLst>
        </pc:picChg>
      </pc:sldChg>
      <pc:sldChg chg="delSp mod">
        <pc:chgData name="Sara Maslin" userId="982d4e009d589f26" providerId="LiveId" clId="{62D378C4-445D-4EDE-9930-8E0F9447485D}" dt="2021-12-05T13:48:33.790" v="683" actId="478"/>
        <pc:sldMkLst>
          <pc:docMk/>
          <pc:sldMk cId="3598142537" sldId="273"/>
        </pc:sldMkLst>
        <pc:spChg chg="del">
          <ac:chgData name="Sara Maslin" userId="982d4e009d589f26" providerId="LiveId" clId="{62D378C4-445D-4EDE-9930-8E0F9447485D}" dt="2021-12-05T13:48:33.790" v="683" actId="478"/>
          <ac:spMkLst>
            <pc:docMk/>
            <pc:sldMk cId="3598142537" sldId="273"/>
            <ac:spMk id="5" creationId="{BE7F778F-7965-4134-8114-97151B384C01}"/>
          </ac:spMkLst>
        </pc:spChg>
      </pc:sldChg>
      <pc:sldChg chg="delSp mod">
        <pc:chgData name="Sara Maslin" userId="982d4e009d589f26" providerId="LiveId" clId="{62D378C4-445D-4EDE-9930-8E0F9447485D}" dt="2021-12-05T19:52:05.034" v="1948" actId="478"/>
        <pc:sldMkLst>
          <pc:docMk/>
          <pc:sldMk cId="2071666251" sldId="274"/>
        </pc:sldMkLst>
        <pc:spChg chg="del">
          <ac:chgData name="Sara Maslin" userId="982d4e009d589f26" providerId="LiveId" clId="{62D378C4-445D-4EDE-9930-8E0F9447485D}" dt="2021-12-05T19:52:05.034" v="1948" actId="478"/>
          <ac:spMkLst>
            <pc:docMk/>
            <pc:sldMk cId="2071666251" sldId="274"/>
            <ac:spMk id="8" creationId="{312F87F1-BC12-4499-8BF2-17313773CE3D}"/>
          </ac:spMkLst>
        </pc:spChg>
      </pc:sldChg>
      <pc:sldChg chg="addSp delSp modSp mod">
        <pc:chgData name="Sara Maslin" userId="982d4e009d589f26" providerId="LiveId" clId="{62D378C4-445D-4EDE-9930-8E0F9447485D}" dt="2021-12-05T20:47:43.671" v="2441" actId="478"/>
        <pc:sldMkLst>
          <pc:docMk/>
          <pc:sldMk cId="1830794323" sldId="275"/>
        </pc:sldMkLst>
        <pc:spChg chg="del">
          <ac:chgData name="Sara Maslin" userId="982d4e009d589f26" providerId="LiveId" clId="{62D378C4-445D-4EDE-9930-8E0F9447485D}" dt="2021-12-05T15:49:57.044" v="1571" actId="478"/>
          <ac:spMkLst>
            <pc:docMk/>
            <pc:sldMk cId="1830794323" sldId="275"/>
            <ac:spMk id="2" creationId="{09A85735-54BD-1845-8523-E1D74494A4B9}"/>
          </ac:spMkLst>
        </pc:spChg>
        <pc:spChg chg="mod">
          <ac:chgData name="Sara Maslin" userId="982d4e009d589f26" providerId="LiveId" clId="{62D378C4-445D-4EDE-9930-8E0F9447485D}" dt="2021-12-05T20:00:29.437" v="2131" actId="1076"/>
          <ac:spMkLst>
            <pc:docMk/>
            <pc:sldMk cId="1830794323" sldId="275"/>
            <ac:spMk id="3" creationId="{96B6803B-B72F-044E-9DB0-E035AAC81C18}"/>
          </ac:spMkLst>
        </pc:spChg>
        <pc:spChg chg="del mod">
          <ac:chgData name="Sara Maslin" userId="982d4e009d589f26" providerId="LiveId" clId="{62D378C4-445D-4EDE-9930-8E0F9447485D}" dt="2021-12-05T15:58:18.207" v="1611" actId="478"/>
          <ac:spMkLst>
            <pc:docMk/>
            <pc:sldMk cId="1830794323" sldId="275"/>
            <ac:spMk id="4" creationId="{9E2EC0A9-46BF-4C29-9384-D6AE35B47AE5}"/>
          </ac:spMkLst>
        </pc:spChg>
        <pc:spChg chg="add del mod">
          <ac:chgData name="Sara Maslin" userId="982d4e009d589f26" providerId="LiveId" clId="{62D378C4-445D-4EDE-9930-8E0F9447485D}" dt="2021-12-05T15:49:57.781" v="1572" actId="478"/>
          <ac:spMkLst>
            <pc:docMk/>
            <pc:sldMk cId="1830794323" sldId="275"/>
            <ac:spMk id="6" creationId="{384C9F2F-06B9-42AB-A28D-27004F04EDD7}"/>
          </ac:spMkLst>
        </pc:spChg>
        <pc:spChg chg="add del mod">
          <ac:chgData name="Sara Maslin" userId="982d4e009d589f26" providerId="LiveId" clId="{62D378C4-445D-4EDE-9930-8E0F9447485D}" dt="2021-12-05T20:47:43.671" v="2441" actId="478"/>
          <ac:spMkLst>
            <pc:docMk/>
            <pc:sldMk cId="1830794323" sldId="275"/>
            <ac:spMk id="9" creationId="{5133FBD0-A0F6-47D7-BBCA-8F9474BC96FF}"/>
          </ac:spMkLst>
        </pc:spChg>
        <pc:picChg chg="add del mod">
          <ac:chgData name="Sara Maslin" userId="982d4e009d589f26" providerId="LiveId" clId="{62D378C4-445D-4EDE-9930-8E0F9447485D}" dt="2021-12-05T20:01:49.594" v="2147" actId="478"/>
          <ac:picMkLst>
            <pc:docMk/>
            <pc:sldMk cId="1830794323" sldId="275"/>
            <ac:picMk id="8" creationId="{CC3AE188-C22D-4168-B2B6-47666678843A}"/>
          </ac:picMkLst>
        </pc:picChg>
      </pc:sldChg>
      <pc:sldChg chg="addSp delSp modSp mod">
        <pc:chgData name="Sara Maslin" userId="982d4e009d589f26" providerId="LiveId" clId="{62D378C4-445D-4EDE-9930-8E0F9447485D}" dt="2021-12-05T20:15:54.300" v="2291" actId="207"/>
        <pc:sldMkLst>
          <pc:docMk/>
          <pc:sldMk cId="1544267819" sldId="276"/>
        </pc:sldMkLst>
        <pc:spChg chg="mod">
          <ac:chgData name="Sara Maslin" userId="982d4e009d589f26" providerId="LiveId" clId="{62D378C4-445D-4EDE-9930-8E0F9447485D}" dt="2021-12-05T20:13:52.524" v="2280" actId="20577"/>
          <ac:spMkLst>
            <pc:docMk/>
            <pc:sldMk cId="1544267819" sldId="276"/>
            <ac:spMk id="3" creationId="{1C0B5977-75CC-496C-9845-891E51858A7F}"/>
          </ac:spMkLst>
        </pc:spChg>
        <pc:spChg chg="del">
          <ac:chgData name="Sara Maslin" userId="982d4e009d589f26" providerId="LiveId" clId="{62D378C4-445D-4EDE-9930-8E0F9447485D}" dt="2021-12-05T20:13:29.149" v="2275" actId="478"/>
          <ac:spMkLst>
            <pc:docMk/>
            <pc:sldMk cId="1544267819" sldId="276"/>
            <ac:spMk id="6" creationId="{A02FABB1-2196-469D-ACD3-ADE4FF4CACA2}"/>
          </ac:spMkLst>
        </pc:spChg>
        <pc:spChg chg="add mod">
          <ac:chgData name="Sara Maslin" userId="982d4e009d589f26" providerId="LiveId" clId="{62D378C4-445D-4EDE-9930-8E0F9447485D}" dt="2021-12-05T20:15:54.300" v="2291" actId="207"/>
          <ac:spMkLst>
            <pc:docMk/>
            <pc:sldMk cId="1544267819" sldId="276"/>
            <ac:spMk id="7" creationId="{57EA803D-AC83-495E-A796-8098FA9E7938}"/>
          </ac:spMkLst>
        </pc:spChg>
        <pc:picChg chg="add mod">
          <ac:chgData name="Sara Maslin" userId="982d4e009d589f26" providerId="LiveId" clId="{62D378C4-445D-4EDE-9930-8E0F9447485D}" dt="2021-12-05T20:15:25.588" v="2283" actId="1076"/>
          <ac:picMkLst>
            <pc:docMk/>
            <pc:sldMk cId="1544267819" sldId="276"/>
            <ac:picMk id="5" creationId="{C3246C6E-222C-464B-8990-033E5B698B97}"/>
          </ac:picMkLst>
        </pc:picChg>
      </pc:sldChg>
      <pc:sldChg chg="addSp delSp modSp mod">
        <pc:chgData name="Sara Maslin" userId="982d4e009d589f26" providerId="LiveId" clId="{62D378C4-445D-4EDE-9930-8E0F9447485D}" dt="2021-12-05T20:32:12.028" v="2373" actId="207"/>
        <pc:sldMkLst>
          <pc:docMk/>
          <pc:sldMk cId="2255928057" sldId="277"/>
        </pc:sldMkLst>
        <pc:spChg chg="mod">
          <ac:chgData name="Sara Maslin" userId="982d4e009d589f26" providerId="LiveId" clId="{62D378C4-445D-4EDE-9930-8E0F9447485D}" dt="2021-12-05T20:27:41.336" v="2336" actId="27636"/>
          <ac:spMkLst>
            <pc:docMk/>
            <pc:sldMk cId="2255928057" sldId="277"/>
            <ac:spMk id="3" creationId="{1C0B5977-75CC-496C-9845-891E51858A7F}"/>
          </ac:spMkLst>
        </pc:spChg>
        <pc:spChg chg="del">
          <ac:chgData name="Sara Maslin" userId="982d4e009d589f26" providerId="LiveId" clId="{62D378C4-445D-4EDE-9930-8E0F9447485D}" dt="2021-12-05T20:23:24.441" v="2317" actId="478"/>
          <ac:spMkLst>
            <pc:docMk/>
            <pc:sldMk cId="2255928057" sldId="277"/>
            <ac:spMk id="4" creationId="{259CF53A-5F15-429A-B3A0-8CB5A036C23A}"/>
          </ac:spMkLst>
        </pc:spChg>
        <pc:spChg chg="add del mod">
          <ac:chgData name="Sara Maslin" userId="982d4e009d589f26" providerId="LiveId" clId="{62D378C4-445D-4EDE-9930-8E0F9447485D}" dt="2021-12-05T20:23:26.715" v="2318" actId="478"/>
          <ac:spMkLst>
            <pc:docMk/>
            <pc:sldMk cId="2255928057" sldId="277"/>
            <ac:spMk id="6" creationId="{59536BAD-D24E-4567-8E03-8BB89603CE75}"/>
          </ac:spMkLst>
        </pc:spChg>
        <pc:spChg chg="add mod">
          <ac:chgData name="Sara Maslin" userId="982d4e009d589f26" providerId="LiveId" clId="{62D378C4-445D-4EDE-9930-8E0F9447485D}" dt="2021-12-05T20:32:12.028" v="2373" actId="207"/>
          <ac:spMkLst>
            <pc:docMk/>
            <pc:sldMk cId="2255928057" sldId="277"/>
            <ac:spMk id="9" creationId="{69A25491-9007-41CC-B0D7-628DBCCB89EF}"/>
          </ac:spMkLst>
        </pc:spChg>
        <pc:picChg chg="add mod">
          <ac:chgData name="Sara Maslin" userId="982d4e009d589f26" providerId="LiveId" clId="{62D378C4-445D-4EDE-9930-8E0F9447485D}" dt="2021-12-05T20:31:41.429" v="2367" actId="1076"/>
          <ac:picMkLst>
            <pc:docMk/>
            <pc:sldMk cId="2255928057" sldId="277"/>
            <ac:picMk id="8" creationId="{72889C85-CE81-45B2-98BF-787C8757FF6F}"/>
          </ac:picMkLst>
        </pc:picChg>
      </pc:sldChg>
      <pc:sldChg chg="addSp modSp mod">
        <pc:chgData name="Sara Maslin" userId="982d4e009d589f26" providerId="LiveId" clId="{62D378C4-445D-4EDE-9930-8E0F9447485D}" dt="2021-12-05T14:44:59.523" v="1006" actId="1076"/>
        <pc:sldMkLst>
          <pc:docMk/>
          <pc:sldMk cId="1544424185" sldId="278"/>
        </pc:sldMkLst>
        <pc:spChg chg="mod">
          <ac:chgData name="Sara Maslin" userId="982d4e009d589f26" providerId="LiveId" clId="{62D378C4-445D-4EDE-9930-8E0F9447485D}" dt="2021-12-05T14:44:56.779" v="1005" actId="1076"/>
          <ac:spMkLst>
            <pc:docMk/>
            <pc:sldMk cId="1544424185" sldId="278"/>
            <ac:spMk id="3" creationId="{B807E575-F1F4-F549-94A4-758FB4AEF9D2}"/>
          </ac:spMkLst>
        </pc:spChg>
        <pc:spChg chg="add mod">
          <ac:chgData name="Sara Maslin" userId="982d4e009d589f26" providerId="LiveId" clId="{62D378C4-445D-4EDE-9930-8E0F9447485D}" dt="2021-12-05T14:44:59.523" v="1006" actId="1076"/>
          <ac:spMkLst>
            <pc:docMk/>
            <pc:sldMk cId="1544424185" sldId="278"/>
            <ac:spMk id="4" creationId="{2EB40F9A-CB11-43A3-9EFC-F5BF4819CD97}"/>
          </ac:spMkLst>
        </pc:spChg>
      </pc:sldChg>
      <pc:sldChg chg="modSp mod">
        <pc:chgData name="Sara Maslin" userId="982d4e009d589f26" providerId="LiveId" clId="{62D378C4-445D-4EDE-9930-8E0F9447485D}" dt="2021-12-05T19:51:54.290" v="1947" actId="20577"/>
        <pc:sldMkLst>
          <pc:docMk/>
          <pc:sldMk cId="1022796761" sldId="279"/>
        </pc:sldMkLst>
        <pc:spChg chg="mod">
          <ac:chgData name="Sara Maslin" userId="982d4e009d589f26" providerId="LiveId" clId="{62D378C4-445D-4EDE-9930-8E0F9447485D}" dt="2021-12-05T19:51:54.290" v="1947" actId="20577"/>
          <ac:spMkLst>
            <pc:docMk/>
            <pc:sldMk cId="1022796761" sldId="279"/>
            <ac:spMk id="3" creationId="{69C40CE1-CD7B-4DBD-B23E-13D27844378D}"/>
          </ac:spMkLst>
        </pc:spChg>
      </pc:sldChg>
      <pc:sldChg chg="addSp modSp mod">
        <pc:chgData name="Sara Maslin" userId="982d4e009d589f26" providerId="LiveId" clId="{62D378C4-445D-4EDE-9930-8E0F9447485D}" dt="2021-12-05T19:36:08.617" v="1685" actId="20577"/>
        <pc:sldMkLst>
          <pc:docMk/>
          <pc:sldMk cId="2013217749" sldId="280"/>
        </pc:sldMkLst>
        <pc:spChg chg="mod">
          <ac:chgData name="Sara Maslin" userId="982d4e009d589f26" providerId="LiveId" clId="{62D378C4-445D-4EDE-9930-8E0F9447485D}" dt="2021-12-05T13:35:18.160" v="466" actId="20577"/>
          <ac:spMkLst>
            <pc:docMk/>
            <pc:sldMk cId="2013217749" sldId="280"/>
            <ac:spMk id="2" creationId="{2403ADFB-0CE4-4E2D-9468-F9AD8FBBB318}"/>
          </ac:spMkLst>
        </pc:spChg>
        <pc:spChg chg="mod">
          <ac:chgData name="Sara Maslin" userId="982d4e009d589f26" providerId="LiveId" clId="{62D378C4-445D-4EDE-9930-8E0F9447485D}" dt="2021-12-05T15:09:22.391" v="1344" actId="27636"/>
          <ac:spMkLst>
            <pc:docMk/>
            <pc:sldMk cId="2013217749" sldId="280"/>
            <ac:spMk id="3" creationId="{EBBA4671-296D-43DC-A16D-45A51DA87089}"/>
          </ac:spMkLst>
        </pc:spChg>
        <pc:spChg chg="mod">
          <ac:chgData name="Sara Maslin" userId="982d4e009d589f26" providerId="LiveId" clId="{62D378C4-445D-4EDE-9930-8E0F9447485D}" dt="2021-12-05T15:09:22.390" v="1343" actId="27636"/>
          <ac:spMkLst>
            <pc:docMk/>
            <pc:sldMk cId="2013217749" sldId="280"/>
            <ac:spMk id="4" creationId="{A768C1FE-F978-4850-969B-4770F1C51EC3}"/>
          </ac:spMkLst>
        </pc:spChg>
        <pc:spChg chg="add mod">
          <ac:chgData name="Sara Maslin" userId="982d4e009d589f26" providerId="LiveId" clId="{62D378C4-445D-4EDE-9930-8E0F9447485D}" dt="2021-12-05T19:36:08.617" v="1685" actId="20577"/>
          <ac:spMkLst>
            <pc:docMk/>
            <pc:sldMk cId="2013217749" sldId="280"/>
            <ac:spMk id="6" creationId="{6A049470-4E8D-4B9F-9CE9-626BBF73CC94}"/>
          </ac:spMkLst>
        </pc:spChg>
        <pc:picChg chg="add mod">
          <ac:chgData name="Sara Maslin" userId="982d4e009d589f26" providerId="LiveId" clId="{62D378C4-445D-4EDE-9930-8E0F9447485D}" dt="2021-12-05T15:09:23.747" v="1345" actId="1076"/>
          <ac:picMkLst>
            <pc:docMk/>
            <pc:sldMk cId="2013217749" sldId="280"/>
            <ac:picMk id="5" creationId="{759B87E8-2B93-43F1-8F7A-919FFF6E8536}"/>
          </ac:picMkLst>
        </pc:picChg>
      </pc:sldChg>
      <pc:sldChg chg="modSp mod">
        <pc:chgData name="Sara Maslin" userId="982d4e009d589f26" providerId="LiveId" clId="{62D378C4-445D-4EDE-9930-8E0F9447485D}" dt="2021-12-05T20:47:13.702" v="2439" actId="113"/>
        <pc:sldMkLst>
          <pc:docMk/>
          <pc:sldMk cId="534848176" sldId="281"/>
        </pc:sldMkLst>
        <pc:spChg chg="mod">
          <ac:chgData name="Sara Maslin" userId="982d4e009d589f26" providerId="LiveId" clId="{62D378C4-445D-4EDE-9930-8E0F9447485D}" dt="2021-12-05T20:47:13.702" v="2439" actId="113"/>
          <ac:spMkLst>
            <pc:docMk/>
            <pc:sldMk cId="534848176" sldId="281"/>
            <ac:spMk id="3" creationId="{4E8A570B-2192-4540-AB11-460242703EE4}"/>
          </ac:spMkLst>
        </pc:spChg>
      </pc:sldChg>
      <pc:sldChg chg="addSp delSp modSp add mod">
        <pc:chgData name="Sara Maslin" userId="982d4e009d589f26" providerId="LiveId" clId="{62D378C4-445D-4EDE-9930-8E0F9447485D}" dt="2021-12-05T14:44:31.351" v="999" actId="1076"/>
        <pc:sldMkLst>
          <pc:docMk/>
          <pc:sldMk cId="391523153" sldId="282"/>
        </pc:sldMkLst>
        <pc:spChg chg="del">
          <ac:chgData name="Sara Maslin" userId="982d4e009d589f26" providerId="LiveId" clId="{62D378C4-445D-4EDE-9930-8E0F9447485D}" dt="2021-12-05T12:37:40.442" v="212" actId="478"/>
          <ac:spMkLst>
            <pc:docMk/>
            <pc:sldMk cId="391523153" sldId="282"/>
            <ac:spMk id="2" creationId="{A911B6F0-A95B-C54A-BDC8-8C89102CC361}"/>
          </ac:spMkLst>
        </pc:spChg>
        <pc:spChg chg="mod">
          <ac:chgData name="Sara Maslin" userId="982d4e009d589f26" providerId="LiveId" clId="{62D378C4-445D-4EDE-9930-8E0F9447485D}" dt="2021-12-05T14:44:23.924" v="997" actId="1076"/>
          <ac:spMkLst>
            <pc:docMk/>
            <pc:sldMk cId="391523153" sldId="282"/>
            <ac:spMk id="3" creationId="{B807E575-F1F4-F549-94A4-758FB4AEF9D2}"/>
          </ac:spMkLst>
        </pc:spChg>
        <pc:spChg chg="del mod">
          <ac:chgData name="Sara Maslin" userId="982d4e009d589f26" providerId="LiveId" clId="{62D378C4-445D-4EDE-9930-8E0F9447485D}" dt="2021-12-05T12:31:28.622" v="105" actId="478"/>
          <ac:spMkLst>
            <pc:docMk/>
            <pc:sldMk cId="391523153" sldId="282"/>
            <ac:spMk id="4" creationId="{501877F0-4DAE-473C-8601-774D5D79C7F8}"/>
          </ac:spMkLst>
        </pc:spChg>
        <pc:spChg chg="add del mod">
          <ac:chgData name="Sara Maslin" userId="982d4e009d589f26" providerId="LiveId" clId="{62D378C4-445D-4EDE-9930-8E0F9447485D}" dt="2021-12-05T12:31:31.590" v="106" actId="478"/>
          <ac:spMkLst>
            <pc:docMk/>
            <pc:sldMk cId="391523153" sldId="282"/>
            <ac:spMk id="6" creationId="{0B6530FA-02FF-4576-9C7A-85A32F932024}"/>
          </ac:spMkLst>
        </pc:spChg>
        <pc:spChg chg="add del mod">
          <ac:chgData name="Sara Maslin" userId="982d4e009d589f26" providerId="LiveId" clId="{62D378C4-445D-4EDE-9930-8E0F9447485D}" dt="2021-12-05T12:35:25.762" v="189" actId="21"/>
          <ac:spMkLst>
            <pc:docMk/>
            <pc:sldMk cId="391523153" sldId="282"/>
            <ac:spMk id="12" creationId="{823A1AF7-83DF-4E52-B2BB-FA75D2D48914}"/>
          </ac:spMkLst>
        </pc:spChg>
        <pc:spChg chg="add del mod">
          <ac:chgData name="Sara Maslin" userId="982d4e009d589f26" providerId="LiveId" clId="{62D378C4-445D-4EDE-9930-8E0F9447485D}" dt="2021-12-05T12:37:41.907" v="213" actId="478"/>
          <ac:spMkLst>
            <pc:docMk/>
            <pc:sldMk cId="391523153" sldId="282"/>
            <ac:spMk id="14" creationId="{693D0572-4020-4DDB-88FA-5F6E7B9A7915}"/>
          </ac:spMkLst>
        </pc:spChg>
        <pc:spChg chg="add mod">
          <ac:chgData name="Sara Maslin" userId="982d4e009d589f26" providerId="LiveId" clId="{62D378C4-445D-4EDE-9930-8E0F9447485D}" dt="2021-12-05T14:44:28.971" v="998" actId="1076"/>
          <ac:spMkLst>
            <pc:docMk/>
            <pc:sldMk cId="391523153" sldId="282"/>
            <ac:spMk id="17" creationId="{12DB0115-FE7E-4267-A7BF-A3DE56C43397}"/>
          </ac:spMkLst>
        </pc:spChg>
        <pc:picChg chg="add del mod">
          <ac:chgData name="Sara Maslin" userId="982d4e009d589f26" providerId="LiveId" clId="{62D378C4-445D-4EDE-9930-8E0F9447485D}" dt="2021-12-05T12:35:20.162" v="187" actId="21"/>
          <ac:picMkLst>
            <pc:docMk/>
            <pc:sldMk cId="391523153" sldId="282"/>
            <ac:picMk id="8" creationId="{96A4DA14-40BA-47E1-8300-F0DAD7F5DBB7}"/>
          </ac:picMkLst>
        </pc:picChg>
        <pc:picChg chg="add del">
          <ac:chgData name="Sara Maslin" userId="982d4e009d589f26" providerId="LiveId" clId="{62D378C4-445D-4EDE-9930-8E0F9447485D}" dt="2021-12-05T12:32:54.608" v="111" actId="478"/>
          <ac:picMkLst>
            <pc:docMk/>
            <pc:sldMk cId="391523153" sldId="282"/>
            <ac:picMk id="10" creationId="{F4F5D80E-16F5-40E7-A1C8-47FA5C97725E}"/>
          </ac:picMkLst>
        </pc:picChg>
        <pc:picChg chg="add mod">
          <ac:chgData name="Sara Maslin" userId="982d4e009d589f26" providerId="LiveId" clId="{62D378C4-445D-4EDE-9930-8E0F9447485D}" dt="2021-12-05T14:44:31.351" v="999" actId="1076"/>
          <ac:picMkLst>
            <pc:docMk/>
            <pc:sldMk cId="391523153" sldId="282"/>
            <ac:picMk id="16" creationId="{843D1710-87BE-4B89-9DE8-E5EF9E908785}"/>
          </ac:picMkLst>
        </pc:picChg>
      </pc:sldChg>
      <pc:sldChg chg="addSp delSp modSp add mod ord">
        <pc:chgData name="Sara Maslin" userId="982d4e009d589f26" providerId="LiveId" clId="{62D378C4-445D-4EDE-9930-8E0F9447485D}" dt="2021-12-05T14:58:24.441" v="1219" actId="20577"/>
        <pc:sldMkLst>
          <pc:docMk/>
          <pc:sldMk cId="3845181536" sldId="283"/>
        </pc:sldMkLst>
        <pc:spChg chg="mod">
          <ac:chgData name="Sara Maslin" userId="982d4e009d589f26" providerId="LiveId" clId="{62D378C4-445D-4EDE-9930-8E0F9447485D}" dt="2021-12-05T14:58:24.441" v="1219" actId="20577"/>
          <ac:spMkLst>
            <pc:docMk/>
            <pc:sldMk cId="3845181536" sldId="283"/>
            <ac:spMk id="3" creationId="{B807E575-F1F4-F549-94A4-758FB4AEF9D2}"/>
          </ac:spMkLst>
        </pc:spChg>
        <pc:spChg chg="del">
          <ac:chgData name="Sara Maslin" userId="982d4e009d589f26" providerId="LiveId" clId="{62D378C4-445D-4EDE-9930-8E0F9447485D}" dt="2021-12-05T12:34:45.359" v="180" actId="478"/>
          <ac:spMkLst>
            <pc:docMk/>
            <pc:sldMk cId="3845181536" sldId="283"/>
            <ac:spMk id="4" creationId="{501877F0-4DAE-473C-8601-774D5D79C7F8}"/>
          </ac:spMkLst>
        </pc:spChg>
        <pc:spChg chg="add del mod">
          <ac:chgData name="Sara Maslin" userId="982d4e009d589f26" providerId="LiveId" clId="{62D378C4-445D-4EDE-9930-8E0F9447485D}" dt="2021-12-05T12:34:46.362" v="181" actId="478"/>
          <ac:spMkLst>
            <pc:docMk/>
            <pc:sldMk cId="3845181536" sldId="283"/>
            <ac:spMk id="6" creationId="{5CC63587-5B9D-4FA9-8F27-BFF6920C819A}"/>
          </ac:spMkLst>
        </pc:spChg>
        <pc:spChg chg="add mod">
          <ac:chgData name="Sara Maslin" userId="982d4e009d589f26" providerId="LiveId" clId="{62D378C4-445D-4EDE-9930-8E0F9447485D}" dt="2021-12-05T12:36:37.642" v="198"/>
          <ac:spMkLst>
            <pc:docMk/>
            <pc:sldMk cId="3845181536" sldId="283"/>
            <ac:spMk id="8" creationId="{6EC689A5-C00D-46F7-9B23-9247A9B06AD9}"/>
          </ac:spMkLst>
        </pc:spChg>
        <pc:picChg chg="add mod">
          <ac:chgData name="Sara Maslin" userId="982d4e009d589f26" providerId="LiveId" clId="{62D378C4-445D-4EDE-9930-8E0F9447485D}" dt="2021-12-05T12:36:32.581" v="196"/>
          <ac:picMkLst>
            <pc:docMk/>
            <pc:sldMk cId="3845181536" sldId="283"/>
            <ac:picMk id="7" creationId="{C276C161-7737-4F22-B372-6A33D73344A5}"/>
          </ac:picMkLst>
        </pc:picChg>
      </pc:sldChg>
      <pc:sldChg chg="addSp delSp modSp add mod">
        <pc:chgData name="Sara Maslin" userId="982d4e009d589f26" providerId="LiveId" clId="{62D378C4-445D-4EDE-9930-8E0F9447485D}" dt="2021-12-05T14:46:06.817" v="1017" actId="1076"/>
        <pc:sldMkLst>
          <pc:docMk/>
          <pc:sldMk cId="926832301" sldId="284"/>
        </pc:sldMkLst>
        <pc:spChg chg="del">
          <ac:chgData name="Sara Maslin" userId="982d4e009d589f26" providerId="LiveId" clId="{62D378C4-445D-4EDE-9930-8E0F9447485D}" dt="2021-12-05T12:49:05.790" v="325" actId="478"/>
          <ac:spMkLst>
            <pc:docMk/>
            <pc:sldMk cId="926832301" sldId="284"/>
            <ac:spMk id="2" creationId="{A911B6F0-A95B-C54A-BDC8-8C89102CC361}"/>
          </ac:spMkLst>
        </pc:spChg>
        <pc:spChg chg="mod">
          <ac:chgData name="Sara Maslin" userId="982d4e009d589f26" providerId="LiveId" clId="{62D378C4-445D-4EDE-9930-8E0F9447485D}" dt="2021-12-05T14:46:03.507" v="1016" actId="1076"/>
          <ac:spMkLst>
            <pc:docMk/>
            <pc:sldMk cId="926832301" sldId="284"/>
            <ac:spMk id="3" creationId="{B807E575-F1F4-F549-94A4-758FB4AEF9D2}"/>
          </ac:spMkLst>
        </pc:spChg>
        <pc:spChg chg="add del mod">
          <ac:chgData name="Sara Maslin" userId="982d4e009d589f26" providerId="LiveId" clId="{62D378C4-445D-4EDE-9930-8E0F9447485D}" dt="2021-12-05T12:49:06.731" v="326" actId="478"/>
          <ac:spMkLst>
            <pc:docMk/>
            <pc:sldMk cId="926832301" sldId="284"/>
            <ac:spMk id="5" creationId="{A0AE3523-2A1B-41B2-B9C4-A9DF019A2F31}"/>
          </ac:spMkLst>
        </pc:spChg>
        <pc:spChg chg="add mod">
          <ac:chgData name="Sara Maslin" userId="982d4e009d589f26" providerId="LiveId" clId="{62D378C4-445D-4EDE-9930-8E0F9447485D}" dt="2021-12-05T14:44:42.393" v="1002" actId="1076"/>
          <ac:spMkLst>
            <pc:docMk/>
            <pc:sldMk cId="926832301" sldId="284"/>
            <ac:spMk id="8" creationId="{6689BB38-0ADE-47BC-BF3C-327212909977}"/>
          </ac:spMkLst>
        </pc:spChg>
        <pc:picChg chg="add mod">
          <ac:chgData name="Sara Maslin" userId="982d4e009d589f26" providerId="LiveId" clId="{62D378C4-445D-4EDE-9930-8E0F9447485D}" dt="2021-12-05T14:46:06.817" v="1017" actId="1076"/>
          <ac:picMkLst>
            <pc:docMk/>
            <pc:sldMk cId="926832301" sldId="284"/>
            <ac:picMk id="7" creationId="{77C02EF0-1890-4BE0-81E1-092050560EB8}"/>
          </ac:picMkLst>
        </pc:picChg>
      </pc:sldChg>
      <pc:sldChg chg="addSp modSp add mod">
        <pc:chgData name="Sara Maslin" userId="982d4e009d589f26" providerId="LiveId" clId="{62D378C4-445D-4EDE-9930-8E0F9447485D}" dt="2021-12-05T13:38:59.761" v="472" actId="20577"/>
        <pc:sldMkLst>
          <pc:docMk/>
          <pc:sldMk cId="1475145980" sldId="285"/>
        </pc:sldMkLst>
        <pc:spChg chg="mod">
          <ac:chgData name="Sara Maslin" userId="982d4e009d589f26" providerId="LiveId" clId="{62D378C4-445D-4EDE-9930-8E0F9447485D}" dt="2021-12-05T13:38:59.761" v="472" actId="20577"/>
          <ac:spMkLst>
            <pc:docMk/>
            <pc:sldMk cId="1475145980" sldId="285"/>
            <ac:spMk id="3" creationId="{B807E575-F1F4-F549-94A4-758FB4AEF9D2}"/>
          </ac:spMkLst>
        </pc:spChg>
        <pc:spChg chg="add mod">
          <ac:chgData name="Sara Maslin" userId="982d4e009d589f26" providerId="LiveId" clId="{62D378C4-445D-4EDE-9930-8E0F9447485D}" dt="2021-12-05T12:57:37.337" v="412" actId="207"/>
          <ac:spMkLst>
            <pc:docMk/>
            <pc:sldMk cId="1475145980" sldId="285"/>
            <ac:spMk id="6" creationId="{760E3D34-2F5C-458B-A65D-6E637A0E8026}"/>
          </ac:spMkLst>
        </pc:spChg>
        <pc:picChg chg="add mod">
          <ac:chgData name="Sara Maslin" userId="982d4e009d589f26" providerId="LiveId" clId="{62D378C4-445D-4EDE-9930-8E0F9447485D}" dt="2021-12-05T12:57:05.002" v="388" actId="1076"/>
          <ac:picMkLst>
            <pc:docMk/>
            <pc:sldMk cId="1475145980" sldId="285"/>
            <ac:picMk id="4" creationId="{87969704-F87B-4FA6-AC27-334BC571119A}"/>
          </ac:picMkLst>
        </pc:picChg>
      </pc:sldChg>
      <pc:sldChg chg="addSp delSp modSp add mod">
        <pc:chgData name="Sara Maslin" userId="982d4e009d589f26" providerId="LiveId" clId="{62D378C4-445D-4EDE-9930-8E0F9447485D}" dt="2021-12-05T19:39:19.214" v="1688" actId="20577"/>
        <pc:sldMkLst>
          <pc:docMk/>
          <pc:sldMk cId="3496186749" sldId="286"/>
        </pc:sldMkLst>
        <pc:spChg chg="del">
          <ac:chgData name="Sara Maslin" userId="982d4e009d589f26" providerId="LiveId" clId="{62D378C4-445D-4EDE-9930-8E0F9447485D}" dt="2021-12-05T12:54:19.620" v="380" actId="478"/>
          <ac:spMkLst>
            <pc:docMk/>
            <pc:sldMk cId="3496186749" sldId="286"/>
            <ac:spMk id="2" creationId="{A911B6F0-A95B-C54A-BDC8-8C89102CC361}"/>
          </ac:spMkLst>
        </pc:spChg>
        <pc:spChg chg="mod">
          <ac:chgData name="Sara Maslin" userId="982d4e009d589f26" providerId="LiveId" clId="{62D378C4-445D-4EDE-9930-8E0F9447485D}" dt="2021-12-05T19:39:19.214" v="1688" actId="20577"/>
          <ac:spMkLst>
            <pc:docMk/>
            <pc:sldMk cId="3496186749" sldId="286"/>
            <ac:spMk id="3" creationId="{B807E575-F1F4-F549-94A4-758FB4AEF9D2}"/>
          </ac:spMkLst>
        </pc:spChg>
        <pc:spChg chg="add del mod">
          <ac:chgData name="Sara Maslin" userId="982d4e009d589f26" providerId="LiveId" clId="{62D378C4-445D-4EDE-9930-8E0F9447485D}" dt="2021-12-05T12:54:20.794" v="381" actId="478"/>
          <ac:spMkLst>
            <pc:docMk/>
            <pc:sldMk cId="3496186749" sldId="286"/>
            <ac:spMk id="5" creationId="{0CAB0884-FB54-4128-B331-923AC718123D}"/>
          </ac:spMkLst>
        </pc:spChg>
        <pc:spChg chg="add mod">
          <ac:chgData name="Sara Maslin" userId="982d4e009d589f26" providerId="LiveId" clId="{62D378C4-445D-4EDE-9930-8E0F9447485D}" dt="2021-12-05T13:01:23.168" v="443" actId="207"/>
          <ac:spMkLst>
            <pc:docMk/>
            <pc:sldMk cId="3496186749" sldId="286"/>
            <ac:spMk id="8" creationId="{56960610-E50F-49F4-80D8-47AC6D44DCB0}"/>
          </ac:spMkLst>
        </pc:spChg>
        <pc:picChg chg="add mod">
          <ac:chgData name="Sara Maslin" userId="982d4e009d589f26" providerId="LiveId" clId="{62D378C4-445D-4EDE-9930-8E0F9447485D}" dt="2021-12-05T13:01:03.391" v="438" actId="14100"/>
          <ac:picMkLst>
            <pc:docMk/>
            <pc:sldMk cId="3496186749" sldId="286"/>
            <ac:picMk id="7" creationId="{183AB35E-2A58-4C23-BD9B-1D246BE456A3}"/>
          </ac:picMkLst>
        </pc:picChg>
      </pc:sldChg>
      <pc:sldChg chg="addSp modSp add mod">
        <pc:chgData name="Sara Maslin" userId="982d4e009d589f26" providerId="LiveId" clId="{62D378C4-445D-4EDE-9930-8E0F9447485D}" dt="2021-12-05T14:59:12.914" v="1221" actId="1076"/>
        <pc:sldMkLst>
          <pc:docMk/>
          <pc:sldMk cId="1241494502" sldId="287"/>
        </pc:sldMkLst>
        <pc:spChg chg="mod">
          <ac:chgData name="Sara Maslin" userId="982d4e009d589f26" providerId="LiveId" clId="{62D378C4-445D-4EDE-9930-8E0F9447485D}" dt="2021-12-05T14:59:12.914" v="1221" actId="1076"/>
          <ac:spMkLst>
            <pc:docMk/>
            <pc:sldMk cId="1241494502" sldId="287"/>
            <ac:spMk id="3" creationId="{B807E575-F1F4-F549-94A4-758FB4AEF9D2}"/>
          </ac:spMkLst>
        </pc:spChg>
        <pc:spChg chg="add mod">
          <ac:chgData name="Sara Maslin" userId="982d4e009d589f26" providerId="LiveId" clId="{62D378C4-445D-4EDE-9930-8E0F9447485D}" dt="2021-12-05T14:45:17.310" v="1010" actId="1076"/>
          <ac:spMkLst>
            <pc:docMk/>
            <pc:sldMk cId="1241494502" sldId="287"/>
            <ac:spMk id="5" creationId="{4A43EA0A-40DB-4F63-9209-D06796F8473F}"/>
          </ac:spMkLst>
        </pc:spChg>
        <pc:picChg chg="add mod">
          <ac:chgData name="Sara Maslin" userId="982d4e009d589f26" providerId="LiveId" clId="{62D378C4-445D-4EDE-9930-8E0F9447485D}" dt="2021-12-05T14:45:11.387" v="1008" actId="1076"/>
          <ac:picMkLst>
            <pc:docMk/>
            <pc:sldMk cId="1241494502" sldId="287"/>
            <ac:picMk id="4" creationId="{41922750-1DE5-4609-89BF-41EB7A3007D2}"/>
          </ac:picMkLst>
        </pc:picChg>
      </pc:sldChg>
      <pc:sldChg chg="addSp delSp modSp add mod">
        <pc:chgData name="Sara Maslin" userId="982d4e009d589f26" providerId="LiveId" clId="{62D378C4-445D-4EDE-9930-8E0F9447485D}" dt="2021-12-05T15:03:00.999" v="1293" actId="207"/>
        <pc:sldMkLst>
          <pc:docMk/>
          <pc:sldMk cId="162943616" sldId="288"/>
        </pc:sldMkLst>
        <pc:spChg chg="del">
          <ac:chgData name="Sara Maslin" userId="982d4e009d589f26" providerId="LiveId" clId="{62D378C4-445D-4EDE-9930-8E0F9447485D}" dt="2021-12-05T13:50:59.455" v="702" actId="478"/>
          <ac:spMkLst>
            <pc:docMk/>
            <pc:sldMk cId="162943616" sldId="288"/>
            <ac:spMk id="2" creationId="{A116FFCE-4C73-8640-880F-7CC90278FA29}"/>
          </ac:spMkLst>
        </pc:spChg>
        <pc:spChg chg="mod">
          <ac:chgData name="Sara Maslin" userId="982d4e009d589f26" providerId="LiveId" clId="{62D378C4-445D-4EDE-9930-8E0F9447485D}" dt="2021-12-05T14:45:24.669" v="1011" actId="1076"/>
          <ac:spMkLst>
            <pc:docMk/>
            <pc:sldMk cId="162943616" sldId="288"/>
            <ac:spMk id="3" creationId="{22C3BB35-0277-0E41-A7A7-491DA46D92A4}"/>
          </ac:spMkLst>
        </pc:spChg>
        <pc:spChg chg="del mod">
          <ac:chgData name="Sara Maslin" userId="982d4e009d589f26" providerId="LiveId" clId="{62D378C4-445D-4EDE-9930-8E0F9447485D}" dt="2021-12-05T13:50:24.754" v="692" actId="478"/>
          <ac:spMkLst>
            <pc:docMk/>
            <pc:sldMk cId="162943616" sldId="288"/>
            <ac:spMk id="4" creationId="{931CA6E6-E519-4459-93B8-8B8506E7EBB3}"/>
          </ac:spMkLst>
        </pc:spChg>
        <pc:spChg chg="add del mod">
          <ac:chgData name="Sara Maslin" userId="982d4e009d589f26" providerId="LiveId" clId="{62D378C4-445D-4EDE-9930-8E0F9447485D}" dt="2021-12-05T13:50:27.683" v="694" actId="478"/>
          <ac:spMkLst>
            <pc:docMk/>
            <pc:sldMk cId="162943616" sldId="288"/>
            <ac:spMk id="6" creationId="{A3307022-A185-49AF-BFFB-FAB91D4859F0}"/>
          </ac:spMkLst>
        </pc:spChg>
        <pc:spChg chg="add del mod">
          <ac:chgData name="Sara Maslin" userId="982d4e009d589f26" providerId="LiveId" clId="{62D378C4-445D-4EDE-9930-8E0F9447485D}" dt="2021-12-05T13:51:00.465" v="703" actId="478"/>
          <ac:spMkLst>
            <pc:docMk/>
            <pc:sldMk cId="162943616" sldId="288"/>
            <ac:spMk id="8" creationId="{6608141A-930C-4DB1-81C2-A897820AF282}"/>
          </ac:spMkLst>
        </pc:spChg>
        <pc:spChg chg="add mod">
          <ac:chgData name="Sara Maslin" userId="982d4e009d589f26" providerId="LiveId" clId="{62D378C4-445D-4EDE-9930-8E0F9447485D}" dt="2021-12-05T15:03:00.999" v="1293" actId="207"/>
          <ac:spMkLst>
            <pc:docMk/>
            <pc:sldMk cId="162943616" sldId="288"/>
            <ac:spMk id="11" creationId="{BD6282F0-9AED-4745-B895-965250FDF81F}"/>
          </ac:spMkLst>
        </pc:spChg>
        <pc:picChg chg="add mod">
          <ac:chgData name="Sara Maslin" userId="982d4e009d589f26" providerId="LiveId" clId="{62D378C4-445D-4EDE-9930-8E0F9447485D}" dt="2021-12-05T15:02:06.992" v="1224" actId="1076"/>
          <ac:picMkLst>
            <pc:docMk/>
            <pc:sldMk cId="162943616" sldId="288"/>
            <ac:picMk id="10" creationId="{A7AFA618-4C99-47F9-9FEC-95AD5CA584CE}"/>
          </ac:picMkLst>
        </pc:picChg>
      </pc:sldChg>
      <pc:sldChg chg="addSp delSp modSp add mod">
        <pc:chgData name="Sara Maslin" userId="982d4e009d589f26" providerId="LiveId" clId="{62D378C4-445D-4EDE-9930-8E0F9447485D}" dt="2021-12-05T19:41:21.665" v="1692" actId="20577"/>
        <pc:sldMkLst>
          <pc:docMk/>
          <pc:sldMk cId="4194916048" sldId="289"/>
        </pc:sldMkLst>
        <pc:spChg chg="del">
          <ac:chgData name="Sara Maslin" userId="982d4e009d589f26" providerId="LiveId" clId="{62D378C4-445D-4EDE-9930-8E0F9447485D}" dt="2021-12-05T14:01:45.633" v="822" actId="478"/>
          <ac:spMkLst>
            <pc:docMk/>
            <pc:sldMk cId="4194916048" sldId="289"/>
            <ac:spMk id="2" creationId="{DD43F838-27A1-3E4A-9A81-750DDC2A555D}"/>
          </ac:spMkLst>
        </pc:spChg>
        <pc:spChg chg="mod">
          <ac:chgData name="Sara Maslin" userId="982d4e009d589f26" providerId="LiveId" clId="{62D378C4-445D-4EDE-9930-8E0F9447485D}" dt="2021-12-05T19:41:21.665" v="1692" actId="20577"/>
          <ac:spMkLst>
            <pc:docMk/>
            <pc:sldMk cId="4194916048" sldId="289"/>
            <ac:spMk id="3" creationId="{639BBF02-8C87-C74A-A46F-8190993502CE}"/>
          </ac:spMkLst>
        </pc:spChg>
        <pc:spChg chg="add del mod">
          <ac:chgData name="Sara Maslin" userId="982d4e009d589f26" providerId="LiveId" clId="{62D378C4-445D-4EDE-9930-8E0F9447485D}" dt="2021-12-05T14:01:47.783" v="823" actId="478"/>
          <ac:spMkLst>
            <pc:docMk/>
            <pc:sldMk cId="4194916048" sldId="289"/>
            <ac:spMk id="5" creationId="{6579E0E4-C0D6-49F5-944A-F30D887A7000}"/>
          </ac:spMkLst>
        </pc:spChg>
        <pc:spChg chg="add del mod">
          <ac:chgData name="Sara Maslin" userId="982d4e009d589f26" providerId="LiveId" clId="{62D378C4-445D-4EDE-9930-8E0F9447485D}" dt="2021-12-05T15:09:39.588" v="1346" actId="21"/>
          <ac:spMkLst>
            <pc:docMk/>
            <pc:sldMk cId="4194916048" sldId="289"/>
            <ac:spMk id="7" creationId="{D30CBD33-D6F2-4539-B6A3-A73C804C08B0}"/>
          </ac:spMkLst>
        </pc:spChg>
        <pc:picChg chg="add del mod">
          <ac:chgData name="Sara Maslin" userId="982d4e009d589f26" providerId="LiveId" clId="{62D378C4-445D-4EDE-9930-8E0F9447485D}" dt="2021-12-05T14:50:14.319" v="1025" actId="478"/>
          <ac:picMkLst>
            <pc:docMk/>
            <pc:sldMk cId="4194916048" sldId="289"/>
            <ac:picMk id="6" creationId="{D4BF903A-18BC-4303-AEB8-DDD6506FC65D}"/>
          </ac:picMkLst>
        </pc:picChg>
        <pc:picChg chg="add mod">
          <ac:chgData name="Sara Maslin" userId="982d4e009d589f26" providerId="LiveId" clId="{62D378C4-445D-4EDE-9930-8E0F9447485D}" dt="2021-12-05T14:50:19.777" v="1028" actId="1076"/>
          <ac:picMkLst>
            <pc:docMk/>
            <pc:sldMk cId="4194916048" sldId="289"/>
            <ac:picMk id="9" creationId="{0BAFC5D3-DF85-457F-9762-50D4351D794D}"/>
          </ac:picMkLst>
        </pc:picChg>
      </pc:sldChg>
      <pc:sldChg chg="addSp delSp modSp add mod">
        <pc:chgData name="Sara Maslin" userId="982d4e009d589f26" providerId="LiveId" clId="{62D378C4-445D-4EDE-9930-8E0F9447485D}" dt="2021-12-05T15:20:32.448" v="1385" actId="688"/>
        <pc:sldMkLst>
          <pc:docMk/>
          <pc:sldMk cId="854729808" sldId="290"/>
        </pc:sldMkLst>
        <pc:spChg chg="del">
          <ac:chgData name="Sara Maslin" userId="982d4e009d589f26" providerId="LiveId" clId="{62D378C4-445D-4EDE-9930-8E0F9447485D}" dt="2021-12-05T14:14:23.291" v="849" actId="478"/>
          <ac:spMkLst>
            <pc:docMk/>
            <pc:sldMk cId="854729808" sldId="290"/>
            <ac:spMk id="2" creationId="{9DA68D04-3495-E44E-B45E-5EC8037D5EB6}"/>
          </ac:spMkLst>
        </pc:spChg>
        <pc:spChg chg="del mod">
          <ac:chgData name="Sara Maslin" userId="982d4e009d589f26" providerId="LiveId" clId="{62D378C4-445D-4EDE-9930-8E0F9447485D}" dt="2021-12-05T14:42:28.700" v="984" actId="21"/>
          <ac:spMkLst>
            <pc:docMk/>
            <pc:sldMk cId="854729808" sldId="290"/>
            <ac:spMk id="3" creationId="{035D226C-E660-724F-A1F9-D875000B1601}"/>
          </ac:spMkLst>
        </pc:spChg>
        <pc:spChg chg="add del mod">
          <ac:chgData name="Sara Maslin" userId="982d4e009d589f26" providerId="LiveId" clId="{62D378C4-445D-4EDE-9930-8E0F9447485D}" dt="2021-12-05T14:14:25.816" v="850" actId="478"/>
          <ac:spMkLst>
            <pc:docMk/>
            <pc:sldMk cId="854729808" sldId="290"/>
            <ac:spMk id="5" creationId="{59FBBBCA-949F-4FEA-9D0A-C3CDF137FAB2}"/>
          </ac:spMkLst>
        </pc:spChg>
        <pc:spChg chg="add mod">
          <ac:chgData name="Sara Maslin" userId="982d4e009d589f26" providerId="LiveId" clId="{62D378C4-445D-4EDE-9930-8E0F9447485D}" dt="2021-12-05T14:22:52.652" v="947"/>
          <ac:spMkLst>
            <pc:docMk/>
            <pc:sldMk cId="854729808" sldId="290"/>
            <ac:spMk id="7" creationId="{A1B5CA0E-542C-4CA1-9D3F-3D952B1590AC}"/>
          </ac:spMkLst>
        </pc:spChg>
        <pc:spChg chg="add del mod">
          <ac:chgData name="Sara Maslin" userId="982d4e009d589f26" providerId="LiveId" clId="{62D378C4-445D-4EDE-9930-8E0F9447485D}" dt="2021-12-05T14:42:34.560" v="987" actId="478"/>
          <ac:spMkLst>
            <pc:docMk/>
            <pc:sldMk cId="854729808" sldId="290"/>
            <ac:spMk id="11" creationId="{80770EB1-7894-46FF-9E51-223CD9A5996E}"/>
          </ac:spMkLst>
        </pc:spChg>
        <pc:spChg chg="add mod">
          <ac:chgData name="Sara Maslin" userId="982d4e009d589f26" providerId="LiveId" clId="{62D378C4-445D-4EDE-9930-8E0F9447485D}" dt="2021-12-05T15:20:04.275" v="1378" actId="1076"/>
          <ac:spMkLst>
            <pc:docMk/>
            <pc:sldMk cId="854729808" sldId="290"/>
            <ac:spMk id="12" creationId="{2AEB693C-D3D9-44F5-91F4-FDB813A77AD2}"/>
          </ac:spMkLst>
        </pc:spChg>
        <pc:spChg chg="add mod">
          <ac:chgData name="Sara Maslin" userId="982d4e009d589f26" providerId="LiveId" clId="{62D378C4-445D-4EDE-9930-8E0F9447485D}" dt="2021-12-05T14:43:09.003" v="994" actId="207"/>
          <ac:spMkLst>
            <pc:docMk/>
            <pc:sldMk cId="854729808" sldId="290"/>
            <ac:spMk id="13" creationId="{04023D66-9E5B-41E6-BB91-A835861DE77A}"/>
          </ac:spMkLst>
        </pc:spChg>
        <pc:picChg chg="del mod">
          <ac:chgData name="Sara Maslin" userId="982d4e009d589f26" providerId="LiveId" clId="{62D378C4-445D-4EDE-9930-8E0F9447485D}" dt="2021-12-05T14:36:42.353" v="958" actId="21"/>
          <ac:picMkLst>
            <pc:docMk/>
            <pc:sldMk cId="854729808" sldId="290"/>
            <ac:picMk id="6" creationId="{E50B077C-457D-4CA1-92EB-E311ECB5F870}"/>
          </ac:picMkLst>
        </pc:picChg>
        <pc:picChg chg="add mod">
          <ac:chgData name="Sara Maslin" userId="982d4e009d589f26" providerId="LiveId" clId="{62D378C4-445D-4EDE-9930-8E0F9447485D}" dt="2021-12-05T15:20:32.448" v="1385" actId="688"/>
          <ac:picMkLst>
            <pc:docMk/>
            <pc:sldMk cId="854729808" sldId="290"/>
            <ac:picMk id="9" creationId="{C821BC9C-C59A-4F18-A6F6-547876975152}"/>
          </ac:picMkLst>
        </pc:picChg>
      </pc:sldChg>
      <pc:sldChg chg="addSp delSp modSp add mod">
        <pc:chgData name="Sara Maslin" userId="982d4e009d589f26" providerId="LiveId" clId="{62D378C4-445D-4EDE-9930-8E0F9447485D}" dt="2021-12-05T19:49:51.066" v="1943" actId="20577"/>
        <pc:sldMkLst>
          <pc:docMk/>
          <pc:sldMk cId="4043641240" sldId="291"/>
        </pc:sldMkLst>
        <pc:spChg chg="del">
          <ac:chgData name="Sara Maslin" userId="982d4e009d589f26" providerId="LiveId" clId="{62D378C4-445D-4EDE-9930-8E0F9447485D}" dt="2021-12-05T14:52:00.166" v="1166" actId="478"/>
          <ac:spMkLst>
            <pc:docMk/>
            <pc:sldMk cId="4043641240" sldId="291"/>
            <ac:spMk id="2" creationId="{5C676753-B5C5-4CCA-98A1-BD3AACA6E7F7}"/>
          </ac:spMkLst>
        </pc:spChg>
        <pc:spChg chg="mod">
          <ac:chgData name="Sara Maslin" userId="982d4e009d589f26" providerId="LiveId" clId="{62D378C4-445D-4EDE-9930-8E0F9447485D}" dt="2021-12-05T19:49:51.066" v="1943" actId="20577"/>
          <ac:spMkLst>
            <pc:docMk/>
            <pc:sldMk cId="4043641240" sldId="291"/>
            <ac:spMk id="3" creationId="{7F59DE81-1784-47CD-8CDC-4B4C4A1B58E9}"/>
          </ac:spMkLst>
        </pc:spChg>
        <pc:spChg chg="add del mod">
          <ac:chgData name="Sara Maslin" userId="982d4e009d589f26" providerId="LiveId" clId="{62D378C4-445D-4EDE-9930-8E0F9447485D}" dt="2021-12-05T14:52:02.270" v="1167" actId="478"/>
          <ac:spMkLst>
            <pc:docMk/>
            <pc:sldMk cId="4043641240" sldId="291"/>
            <ac:spMk id="5" creationId="{461A0523-5FD5-45FF-BE18-022EED70EDC9}"/>
          </ac:spMkLst>
        </pc:spChg>
        <pc:spChg chg="mod">
          <ac:chgData name="Sara Maslin" userId="982d4e009d589f26" providerId="LiveId" clId="{62D378C4-445D-4EDE-9930-8E0F9447485D}" dt="2021-12-05T15:35:54.030" v="1528" actId="1076"/>
          <ac:spMkLst>
            <pc:docMk/>
            <pc:sldMk cId="4043641240" sldId="291"/>
            <ac:spMk id="8" creationId="{5F97CAA7-586D-472F-AB1E-65731FEC154D}"/>
          </ac:spMkLst>
        </pc:spChg>
        <pc:picChg chg="del">
          <ac:chgData name="Sara Maslin" userId="982d4e009d589f26" providerId="LiveId" clId="{62D378C4-445D-4EDE-9930-8E0F9447485D}" dt="2021-12-05T14:55:02.845" v="1188" actId="478"/>
          <ac:picMkLst>
            <pc:docMk/>
            <pc:sldMk cId="4043641240" sldId="291"/>
            <ac:picMk id="6" creationId="{538A8960-6F6D-4389-A63C-7BE012596791}"/>
          </ac:picMkLst>
        </pc:picChg>
        <pc:picChg chg="add mod">
          <ac:chgData name="Sara Maslin" userId="982d4e009d589f26" providerId="LiveId" clId="{62D378C4-445D-4EDE-9930-8E0F9447485D}" dt="2021-12-05T15:35:58.421" v="1530" actId="1076"/>
          <ac:picMkLst>
            <pc:docMk/>
            <pc:sldMk cId="4043641240" sldId="291"/>
            <ac:picMk id="9" creationId="{7F7B586E-F57E-446C-B7B1-36B4034193D4}"/>
          </ac:picMkLst>
        </pc:picChg>
      </pc:sldChg>
      <pc:sldChg chg="addSp delSp modSp add mod">
        <pc:chgData name="Sara Maslin" userId="982d4e009d589f26" providerId="LiveId" clId="{62D378C4-445D-4EDE-9930-8E0F9447485D}" dt="2021-12-05T19:44:08.938" v="1712" actId="20577"/>
        <pc:sldMkLst>
          <pc:docMk/>
          <pc:sldMk cId="910412028" sldId="292"/>
        </pc:sldMkLst>
        <pc:spChg chg="del">
          <ac:chgData name="Sara Maslin" userId="982d4e009d589f26" providerId="LiveId" clId="{62D378C4-445D-4EDE-9930-8E0F9447485D}" dt="2021-12-05T15:04:55.116" v="1310" actId="478"/>
          <ac:spMkLst>
            <pc:docMk/>
            <pc:sldMk cId="910412028" sldId="292"/>
            <ac:spMk id="2" creationId="{3C02235A-15E6-3D49-9597-C94E0CB30D11}"/>
          </ac:spMkLst>
        </pc:spChg>
        <pc:spChg chg="mod">
          <ac:chgData name="Sara Maslin" userId="982d4e009d589f26" providerId="LiveId" clId="{62D378C4-445D-4EDE-9930-8E0F9447485D}" dt="2021-12-05T19:44:08.938" v="1712" actId="20577"/>
          <ac:spMkLst>
            <pc:docMk/>
            <pc:sldMk cId="910412028" sldId="292"/>
            <ac:spMk id="3" creationId="{6B3D8CFE-A84F-4F45-9F6E-BC93F3DC3A20}"/>
          </ac:spMkLst>
        </pc:spChg>
        <pc:spChg chg="del mod">
          <ac:chgData name="Sara Maslin" userId="982d4e009d589f26" providerId="LiveId" clId="{62D378C4-445D-4EDE-9930-8E0F9447485D}" dt="2021-12-05T15:04:51.984" v="1308" actId="478"/>
          <ac:spMkLst>
            <pc:docMk/>
            <pc:sldMk cId="910412028" sldId="292"/>
            <ac:spMk id="4" creationId="{71F296EA-A46C-4268-813D-51552098A8AF}"/>
          </ac:spMkLst>
        </pc:spChg>
        <pc:spChg chg="add del mod">
          <ac:chgData name="Sara Maslin" userId="982d4e009d589f26" providerId="LiveId" clId="{62D378C4-445D-4EDE-9930-8E0F9447485D}" dt="2021-12-05T15:04:52.931" v="1309" actId="478"/>
          <ac:spMkLst>
            <pc:docMk/>
            <pc:sldMk cId="910412028" sldId="292"/>
            <ac:spMk id="6" creationId="{3E90D608-D8E0-46C8-81DA-AAB717C48A09}"/>
          </ac:spMkLst>
        </pc:spChg>
        <pc:spChg chg="add del mod">
          <ac:chgData name="Sara Maslin" userId="982d4e009d589f26" providerId="LiveId" clId="{62D378C4-445D-4EDE-9930-8E0F9447485D}" dt="2021-12-05T15:04:56.881" v="1311" actId="478"/>
          <ac:spMkLst>
            <pc:docMk/>
            <pc:sldMk cId="910412028" sldId="292"/>
            <ac:spMk id="8" creationId="{C83D8BE2-D009-4C87-AAA0-9B46EE0E1D51}"/>
          </ac:spMkLst>
        </pc:spChg>
        <pc:spChg chg="add mod">
          <ac:chgData name="Sara Maslin" userId="982d4e009d589f26" providerId="LiveId" clId="{62D378C4-445D-4EDE-9930-8E0F9447485D}" dt="2021-12-05T15:27:53.032" v="1460" actId="1076"/>
          <ac:spMkLst>
            <pc:docMk/>
            <pc:sldMk cId="910412028" sldId="292"/>
            <ac:spMk id="12" creationId="{E99E63D0-0AC6-4877-A985-752F2187F7BB}"/>
          </ac:spMkLst>
        </pc:spChg>
        <pc:picChg chg="add mod">
          <ac:chgData name="Sara Maslin" userId="982d4e009d589f26" providerId="LiveId" clId="{62D378C4-445D-4EDE-9930-8E0F9447485D}" dt="2021-12-05T15:27:20.063" v="1431" actId="1076"/>
          <ac:picMkLst>
            <pc:docMk/>
            <pc:sldMk cId="910412028" sldId="292"/>
            <ac:picMk id="10" creationId="{4CA3DF54-3922-4834-8017-9B2D99AB2681}"/>
          </ac:picMkLst>
        </pc:picChg>
      </pc:sldChg>
      <pc:sldChg chg="addSp delSp modSp add mod modNotesTx">
        <pc:chgData name="Sara Maslin" userId="982d4e009d589f26" providerId="LiveId" clId="{62D378C4-445D-4EDE-9930-8E0F9447485D}" dt="2021-12-05T19:50:07.255" v="1944"/>
        <pc:sldMkLst>
          <pc:docMk/>
          <pc:sldMk cId="3784019611" sldId="293"/>
        </pc:sldMkLst>
        <pc:spChg chg="del">
          <ac:chgData name="Sara Maslin" userId="982d4e009d589f26" providerId="LiveId" clId="{62D378C4-445D-4EDE-9930-8E0F9447485D}" dt="2021-12-05T15:30:10.331" v="1499" actId="478"/>
          <ac:spMkLst>
            <pc:docMk/>
            <pc:sldMk cId="3784019611" sldId="293"/>
            <ac:spMk id="2" creationId="{1B70B1C1-90DF-4D00-B6C4-5A62F832F2EA}"/>
          </ac:spMkLst>
        </pc:spChg>
        <pc:spChg chg="mod">
          <ac:chgData name="Sara Maslin" userId="982d4e009d589f26" providerId="LiveId" clId="{62D378C4-445D-4EDE-9930-8E0F9447485D}" dt="2021-12-05T15:36:07.592" v="1533" actId="1076"/>
          <ac:spMkLst>
            <pc:docMk/>
            <pc:sldMk cId="3784019611" sldId="293"/>
            <ac:spMk id="3" creationId="{0A21DB93-7B9E-459D-BF78-886CFAC1C82C}"/>
          </ac:spMkLst>
        </pc:spChg>
        <pc:spChg chg="add mod">
          <ac:chgData name="Sara Maslin" userId="982d4e009d589f26" providerId="LiveId" clId="{62D378C4-445D-4EDE-9930-8E0F9447485D}" dt="2021-12-05T19:50:07.255" v="1944"/>
          <ac:spMkLst>
            <pc:docMk/>
            <pc:sldMk cId="3784019611" sldId="293"/>
            <ac:spMk id="4" creationId="{0E498C66-CE9A-45D1-9B09-266A2D7897A7}"/>
          </ac:spMkLst>
        </pc:spChg>
        <pc:spChg chg="del">
          <ac:chgData name="Sara Maslin" userId="982d4e009d589f26" providerId="LiveId" clId="{62D378C4-445D-4EDE-9930-8E0F9447485D}" dt="2021-12-05T15:19:08.024" v="1356" actId="478"/>
          <ac:spMkLst>
            <pc:docMk/>
            <pc:sldMk cId="3784019611" sldId="293"/>
            <ac:spMk id="4" creationId="{7EA4FC99-810C-45F9-80E5-2660C720D7C7}"/>
          </ac:spMkLst>
        </pc:spChg>
        <pc:spChg chg="add del mod">
          <ac:chgData name="Sara Maslin" userId="982d4e009d589f26" providerId="LiveId" clId="{62D378C4-445D-4EDE-9930-8E0F9447485D}" dt="2021-12-05T15:19:09.347" v="1357" actId="478"/>
          <ac:spMkLst>
            <pc:docMk/>
            <pc:sldMk cId="3784019611" sldId="293"/>
            <ac:spMk id="6" creationId="{D0629750-E0AA-4083-8844-C30C603AA3CC}"/>
          </ac:spMkLst>
        </pc:spChg>
        <pc:spChg chg="add del mod">
          <ac:chgData name="Sara Maslin" userId="982d4e009d589f26" providerId="LiveId" clId="{62D378C4-445D-4EDE-9930-8E0F9447485D}" dt="2021-12-05T15:30:11.033" v="1500" actId="478"/>
          <ac:spMkLst>
            <pc:docMk/>
            <pc:sldMk cId="3784019611" sldId="293"/>
            <ac:spMk id="10" creationId="{109DA6E4-B514-46C8-B5E1-005B0B8E796F}"/>
          </ac:spMkLst>
        </pc:spChg>
        <pc:picChg chg="add mod">
          <ac:chgData name="Sara Maslin" userId="982d4e009d589f26" providerId="LiveId" clId="{62D378C4-445D-4EDE-9930-8E0F9447485D}" dt="2021-12-05T15:36:10.404" v="1534" actId="1076"/>
          <ac:picMkLst>
            <pc:docMk/>
            <pc:sldMk cId="3784019611" sldId="293"/>
            <ac:picMk id="8" creationId="{9E106B8E-8C7C-4199-BBB4-BF4EAB1B89A0}"/>
          </ac:picMkLst>
        </pc:picChg>
      </pc:sldChg>
      <pc:sldChg chg="addSp delSp modSp add mod">
        <pc:chgData name="Sara Maslin" userId="982d4e009d589f26" providerId="LiveId" clId="{62D378C4-445D-4EDE-9930-8E0F9447485D}" dt="2021-12-05T19:59:09.647" v="2119" actId="207"/>
        <pc:sldMkLst>
          <pc:docMk/>
          <pc:sldMk cId="227530489" sldId="294"/>
        </pc:sldMkLst>
        <pc:spChg chg="del">
          <ac:chgData name="Sara Maslin" userId="982d4e009d589f26" providerId="LiveId" clId="{62D378C4-445D-4EDE-9930-8E0F9447485D}" dt="2021-12-05T15:57:53.306" v="1599" actId="478"/>
          <ac:spMkLst>
            <pc:docMk/>
            <pc:sldMk cId="227530489" sldId="294"/>
            <ac:spMk id="2" creationId="{09A85735-54BD-1845-8523-E1D74494A4B9}"/>
          </ac:spMkLst>
        </pc:spChg>
        <pc:spChg chg="mod">
          <ac:chgData name="Sara Maslin" userId="982d4e009d589f26" providerId="LiveId" clId="{62D378C4-445D-4EDE-9930-8E0F9447485D}" dt="2021-12-05T15:57:59.744" v="1601" actId="1076"/>
          <ac:spMkLst>
            <pc:docMk/>
            <pc:sldMk cId="227530489" sldId="294"/>
            <ac:spMk id="3" creationId="{96B6803B-B72F-044E-9DB0-E035AAC81C18}"/>
          </ac:spMkLst>
        </pc:spChg>
        <pc:spChg chg="del mod">
          <ac:chgData name="Sara Maslin" userId="982d4e009d589f26" providerId="LiveId" clId="{62D378C4-445D-4EDE-9930-8E0F9447485D}" dt="2021-12-05T15:57:49.528" v="1597" actId="478"/>
          <ac:spMkLst>
            <pc:docMk/>
            <pc:sldMk cId="227530489" sldId="294"/>
            <ac:spMk id="4" creationId="{82C3E710-F017-4144-A33D-2B1858EE1E00}"/>
          </ac:spMkLst>
        </pc:spChg>
        <pc:spChg chg="add mod">
          <ac:chgData name="Sara Maslin" userId="982d4e009d589f26" providerId="LiveId" clId="{62D378C4-445D-4EDE-9930-8E0F9447485D}" dt="2021-12-05T19:59:09.647" v="2119" actId="207"/>
          <ac:spMkLst>
            <pc:docMk/>
            <pc:sldMk cId="227530489" sldId="294"/>
            <ac:spMk id="5" creationId="{230C051E-E986-470E-8731-FE1B0BD29639}"/>
          </ac:spMkLst>
        </pc:spChg>
        <pc:spChg chg="add del mod">
          <ac:chgData name="Sara Maslin" userId="982d4e009d589f26" providerId="LiveId" clId="{62D378C4-445D-4EDE-9930-8E0F9447485D}" dt="2021-12-05T15:57:50.093" v="1598" actId="478"/>
          <ac:spMkLst>
            <pc:docMk/>
            <pc:sldMk cId="227530489" sldId="294"/>
            <ac:spMk id="6" creationId="{CD4DEF45-B946-42AB-9A92-19949B21432E}"/>
          </ac:spMkLst>
        </pc:spChg>
        <pc:spChg chg="add del mod">
          <ac:chgData name="Sara Maslin" userId="982d4e009d589f26" providerId="LiveId" clId="{62D378C4-445D-4EDE-9930-8E0F9447485D}" dt="2021-12-05T15:57:53.774" v="1600" actId="478"/>
          <ac:spMkLst>
            <pc:docMk/>
            <pc:sldMk cId="227530489" sldId="294"/>
            <ac:spMk id="8" creationId="{B10553BA-4006-44CC-AE24-F9B5CFDAD978}"/>
          </ac:spMkLst>
        </pc:spChg>
        <pc:picChg chg="add mod">
          <ac:chgData name="Sara Maslin" userId="982d4e009d589f26" providerId="LiveId" clId="{62D378C4-445D-4EDE-9930-8E0F9447485D}" dt="2021-12-05T19:58:10.429" v="1954" actId="1076"/>
          <ac:picMkLst>
            <pc:docMk/>
            <pc:sldMk cId="227530489" sldId="294"/>
            <ac:picMk id="4" creationId="{79199F25-AE06-412F-8E3D-FD416CDD2EC0}"/>
          </ac:picMkLst>
        </pc:picChg>
      </pc:sldChg>
      <pc:sldChg chg="addSp delSp modSp add mod">
        <pc:chgData name="Sara Maslin" userId="982d4e009d589f26" providerId="LiveId" clId="{62D378C4-445D-4EDE-9930-8E0F9447485D}" dt="2021-12-05T19:48:53.873" v="1939" actId="27636"/>
        <pc:sldMkLst>
          <pc:docMk/>
          <pc:sldMk cId="3547612227" sldId="295"/>
        </pc:sldMkLst>
        <pc:spChg chg="del">
          <ac:chgData name="Sara Maslin" userId="982d4e009d589f26" providerId="LiveId" clId="{62D378C4-445D-4EDE-9930-8E0F9447485D}" dt="2021-12-05T19:46:51.721" v="1862" actId="478"/>
          <ac:spMkLst>
            <pc:docMk/>
            <pc:sldMk cId="3547612227" sldId="295"/>
            <ac:spMk id="2" creationId="{5C676753-B5C5-4CCA-98A1-BD3AACA6E7F7}"/>
          </ac:spMkLst>
        </pc:spChg>
        <pc:spChg chg="mod">
          <ac:chgData name="Sara Maslin" userId="982d4e009d589f26" providerId="LiveId" clId="{62D378C4-445D-4EDE-9930-8E0F9447485D}" dt="2021-12-05T19:48:53.873" v="1939" actId="27636"/>
          <ac:spMkLst>
            <pc:docMk/>
            <pc:sldMk cId="3547612227" sldId="295"/>
            <ac:spMk id="3" creationId="{7F59DE81-1784-47CD-8CDC-4B4C4A1B58E9}"/>
          </ac:spMkLst>
        </pc:spChg>
        <pc:spChg chg="add del mod">
          <ac:chgData name="Sara Maslin" userId="982d4e009d589f26" providerId="LiveId" clId="{62D378C4-445D-4EDE-9930-8E0F9447485D}" dt="2021-12-05T19:46:53.696" v="1863" actId="478"/>
          <ac:spMkLst>
            <pc:docMk/>
            <pc:sldMk cId="3547612227" sldId="295"/>
            <ac:spMk id="5" creationId="{0B06BF1A-DE82-4A30-865E-D9B67FF4B083}"/>
          </ac:spMkLst>
        </pc:spChg>
      </pc:sldChg>
      <pc:sldChg chg="modSp add mod">
        <pc:chgData name="Sara Maslin" userId="982d4e009d589f26" providerId="LiveId" clId="{62D378C4-445D-4EDE-9930-8E0F9447485D}" dt="2021-12-05T19:47:54.965" v="1925" actId="27636"/>
        <pc:sldMkLst>
          <pc:docMk/>
          <pc:sldMk cId="2901195859" sldId="296"/>
        </pc:sldMkLst>
        <pc:spChg chg="mod">
          <ac:chgData name="Sara Maslin" userId="982d4e009d589f26" providerId="LiveId" clId="{62D378C4-445D-4EDE-9930-8E0F9447485D}" dt="2021-12-05T19:47:54.965" v="1925" actId="27636"/>
          <ac:spMkLst>
            <pc:docMk/>
            <pc:sldMk cId="2901195859" sldId="296"/>
            <ac:spMk id="3" creationId="{035D226C-E660-724F-A1F9-D875000B1601}"/>
          </ac:spMkLst>
        </pc:spChg>
      </pc:sldChg>
      <pc:sldChg chg="modSp add mod">
        <pc:chgData name="Sara Maslin" userId="982d4e009d589f26" providerId="LiveId" clId="{62D378C4-445D-4EDE-9930-8E0F9447485D}" dt="2021-12-05T20:02:51.135" v="2149" actId="1076"/>
        <pc:sldMkLst>
          <pc:docMk/>
          <pc:sldMk cId="471994117" sldId="297"/>
        </pc:sldMkLst>
        <pc:spChg chg="mod">
          <ac:chgData name="Sara Maslin" userId="982d4e009d589f26" providerId="LiveId" clId="{62D378C4-445D-4EDE-9930-8E0F9447485D}" dt="2021-12-05T20:02:51.135" v="2149" actId="1076"/>
          <ac:spMkLst>
            <pc:docMk/>
            <pc:sldMk cId="471994117" sldId="297"/>
            <ac:spMk id="3" creationId="{96B6803B-B72F-044E-9DB0-E035AAC81C18}"/>
          </ac:spMkLst>
        </pc:spChg>
        <pc:spChg chg="mod">
          <ac:chgData name="Sara Maslin" userId="982d4e009d589f26" providerId="LiveId" clId="{62D378C4-445D-4EDE-9930-8E0F9447485D}" dt="2021-12-05T20:01:46.934" v="2146" actId="1076"/>
          <ac:spMkLst>
            <pc:docMk/>
            <pc:sldMk cId="471994117" sldId="297"/>
            <ac:spMk id="9" creationId="{5133FBD0-A0F6-47D7-BBCA-8F9474BC96FF}"/>
          </ac:spMkLst>
        </pc:spChg>
        <pc:picChg chg="mod">
          <ac:chgData name="Sara Maslin" userId="982d4e009d589f26" providerId="LiveId" clId="{62D378C4-445D-4EDE-9930-8E0F9447485D}" dt="2021-12-05T20:01:44.098" v="2145" actId="1076"/>
          <ac:picMkLst>
            <pc:docMk/>
            <pc:sldMk cId="471994117" sldId="297"/>
            <ac:picMk id="8" creationId="{CC3AE188-C22D-4168-B2B6-47666678843A}"/>
          </ac:picMkLst>
        </pc:picChg>
      </pc:sldChg>
      <pc:sldChg chg="addSp delSp modSp add mod modNotesTx">
        <pc:chgData name="Sara Maslin" userId="982d4e009d589f26" providerId="LiveId" clId="{62D378C4-445D-4EDE-9930-8E0F9447485D}" dt="2021-12-05T20:47:39.819" v="2440" actId="1076"/>
        <pc:sldMkLst>
          <pc:docMk/>
          <pc:sldMk cId="1090723906" sldId="298"/>
        </pc:sldMkLst>
        <pc:spChg chg="del">
          <ac:chgData name="Sara Maslin" userId="982d4e009d589f26" providerId="LiveId" clId="{62D378C4-445D-4EDE-9930-8E0F9447485D}" dt="2021-12-05T20:03:28.330" v="2156" actId="478"/>
          <ac:spMkLst>
            <pc:docMk/>
            <pc:sldMk cId="1090723906" sldId="298"/>
            <ac:spMk id="2" creationId="{79A938C3-C8B1-4455-867D-2C2AB7530814}"/>
          </ac:spMkLst>
        </pc:spChg>
        <pc:spChg chg="mod">
          <ac:chgData name="Sara Maslin" userId="982d4e009d589f26" providerId="LiveId" clId="{62D378C4-445D-4EDE-9930-8E0F9447485D}" dt="2021-12-05T20:47:39.819" v="2440" actId="1076"/>
          <ac:spMkLst>
            <pc:docMk/>
            <pc:sldMk cId="1090723906" sldId="298"/>
            <ac:spMk id="3" creationId="{B04A7B77-08AE-4ED3-9952-27400A288563}"/>
          </ac:spMkLst>
        </pc:spChg>
        <pc:spChg chg="add del mod">
          <ac:chgData name="Sara Maslin" userId="982d4e009d589f26" providerId="LiveId" clId="{62D378C4-445D-4EDE-9930-8E0F9447485D}" dt="2021-12-05T20:03:29.099" v="2157" actId="478"/>
          <ac:spMkLst>
            <pc:docMk/>
            <pc:sldMk cId="1090723906" sldId="298"/>
            <ac:spMk id="5" creationId="{791639CE-6DB9-422E-95FF-AEF94E3F98B1}"/>
          </ac:spMkLst>
        </pc:spChg>
      </pc:sldChg>
      <pc:sldChg chg="addSp delSp modSp add mod">
        <pc:chgData name="Sara Maslin" userId="982d4e009d589f26" providerId="LiveId" clId="{62D378C4-445D-4EDE-9930-8E0F9447485D}" dt="2021-12-05T20:17:03.826" v="2312" actId="478"/>
        <pc:sldMkLst>
          <pc:docMk/>
          <pc:sldMk cId="202735798" sldId="299"/>
        </pc:sldMkLst>
        <pc:spChg chg="del">
          <ac:chgData name="Sara Maslin" userId="982d4e009d589f26" providerId="LiveId" clId="{62D378C4-445D-4EDE-9930-8E0F9447485D}" dt="2021-12-05T20:17:01.313" v="2311" actId="478"/>
          <ac:spMkLst>
            <pc:docMk/>
            <pc:sldMk cId="202735798" sldId="299"/>
            <ac:spMk id="2" creationId="{6DDAA998-9C8A-48E0-9423-8E87D1972666}"/>
          </ac:spMkLst>
        </pc:spChg>
        <pc:spChg chg="mod">
          <ac:chgData name="Sara Maslin" userId="982d4e009d589f26" providerId="LiveId" clId="{62D378C4-445D-4EDE-9930-8E0F9447485D}" dt="2021-12-05T20:16:59.056" v="2310" actId="5793"/>
          <ac:spMkLst>
            <pc:docMk/>
            <pc:sldMk cId="202735798" sldId="299"/>
            <ac:spMk id="3" creationId="{4E8A570B-2192-4540-AB11-460242703EE4}"/>
          </ac:spMkLst>
        </pc:spChg>
        <pc:spChg chg="add del mod">
          <ac:chgData name="Sara Maslin" userId="982d4e009d589f26" providerId="LiveId" clId="{62D378C4-445D-4EDE-9930-8E0F9447485D}" dt="2021-12-05T20:17:03.826" v="2312" actId="478"/>
          <ac:spMkLst>
            <pc:docMk/>
            <pc:sldMk cId="202735798" sldId="299"/>
            <ac:spMk id="5" creationId="{E13646FE-4AC0-4769-A331-791114BDBE97}"/>
          </ac:spMkLst>
        </pc:spChg>
      </pc:sldChg>
      <pc:sldChg chg="addSp delSp modSp add mod">
        <pc:chgData name="Sara Maslin" userId="982d4e009d589f26" providerId="LiveId" clId="{62D378C4-445D-4EDE-9930-8E0F9447485D}" dt="2021-12-05T20:31:31.296" v="2365" actId="207"/>
        <pc:sldMkLst>
          <pc:docMk/>
          <pc:sldMk cId="2190430662" sldId="300"/>
        </pc:sldMkLst>
        <pc:spChg chg="del">
          <ac:chgData name="Sara Maslin" userId="982d4e009d589f26" providerId="LiveId" clId="{62D378C4-445D-4EDE-9930-8E0F9447485D}" dt="2021-12-05T20:27:52.052" v="2338" actId="478"/>
          <ac:spMkLst>
            <pc:docMk/>
            <pc:sldMk cId="2190430662" sldId="300"/>
            <ac:spMk id="2" creationId="{874E3976-B8E0-4A62-879F-DD184E6F5723}"/>
          </ac:spMkLst>
        </pc:spChg>
        <pc:spChg chg="mod">
          <ac:chgData name="Sara Maslin" userId="982d4e009d589f26" providerId="LiveId" clId="{62D378C4-445D-4EDE-9930-8E0F9447485D}" dt="2021-12-05T20:28:33.625" v="2349" actId="20577"/>
          <ac:spMkLst>
            <pc:docMk/>
            <pc:sldMk cId="2190430662" sldId="300"/>
            <ac:spMk id="3" creationId="{1C0B5977-75CC-496C-9845-891E51858A7F}"/>
          </ac:spMkLst>
        </pc:spChg>
        <pc:spChg chg="add del mod">
          <ac:chgData name="Sara Maslin" userId="982d4e009d589f26" providerId="LiveId" clId="{62D378C4-445D-4EDE-9930-8E0F9447485D}" dt="2021-12-05T20:27:54.265" v="2339" actId="478"/>
          <ac:spMkLst>
            <pc:docMk/>
            <pc:sldMk cId="2190430662" sldId="300"/>
            <ac:spMk id="5" creationId="{3346ECCD-4D40-4231-9E36-2494C032BBE1}"/>
          </ac:spMkLst>
        </pc:spChg>
        <pc:spChg chg="add mod">
          <ac:chgData name="Sara Maslin" userId="982d4e009d589f26" providerId="LiveId" clId="{62D378C4-445D-4EDE-9930-8E0F9447485D}" dt="2021-12-05T20:31:31.296" v="2365" actId="207"/>
          <ac:spMkLst>
            <pc:docMk/>
            <pc:sldMk cId="2190430662" sldId="300"/>
            <ac:spMk id="8" creationId="{614FD6D4-04F8-4FB5-B7DD-24D648EA4E5F}"/>
          </ac:spMkLst>
        </pc:spChg>
        <pc:picChg chg="add mod">
          <ac:chgData name="Sara Maslin" userId="982d4e009d589f26" providerId="LiveId" clId="{62D378C4-445D-4EDE-9930-8E0F9447485D}" dt="2021-12-05T20:30:49.500" v="2351" actId="1076"/>
          <ac:picMkLst>
            <pc:docMk/>
            <pc:sldMk cId="2190430662" sldId="300"/>
            <ac:picMk id="7" creationId="{5A46658C-3872-40B0-A5E2-0E90B8401461}"/>
          </ac:picMkLst>
        </pc:picChg>
        <pc:picChg chg="add del">
          <ac:chgData name="Sara Maslin" userId="982d4e009d589f26" providerId="LiveId" clId="{62D378C4-445D-4EDE-9930-8E0F9447485D}" dt="2021-12-05T20:31:21.737" v="2362" actId="22"/>
          <ac:picMkLst>
            <pc:docMk/>
            <pc:sldMk cId="2190430662" sldId="300"/>
            <ac:picMk id="10" creationId="{F4C21C4C-C142-42B1-91F0-2A876BC584AC}"/>
          </ac:picMkLst>
        </pc:picChg>
      </pc:sldChg>
      <pc:sldChg chg="modSp add mod">
        <pc:chgData name="Sara Maslin" userId="982d4e009d589f26" providerId="LiveId" clId="{62D378C4-445D-4EDE-9930-8E0F9447485D}" dt="2021-12-05T20:49:23.261" v="2465" actId="20577"/>
        <pc:sldMkLst>
          <pc:docMk/>
          <pc:sldMk cId="380377214" sldId="301"/>
        </pc:sldMkLst>
        <pc:spChg chg="mod">
          <ac:chgData name="Sara Maslin" userId="982d4e009d589f26" providerId="LiveId" clId="{62D378C4-445D-4EDE-9930-8E0F9447485D}" dt="2021-12-05T20:48:51.208" v="2460" actId="5793"/>
          <ac:spMkLst>
            <pc:docMk/>
            <pc:sldMk cId="380377214" sldId="301"/>
            <ac:spMk id="2" creationId="{56F1AA89-DD0E-4201-99AD-CBAA7E42F298}"/>
          </ac:spMkLst>
        </pc:spChg>
        <pc:spChg chg="mod">
          <ac:chgData name="Sara Maslin" userId="982d4e009d589f26" providerId="LiveId" clId="{62D378C4-445D-4EDE-9930-8E0F9447485D}" dt="2021-12-05T20:49:23.261" v="2465" actId="20577"/>
          <ac:spMkLst>
            <pc:docMk/>
            <pc:sldMk cId="380377214" sldId="301"/>
            <ac:spMk id="3" creationId="{2D372D66-12E9-4F5E-A52B-7ACEFE537D8B}"/>
          </ac:spMkLst>
        </pc:spChg>
      </pc:sldChg>
    </pc:docChg>
  </pc:docChgLst>
  <pc:docChgLst>
    <pc:chgData name="Sara Maslin" userId="982d4e009d589f26" providerId="LiveId" clId="{A83A9498-FD1B-4930-891B-39044CEA2595}"/>
    <pc:docChg chg="modSld">
      <pc:chgData name="Sara Maslin" userId="982d4e009d589f26" providerId="LiveId" clId="{A83A9498-FD1B-4930-891B-39044CEA2595}" dt="2022-08-24T15:17:10.107" v="15" actId="20577"/>
      <pc:docMkLst>
        <pc:docMk/>
      </pc:docMkLst>
      <pc:sldChg chg="modSp mod">
        <pc:chgData name="Sara Maslin" userId="982d4e009d589f26" providerId="LiveId" clId="{A83A9498-FD1B-4930-891B-39044CEA2595}" dt="2022-08-24T15:17:10.107" v="15" actId="20577"/>
        <pc:sldMkLst>
          <pc:docMk/>
          <pc:sldMk cId="381335883" sldId="325"/>
        </pc:sldMkLst>
        <pc:spChg chg="mod">
          <ac:chgData name="Sara Maslin" userId="982d4e009d589f26" providerId="LiveId" clId="{A83A9498-FD1B-4930-891B-39044CEA2595}" dt="2022-08-24T15:17:10.107" v="15" actId="20577"/>
          <ac:spMkLst>
            <pc:docMk/>
            <pc:sldMk cId="381335883" sldId="325"/>
            <ac:spMk id="7" creationId="{2E2F1976-4B1B-E64B-9DBE-5FEA33361F0B}"/>
          </ac:spMkLst>
        </pc:spChg>
      </pc:sldChg>
      <pc:sldChg chg="modSp mod">
        <pc:chgData name="Sara Maslin" userId="982d4e009d589f26" providerId="LiveId" clId="{A83A9498-FD1B-4930-891B-39044CEA2595}" dt="2022-08-24T15:17:04.680" v="7" actId="20577"/>
        <pc:sldMkLst>
          <pc:docMk/>
          <pc:sldMk cId="874520698" sldId="330"/>
        </pc:sldMkLst>
        <pc:spChg chg="mod">
          <ac:chgData name="Sara Maslin" userId="982d4e009d589f26" providerId="LiveId" clId="{A83A9498-FD1B-4930-891B-39044CEA2595}" dt="2022-08-24T15:17:04.680" v="7" actId="20577"/>
          <ac:spMkLst>
            <pc:docMk/>
            <pc:sldMk cId="874520698" sldId="330"/>
            <ac:spMk id="8" creationId="{DC62D59C-0BF5-DE48-B046-18CFA09C0C6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872E3B-0EBD-4EEF-B17E-9CBF820B8643}" type="datetimeFigureOut">
              <a:rPr lang="en-GB" smtClean="0"/>
              <a:t>20/09/2022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D07133-4119-4202-AD13-D0FDF3F1344B}" type="slidenum">
              <a:rPr lang="en-GB" smtClean="0"/>
              <a:t>‹#›</a:t>
            </a:fld>
            <a:endParaRPr lang="en-GB"/>
          </a:p>
        </p:txBody>
      </p:sp>
    </p:spTree>
    <p:extLst>
      <p:ext uri="{BB962C8B-B14F-4D97-AF65-F5344CB8AC3E}">
        <p14:creationId xmlns:p14="http://schemas.microsoft.com/office/powerpoint/2010/main" val="908448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13</a:t>
            </a:fld>
            <a:endParaRPr lang="en-GB"/>
          </a:p>
        </p:txBody>
      </p:sp>
    </p:spTree>
    <p:extLst>
      <p:ext uri="{BB962C8B-B14F-4D97-AF65-F5344CB8AC3E}">
        <p14:creationId xmlns:p14="http://schemas.microsoft.com/office/powerpoint/2010/main" val="1482162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23</a:t>
            </a:fld>
            <a:endParaRPr lang="en-GB"/>
          </a:p>
        </p:txBody>
      </p:sp>
    </p:spTree>
    <p:extLst>
      <p:ext uri="{BB962C8B-B14F-4D97-AF65-F5344CB8AC3E}">
        <p14:creationId xmlns:p14="http://schemas.microsoft.com/office/powerpoint/2010/main" val="515669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28</a:t>
            </a:fld>
            <a:endParaRPr lang="en-GB"/>
          </a:p>
        </p:txBody>
      </p:sp>
    </p:spTree>
    <p:extLst>
      <p:ext uri="{BB962C8B-B14F-4D97-AF65-F5344CB8AC3E}">
        <p14:creationId xmlns:p14="http://schemas.microsoft.com/office/powerpoint/2010/main" val="2533180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29</a:t>
            </a:fld>
            <a:endParaRPr lang="en-GB"/>
          </a:p>
        </p:txBody>
      </p:sp>
    </p:spTree>
    <p:extLst>
      <p:ext uri="{BB962C8B-B14F-4D97-AF65-F5344CB8AC3E}">
        <p14:creationId xmlns:p14="http://schemas.microsoft.com/office/powerpoint/2010/main" val="2975167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31</a:t>
            </a:fld>
            <a:endParaRPr lang="en-GB"/>
          </a:p>
        </p:txBody>
      </p:sp>
    </p:spTree>
    <p:extLst>
      <p:ext uri="{BB962C8B-B14F-4D97-AF65-F5344CB8AC3E}">
        <p14:creationId xmlns:p14="http://schemas.microsoft.com/office/powerpoint/2010/main" val="4055988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D07133-4119-4202-AD13-D0FDF3F1344B}" type="slidenum">
              <a:rPr lang="en-GB" smtClean="0"/>
              <a:t>32</a:t>
            </a:fld>
            <a:endParaRPr lang="en-GB"/>
          </a:p>
        </p:txBody>
      </p:sp>
    </p:spTree>
    <p:extLst>
      <p:ext uri="{BB962C8B-B14F-4D97-AF65-F5344CB8AC3E}">
        <p14:creationId xmlns:p14="http://schemas.microsoft.com/office/powerpoint/2010/main" val="1761993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D07133-4119-4202-AD13-D0FDF3F1344B}" type="slidenum">
              <a:rPr lang="en-GB" smtClean="0"/>
              <a:t>43</a:t>
            </a:fld>
            <a:endParaRPr lang="en-GB"/>
          </a:p>
        </p:txBody>
      </p:sp>
    </p:spTree>
    <p:extLst>
      <p:ext uri="{BB962C8B-B14F-4D97-AF65-F5344CB8AC3E}">
        <p14:creationId xmlns:p14="http://schemas.microsoft.com/office/powerpoint/2010/main" val="587279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57DE7-009B-EB4A-89D9-8C0E72EE95F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6A2A820-ECF8-9E40-B3FD-C02C342250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DA5183C-287C-2742-8F79-D96FF8152AD2}"/>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041CCEF-6C40-6240-9899-5A956586AA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413F5-4F88-DE4C-8316-912B3EC69387}"/>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146772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E3B05-AE00-1A4F-ABC4-C8AC1888B38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E2836F3-1A76-FD40-9A4A-B0035FD67BD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216C79E-0BF7-5741-8C82-561E5BDD758A}"/>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183CD52-AA68-914A-8C63-B198D37176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805A2-806B-1F4B-A62A-EE0240F2FDF1}"/>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801563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E37696-F20D-4340-BCC7-3F82EAA458FA}"/>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6D92E57-006E-964F-8D3D-B37719D5491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103F47A-6636-EC49-9FDE-90BE70E42F25}"/>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8DCD5B78-44C9-A644-8EE5-43CEBAC376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389383-B5CB-5A4C-B88B-76E122C3FA6E}"/>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66804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895AF-F371-F247-96CB-7D3C4192C6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B19E141-39A8-6941-BC0E-7D1A20E421A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6443BD3-84F6-1E46-AE4D-9D948D724A3A}"/>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E409EB4E-CF5F-2F43-A87A-0137AA202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0C921C-427F-A543-8776-53E18AA82A2F}"/>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164242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386F-0E58-174E-804C-1A849314894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92A732B-77F9-934F-BB84-ADECF36AA6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84E87C8-E889-AE40-A24C-8B42B8DB71CD}"/>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E27F8DC4-1E10-C649-8E55-8FBE46821C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45C7EC-840F-BF4A-AC8E-B19126558F81}"/>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453010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941B-6888-5141-A9BC-3A964F631D8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8DE1B60-E434-5648-A55F-C6A478B3B73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5A38E7A-C1FF-994F-B225-9D8D2810F1C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2C23DEE-1B57-204B-A3C1-AFEBA6B581EF}"/>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431FC692-5DCB-6D41-B238-E05BEBB9AF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4FDE8-4A74-2A4F-8F5D-EF6A1688B164}"/>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3198905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EB048-8660-AC48-AEC0-9FDF2CCF979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4266E7-DD5E-2640-8F92-ECAB592299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E238E22-8763-D04A-9AC5-11E63D44CE7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13C1BAA-0E00-3C48-A43B-AD2F707255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213286A-9126-4E4A-8BCE-A40CF6B0A4A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8FD0E33-7EC1-D24F-887B-08AF40BE632D}"/>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8" name="Footer Placeholder 7">
            <a:extLst>
              <a:ext uri="{FF2B5EF4-FFF2-40B4-BE49-F238E27FC236}">
                <a16:creationId xmlns:a16="http://schemas.microsoft.com/office/drawing/2014/main" id="{2CDBA328-D9C5-4844-96AA-AFF7AE1AC3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730EC45-DC07-AB44-8B9D-92B7B1EC2140}"/>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2658032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983F09-41AE-824D-ADC4-1A7A9953724E}"/>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8249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49A310-3FEF-E248-B485-7A2F3228E129}"/>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Background pattern&#10;&#10;Description automatically generated with low confidence">
            <a:extLst>
              <a:ext uri="{FF2B5EF4-FFF2-40B4-BE49-F238E27FC236}">
                <a16:creationId xmlns:a16="http://schemas.microsoft.com/office/drawing/2014/main" id="{63EC1327-E1E6-5743-873E-49E24F970DE8}"/>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12" name="Picture 11" descr="A picture containing text, clipart&#10;&#10;Description automatically generated">
            <a:extLst>
              <a:ext uri="{FF2B5EF4-FFF2-40B4-BE49-F238E27FC236}">
                <a16:creationId xmlns:a16="http://schemas.microsoft.com/office/drawing/2014/main" id="{FFF5E834-DCED-7446-AD75-22D7319F698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600051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C7B2F-3680-4742-9386-F5381F14B27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A204FDB-6342-D046-AF08-C8F5D57C64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6A2901D-0380-8C42-B4E6-D3D9C018A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925C5BB-FEFB-124A-8C8E-123B8BC08E07}"/>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0DF7C395-78A5-E241-B2E0-5E388F48CD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E499B6-C773-CC41-A36C-2B99572E64AB}"/>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3369015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7DE9B-9F1D-774D-AC1F-E61FF170E3E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FFE5C2D-9849-4845-B8CE-44C9DB2B46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80F9B5-66FE-5847-8618-83DFCFC9BC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71BF7AF-0913-3D42-9CE7-E9FC1C25A369}"/>
              </a:ext>
            </a:extLst>
          </p:cNvPr>
          <p:cNvSpPr>
            <a:spLocks noGrp="1"/>
          </p:cNvSpPr>
          <p:nvPr>
            <p:ph type="dt" sz="half" idx="10"/>
          </p:nvPr>
        </p:nvSpPr>
        <p:spPr/>
        <p:txBody>
          <a:bodyPr/>
          <a:lstStyle/>
          <a:p>
            <a:fld id="{ACEEB698-5555-B140-B29A-FC2468D7D6D4}" type="datetimeFigureOut">
              <a:rPr lang="en-US" smtClean="0"/>
              <a:t>9/20/2022</a:t>
            </a:fld>
            <a:endParaRPr lang="en-US"/>
          </a:p>
        </p:txBody>
      </p:sp>
      <p:sp>
        <p:nvSpPr>
          <p:cNvPr id="6" name="Footer Placeholder 5">
            <a:extLst>
              <a:ext uri="{FF2B5EF4-FFF2-40B4-BE49-F238E27FC236}">
                <a16:creationId xmlns:a16="http://schemas.microsoft.com/office/drawing/2014/main" id="{72F8AF8B-17E4-6845-A99D-407031ABDF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0DCED8-1BC8-B647-8CFC-6B2621E90636}"/>
              </a:ext>
            </a:extLst>
          </p:cNvPr>
          <p:cNvSpPr>
            <a:spLocks noGrp="1"/>
          </p:cNvSpPr>
          <p:nvPr>
            <p:ph type="sldNum" sz="quarter" idx="12"/>
          </p:nvPr>
        </p:nvSpPr>
        <p:spPr/>
        <p:txBody>
          <a:bodyPr/>
          <a:lstStyle/>
          <a:p>
            <a:fld id="{626B60D4-2524-5146-B734-A0F18BAA22E6}" type="slidenum">
              <a:rPr lang="en-US" smtClean="0"/>
              <a:t>‹#›</a:t>
            </a:fld>
            <a:endParaRPr lang="en-US"/>
          </a:p>
        </p:txBody>
      </p:sp>
    </p:spTree>
    <p:extLst>
      <p:ext uri="{BB962C8B-B14F-4D97-AF65-F5344CB8AC3E}">
        <p14:creationId xmlns:p14="http://schemas.microsoft.com/office/powerpoint/2010/main" val="14391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EF560E-3E9C-694E-B7D6-72594F1426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BC264BB-1712-D34D-9F1D-34D9DDD537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C3F1111-5AF9-8E47-915B-62E41C8E6F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EEB698-5555-B140-B29A-FC2468D7D6D4}" type="datetimeFigureOut">
              <a:rPr lang="en-US" smtClean="0"/>
              <a:t>9/20/2022</a:t>
            </a:fld>
            <a:endParaRPr lang="en-US"/>
          </a:p>
        </p:txBody>
      </p:sp>
      <p:sp>
        <p:nvSpPr>
          <p:cNvPr id="5" name="Footer Placeholder 4">
            <a:extLst>
              <a:ext uri="{FF2B5EF4-FFF2-40B4-BE49-F238E27FC236}">
                <a16:creationId xmlns:a16="http://schemas.microsoft.com/office/drawing/2014/main" id="{1C130852-C331-7846-B976-9846C3E031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19EE76-F460-B045-8D13-EA6935662F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B60D4-2524-5146-B734-A0F18BAA22E6}" type="slidenum">
              <a:rPr lang="en-US" smtClean="0"/>
              <a:t>‹#›</a:t>
            </a:fld>
            <a:endParaRPr lang="en-US"/>
          </a:p>
        </p:txBody>
      </p:sp>
    </p:spTree>
    <p:extLst>
      <p:ext uri="{BB962C8B-B14F-4D97-AF65-F5344CB8AC3E}">
        <p14:creationId xmlns:p14="http://schemas.microsoft.com/office/powerpoint/2010/main" val="4059953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bbc.co.uk/programmes/p0113l63" TargetMode="External"/><Relationship Id="rId2" Type="http://schemas.openxmlformats.org/officeDocument/2006/relationships/hyperlink" Target="https://www.bbc.co.uk/programmes/p0114302"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1CE2C2E-E7F8-DF49-846F-195919DFC032}"/>
              </a:ext>
            </a:extLst>
          </p:cNvPr>
          <p:cNvSpPr/>
          <p:nvPr/>
        </p:nvSpPr>
        <p:spPr>
          <a:xfrm>
            <a:off x="-4136" y="1845621"/>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AB661FDB-7F11-9140-B3C4-726E1503B7DB}"/>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1" name="Picture 10" descr="Graphical user interface, text, application, chat or text message&#10;&#10;Description automatically generated">
            <a:extLst>
              <a:ext uri="{FF2B5EF4-FFF2-40B4-BE49-F238E27FC236}">
                <a16:creationId xmlns:a16="http://schemas.microsoft.com/office/drawing/2014/main" id="{22100CB0-9962-E24B-8E9A-C1D038C537C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56A9E09D-A6B5-A744-8A5E-7E3D4D33E5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3" name="Title 1">
            <a:extLst>
              <a:ext uri="{FF2B5EF4-FFF2-40B4-BE49-F238E27FC236}">
                <a16:creationId xmlns:a16="http://schemas.microsoft.com/office/drawing/2014/main" id="{B8A0F237-5D58-4E43-ADD5-9ECC19DCF5B1}"/>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7F66305C-F01C-FD41-B1FF-F0A5E0CCFFCA}"/>
              </a:ext>
            </a:extLst>
          </p:cNvPr>
          <p:cNvSpPr txBox="1">
            <a:spLocks/>
          </p:cNvSpPr>
          <p:nvPr/>
        </p:nvSpPr>
        <p:spPr>
          <a:xfrm>
            <a:off x="-2" y="303486"/>
            <a:ext cx="12098958" cy="125931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4000" b="1" dirty="0">
                <a:solidFill>
                  <a:schemeClr val="bg1"/>
                </a:solidFill>
                <a:latin typeface="Comic Sans MS" panose="030F0902030302020204" pitchFamily="66" charset="0"/>
              </a:rPr>
              <a:t>Uncovering Black British History</a:t>
            </a:r>
          </a:p>
          <a:p>
            <a:pPr algn="ctr">
              <a:lnSpc>
                <a:spcPct val="100000"/>
              </a:lnSpc>
              <a:spcBef>
                <a:spcPts val="700"/>
              </a:spcBef>
            </a:pPr>
            <a:r>
              <a:rPr lang="en-GB" sz="3000" dirty="0">
                <a:solidFill>
                  <a:schemeClr val="bg1"/>
                </a:solidFill>
                <a:latin typeface="Comic Sans MS" panose="030F0902030302020204" pitchFamily="66" charset="0"/>
              </a:rPr>
              <a:t>Tudors 1485 - 1603</a:t>
            </a:r>
            <a:endParaRPr lang="en-US" sz="3000" dirty="0">
              <a:solidFill>
                <a:schemeClr val="bg1"/>
              </a:solidFill>
              <a:latin typeface="Comic Sans MS" panose="030F0902030302020204" pitchFamily="66" charset="0"/>
            </a:endParaRPr>
          </a:p>
        </p:txBody>
      </p:sp>
      <p:pic>
        <p:nvPicPr>
          <p:cNvPr id="17" name="Picture 16" descr="Logo&#10;&#10;Description automatically generated">
            <a:extLst>
              <a:ext uri="{FF2B5EF4-FFF2-40B4-BE49-F238E27FC236}">
                <a16:creationId xmlns:a16="http://schemas.microsoft.com/office/drawing/2014/main" id="{8BD2BE92-F756-3E43-8E61-FAADDABA60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64596" y="1997116"/>
            <a:ext cx="3662808" cy="3492445"/>
          </a:xfrm>
          <a:prstGeom prst="rect">
            <a:avLst/>
          </a:prstGeom>
        </p:spPr>
      </p:pic>
      <p:grpSp>
        <p:nvGrpSpPr>
          <p:cNvPr id="9" name="Group 8">
            <a:extLst>
              <a:ext uri="{FF2B5EF4-FFF2-40B4-BE49-F238E27FC236}">
                <a16:creationId xmlns:a16="http://schemas.microsoft.com/office/drawing/2014/main" id="{AF4645FF-6923-4E4A-98E4-A324BAA2B7F7}"/>
              </a:ext>
            </a:extLst>
          </p:cNvPr>
          <p:cNvGrpSpPr/>
          <p:nvPr/>
        </p:nvGrpSpPr>
        <p:grpSpPr>
          <a:xfrm>
            <a:off x="3975421" y="5740863"/>
            <a:ext cx="4117538" cy="996720"/>
            <a:chOff x="4439321" y="5740863"/>
            <a:chExt cx="4117538" cy="996720"/>
          </a:xfrm>
        </p:grpSpPr>
        <p:sp>
          <p:nvSpPr>
            <p:cNvPr id="15" name="TextBox 14">
              <a:extLst>
                <a:ext uri="{FF2B5EF4-FFF2-40B4-BE49-F238E27FC236}">
                  <a16:creationId xmlns:a16="http://schemas.microsoft.com/office/drawing/2014/main" id="{62F3961F-4F60-9949-A2CB-2C8B03782708}"/>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AC424192-AE32-664A-AD43-83BC0BD79883}"/>
                </a:ext>
              </a:extLst>
            </p:cNvPr>
            <p:cNvGrpSpPr/>
            <p:nvPr/>
          </p:nvGrpSpPr>
          <p:grpSpPr>
            <a:xfrm>
              <a:off x="7249552" y="5740863"/>
              <a:ext cx="1307307" cy="996720"/>
              <a:chOff x="7249552" y="5720473"/>
              <a:chExt cx="1359299" cy="1036360"/>
            </a:xfrm>
          </p:grpSpPr>
          <p:pic>
            <p:nvPicPr>
              <p:cNvPr id="18" name="Picture 17" descr="A person with dark hair&#10;&#10;Description automatically generated with low confidence">
                <a:extLst>
                  <a:ext uri="{FF2B5EF4-FFF2-40B4-BE49-F238E27FC236}">
                    <a16:creationId xmlns:a16="http://schemas.microsoft.com/office/drawing/2014/main" id="{4D039974-58C4-0841-BC52-0454F4651F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19" name="Picture 18" descr="A picture containing person, outdoor, person, grass&#10;&#10;Description automatically generated">
                <a:extLst>
                  <a:ext uri="{FF2B5EF4-FFF2-40B4-BE49-F238E27FC236}">
                    <a16:creationId xmlns:a16="http://schemas.microsoft.com/office/drawing/2014/main" id="{5DF55685-FCA3-5249-9656-EDD4EE99B8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3197090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7DD484E6-1349-EC48-8DE4-72B84BB50DC7}"/>
              </a:ext>
            </a:extLst>
          </p:cNvPr>
          <p:cNvSpPr txBox="1">
            <a:spLocks/>
          </p:cNvSpPr>
          <p:nvPr/>
        </p:nvSpPr>
        <p:spPr>
          <a:xfrm>
            <a:off x="6494998" y="1353338"/>
            <a:ext cx="456658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D9222A"/>
              </a:buClr>
              <a:buNone/>
            </a:pPr>
            <a:r>
              <a:rPr lang="en-GB" sz="2000" dirty="0">
                <a:solidFill>
                  <a:srgbClr val="272626"/>
                </a:solidFill>
                <a:latin typeface="Comic Sans MS" panose="030F0902030302020204" pitchFamily="66" charset="0"/>
              </a:rPr>
              <a:t>African people often came to England via countries like Spain and Portugal that had much more contact and trade with Africa.</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Catherine of Aragon came to England in 1501 bringing a large group of servants and followers, including Africans.</a:t>
            </a:r>
          </a:p>
          <a:p>
            <a:pPr marL="0" indent="0">
              <a:buClr>
                <a:srgbClr val="D9222A"/>
              </a:buClr>
              <a:buNone/>
            </a:pPr>
            <a:r>
              <a:rPr lang="en-GB" sz="2000" dirty="0">
                <a:solidFill>
                  <a:srgbClr val="272626"/>
                </a:solidFill>
                <a:latin typeface="Comic Sans MS" panose="030F0902030302020204" pitchFamily="66" charset="0"/>
              </a:rPr>
              <a:t>There was a fashion for Africans in royal courts, especially musicians, and it was a way to show off international connections and sophistication. </a:t>
            </a:r>
          </a:p>
        </p:txBody>
      </p:sp>
      <p:pic>
        <p:nvPicPr>
          <p:cNvPr id="4" name="Picture 3" descr="A picture containing text&#10;&#10;Description automatically generated">
            <a:extLst>
              <a:ext uri="{FF2B5EF4-FFF2-40B4-BE49-F238E27FC236}">
                <a16:creationId xmlns:a16="http://schemas.microsoft.com/office/drawing/2014/main" id="{7F67C1B8-675F-BD47-9FEE-85CE20F8A70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7059" y="848875"/>
            <a:ext cx="4284249" cy="5125798"/>
          </a:xfrm>
          <a:prstGeom prst="rect">
            <a:avLst/>
          </a:prstGeom>
        </p:spPr>
      </p:pic>
    </p:spTree>
    <p:extLst>
      <p:ext uri="{BB962C8B-B14F-4D97-AF65-F5344CB8AC3E}">
        <p14:creationId xmlns:p14="http://schemas.microsoft.com/office/powerpoint/2010/main" val="324159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7DD484E6-1349-EC48-8DE4-72B84BB50DC7}"/>
              </a:ext>
            </a:extLst>
          </p:cNvPr>
          <p:cNvSpPr txBox="1">
            <a:spLocks/>
          </p:cNvSpPr>
          <p:nvPr/>
        </p:nvSpPr>
        <p:spPr>
          <a:xfrm>
            <a:off x="6494998" y="1730890"/>
            <a:ext cx="3909631" cy="33074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Whilst African Tudors were rare across much of England, as their presence in high profile roles in court demonstrates, their skin colour was not a factor that limited their employment prospects.</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For Tudors, social class and religion were far more important factors.</a:t>
            </a:r>
          </a:p>
        </p:txBody>
      </p:sp>
      <p:pic>
        <p:nvPicPr>
          <p:cNvPr id="3" name="Picture 2" descr="A picture containing table, pedestal table&#10;&#10;Description automatically generated">
            <a:extLst>
              <a:ext uri="{FF2B5EF4-FFF2-40B4-BE49-F238E27FC236}">
                <a16:creationId xmlns:a16="http://schemas.microsoft.com/office/drawing/2014/main" id="{9FB8EB2C-A2FE-B84F-9ECA-570BB8D944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86253" y="772732"/>
            <a:ext cx="3382392" cy="5401314"/>
          </a:xfrm>
          <a:prstGeom prst="rect">
            <a:avLst/>
          </a:prstGeom>
        </p:spPr>
      </p:pic>
    </p:spTree>
    <p:extLst>
      <p:ext uri="{BB962C8B-B14F-4D97-AF65-F5344CB8AC3E}">
        <p14:creationId xmlns:p14="http://schemas.microsoft.com/office/powerpoint/2010/main" val="400579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56D2D43-0A0A-D549-8B49-A74762E8F14B}"/>
              </a:ext>
            </a:extLst>
          </p:cNvPr>
          <p:cNvSpPr txBox="1">
            <a:spLocks/>
          </p:cNvSpPr>
          <p:nvPr/>
        </p:nvSpPr>
        <p:spPr>
          <a:xfrm>
            <a:off x="0" y="2947386"/>
            <a:ext cx="12192000" cy="109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1500"/>
              </a:spcBef>
            </a:pPr>
            <a:r>
              <a:rPr lang="en-GB" sz="5000" b="1" dirty="0">
                <a:solidFill>
                  <a:schemeClr val="bg1"/>
                </a:solidFill>
                <a:latin typeface="Comic Sans MS" panose="030F0902030302020204" pitchFamily="66" charset="0"/>
              </a:rPr>
              <a:t>Africans in Tudor England</a:t>
            </a:r>
          </a:p>
        </p:txBody>
      </p:sp>
      <p:grpSp>
        <p:nvGrpSpPr>
          <p:cNvPr id="10" name="Group 9">
            <a:extLst>
              <a:ext uri="{FF2B5EF4-FFF2-40B4-BE49-F238E27FC236}">
                <a16:creationId xmlns:a16="http://schemas.microsoft.com/office/drawing/2014/main" id="{AEDB06F7-9CB5-A940-B56A-02F33197567E}"/>
              </a:ext>
            </a:extLst>
          </p:cNvPr>
          <p:cNvGrpSpPr/>
          <p:nvPr/>
        </p:nvGrpSpPr>
        <p:grpSpPr>
          <a:xfrm>
            <a:off x="236252" y="4845338"/>
            <a:ext cx="11719496" cy="1860264"/>
            <a:chOff x="139961" y="146956"/>
            <a:chExt cx="12292794" cy="1951265"/>
          </a:xfrm>
        </p:grpSpPr>
        <p:pic>
          <p:nvPicPr>
            <p:cNvPr id="4" name="Picture 3" descr="Logo&#10;&#10;Description automatically generated">
              <a:extLst>
                <a:ext uri="{FF2B5EF4-FFF2-40B4-BE49-F238E27FC236}">
                  <a16:creationId xmlns:a16="http://schemas.microsoft.com/office/drawing/2014/main" id="{199F6879-36D5-2C45-8C1E-A645777012AB}"/>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39961" y="146956"/>
              <a:ext cx="2046616" cy="1951265"/>
            </a:xfrm>
            <a:prstGeom prst="rect">
              <a:avLst/>
            </a:prstGeom>
          </p:spPr>
        </p:pic>
        <p:pic>
          <p:nvPicPr>
            <p:cNvPr id="5" name="Picture 4" descr="Logo&#10;&#10;Description automatically generated">
              <a:extLst>
                <a:ext uri="{FF2B5EF4-FFF2-40B4-BE49-F238E27FC236}">
                  <a16:creationId xmlns:a16="http://schemas.microsoft.com/office/drawing/2014/main" id="{DE499A76-28DF-AA4A-A459-C242D9E40455}"/>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2213690" y="146956"/>
              <a:ext cx="2046616" cy="1951265"/>
            </a:xfrm>
            <a:prstGeom prst="rect">
              <a:avLst/>
            </a:prstGeom>
          </p:spPr>
        </p:pic>
        <p:pic>
          <p:nvPicPr>
            <p:cNvPr id="6" name="Picture 5" descr="Logo&#10;&#10;Description automatically generated">
              <a:extLst>
                <a:ext uri="{FF2B5EF4-FFF2-40B4-BE49-F238E27FC236}">
                  <a16:creationId xmlns:a16="http://schemas.microsoft.com/office/drawing/2014/main" id="{73BE3A05-A036-0C47-9C85-F5440741D7EF}"/>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4254761" y="146956"/>
              <a:ext cx="2046616" cy="1951265"/>
            </a:xfrm>
            <a:prstGeom prst="rect">
              <a:avLst/>
            </a:prstGeom>
          </p:spPr>
        </p:pic>
        <p:pic>
          <p:nvPicPr>
            <p:cNvPr id="7" name="Picture 6" descr="Logo&#10;&#10;Description automatically generated">
              <a:extLst>
                <a:ext uri="{FF2B5EF4-FFF2-40B4-BE49-F238E27FC236}">
                  <a16:creationId xmlns:a16="http://schemas.microsoft.com/office/drawing/2014/main" id="{6B130E80-287E-6745-B6A1-52A554B4A084}"/>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6303996" y="146956"/>
              <a:ext cx="2046616" cy="1951265"/>
            </a:xfrm>
            <a:prstGeom prst="rect">
              <a:avLst/>
            </a:prstGeom>
          </p:spPr>
        </p:pic>
        <p:pic>
          <p:nvPicPr>
            <p:cNvPr id="8" name="Picture 7" descr="Logo&#10;&#10;Description automatically generated">
              <a:extLst>
                <a:ext uri="{FF2B5EF4-FFF2-40B4-BE49-F238E27FC236}">
                  <a16:creationId xmlns:a16="http://schemas.microsoft.com/office/drawing/2014/main" id="{E320828C-A95C-7849-BC28-8A37590D5E3D}"/>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8361396" y="146956"/>
              <a:ext cx="2046616" cy="1951265"/>
            </a:xfrm>
            <a:prstGeom prst="rect">
              <a:avLst/>
            </a:prstGeom>
          </p:spPr>
        </p:pic>
        <p:pic>
          <p:nvPicPr>
            <p:cNvPr id="9" name="Picture 8" descr="Logo&#10;&#10;Description automatically generated">
              <a:extLst>
                <a:ext uri="{FF2B5EF4-FFF2-40B4-BE49-F238E27FC236}">
                  <a16:creationId xmlns:a16="http://schemas.microsoft.com/office/drawing/2014/main" id="{773EC65A-CE9A-1D4D-A28B-0EBD4E3827CD}"/>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0386139" y="146956"/>
              <a:ext cx="2046616" cy="1951265"/>
            </a:xfrm>
            <a:prstGeom prst="rect">
              <a:avLst/>
            </a:prstGeom>
          </p:spPr>
        </p:pic>
      </p:grpSp>
      <p:grpSp>
        <p:nvGrpSpPr>
          <p:cNvPr id="11" name="Group 10">
            <a:extLst>
              <a:ext uri="{FF2B5EF4-FFF2-40B4-BE49-F238E27FC236}">
                <a16:creationId xmlns:a16="http://schemas.microsoft.com/office/drawing/2014/main" id="{384E4ABB-0D4C-EA4E-9092-9EA62B3025AE}"/>
              </a:ext>
            </a:extLst>
          </p:cNvPr>
          <p:cNvGrpSpPr/>
          <p:nvPr/>
        </p:nvGrpSpPr>
        <p:grpSpPr>
          <a:xfrm>
            <a:off x="236252" y="154391"/>
            <a:ext cx="11719496" cy="1860264"/>
            <a:chOff x="139961" y="146956"/>
            <a:chExt cx="12292794" cy="1951265"/>
          </a:xfrm>
        </p:grpSpPr>
        <p:pic>
          <p:nvPicPr>
            <p:cNvPr id="12" name="Picture 11" descr="Logo&#10;&#10;Description automatically generated">
              <a:extLst>
                <a:ext uri="{FF2B5EF4-FFF2-40B4-BE49-F238E27FC236}">
                  <a16:creationId xmlns:a16="http://schemas.microsoft.com/office/drawing/2014/main" id="{BFBA4DF6-4C72-8043-8294-761169CD678B}"/>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39961" y="146956"/>
              <a:ext cx="2046616" cy="1951265"/>
            </a:xfrm>
            <a:prstGeom prst="rect">
              <a:avLst/>
            </a:prstGeom>
          </p:spPr>
        </p:pic>
        <p:pic>
          <p:nvPicPr>
            <p:cNvPr id="13" name="Picture 12" descr="Logo&#10;&#10;Description automatically generated">
              <a:extLst>
                <a:ext uri="{FF2B5EF4-FFF2-40B4-BE49-F238E27FC236}">
                  <a16:creationId xmlns:a16="http://schemas.microsoft.com/office/drawing/2014/main" id="{EB018898-70F7-C347-8233-1BB66312CAAC}"/>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2213690" y="146956"/>
              <a:ext cx="2046616" cy="1951265"/>
            </a:xfrm>
            <a:prstGeom prst="rect">
              <a:avLst/>
            </a:prstGeom>
          </p:spPr>
        </p:pic>
        <p:pic>
          <p:nvPicPr>
            <p:cNvPr id="14" name="Picture 13" descr="Logo&#10;&#10;Description automatically generated">
              <a:extLst>
                <a:ext uri="{FF2B5EF4-FFF2-40B4-BE49-F238E27FC236}">
                  <a16:creationId xmlns:a16="http://schemas.microsoft.com/office/drawing/2014/main" id="{554DBBDE-EB23-6148-8E77-804D8D2386D0}"/>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4254761" y="146956"/>
              <a:ext cx="2046616" cy="1951265"/>
            </a:xfrm>
            <a:prstGeom prst="rect">
              <a:avLst/>
            </a:prstGeom>
          </p:spPr>
        </p:pic>
        <p:pic>
          <p:nvPicPr>
            <p:cNvPr id="15" name="Picture 14" descr="Logo&#10;&#10;Description automatically generated">
              <a:extLst>
                <a:ext uri="{FF2B5EF4-FFF2-40B4-BE49-F238E27FC236}">
                  <a16:creationId xmlns:a16="http://schemas.microsoft.com/office/drawing/2014/main" id="{56073D4F-B548-C744-B5E2-C85914F2DD39}"/>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6303996" y="146956"/>
              <a:ext cx="2046616" cy="1951265"/>
            </a:xfrm>
            <a:prstGeom prst="rect">
              <a:avLst/>
            </a:prstGeom>
          </p:spPr>
        </p:pic>
        <p:pic>
          <p:nvPicPr>
            <p:cNvPr id="16" name="Picture 15" descr="Logo&#10;&#10;Description automatically generated">
              <a:extLst>
                <a:ext uri="{FF2B5EF4-FFF2-40B4-BE49-F238E27FC236}">
                  <a16:creationId xmlns:a16="http://schemas.microsoft.com/office/drawing/2014/main" id="{92F725C5-881A-114E-B951-9DA12AC74D9C}"/>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8361396" y="146956"/>
              <a:ext cx="2046616" cy="1951265"/>
            </a:xfrm>
            <a:prstGeom prst="rect">
              <a:avLst/>
            </a:prstGeom>
          </p:spPr>
        </p:pic>
        <p:pic>
          <p:nvPicPr>
            <p:cNvPr id="17" name="Picture 16" descr="Logo&#10;&#10;Description automatically generated">
              <a:extLst>
                <a:ext uri="{FF2B5EF4-FFF2-40B4-BE49-F238E27FC236}">
                  <a16:creationId xmlns:a16="http://schemas.microsoft.com/office/drawing/2014/main" id="{40C8CAB9-64EF-2140-8511-62CBEC6CB655}"/>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0386139" y="146956"/>
              <a:ext cx="2046616" cy="1951265"/>
            </a:xfrm>
            <a:prstGeom prst="rect">
              <a:avLst/>
            </a:prstGeom>
          </p:spPr>
        </p:pic>
      </p:grpSp>
    </p:spTree>
    <p:extLst>
      <p:ext uri="{BB962C8B-B14F-4D97-AF65-F5344CB8AC3E}">
        <p14:creationId xmlns:p14="http://schemas.microsoft.com/office/powerpoint/2010/main" val="2853661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A75008-2B6C-B442-8A50-0F8C126F2921}"/>
              </a:ext>
            </a:extLst>
          </p:cNvPr>
          <p:cNvSpPr txBox="1">
            <a:spLocks/>
          </p:cNvSpPr>
          <p:nvPr/>
        </p:nvSpPr>
        <p:spPr>
          <a:xfrm>
            <a:off x="0" y="791254"/>
            <a:ext cx="12192000" cy="53152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Stepping back to see the bigger picture</a:t>
            </a:r>
            <a:endParaRPr lang="en-US" sz="3000" b="1" dirty="0">
              <a:solidFill>
                <a:srgbClr val="D9222A"/>
              </a:solidFill>
              <a:latin typeface="Comic Sans MS" panose="030F0902030302020204" pitchFamily="66" charset="0"/>
            </a:endParaRPr>
          </a:p>
        </p:txBody>
      </p:sp>
      <p:sp>
        <p:nvSpPr>
          <p:cNvPr id="5" name="Content Placeholder 2">
            <a:extLst>
              <a:ext uri="{FF2B5EF4-FFF2-40B4-BE49-F238E27FC236}">
                <a16:creationId xmlns:a16="http://schemas.microsoft.com/office/drawing/2014/main" id="{03E83CFA-CDE0-8B41-BC13-8ADEABAC8225}"/>
              </a:ext>
            </a:extLst>
          </p:cNvPr>
          <p:cNvSpPr txBox="1">
            <a:spLocks/>
          </p:cNvSpPr>
          <p:nvPr/>
        </p:nvSpPr>
        <p:spPr>
          <a:xfrm>
            <a:off x="5898274" y="1716556"/>
            <a:ext cx="5243202" cy="46672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1900" dirty="0">
                <a:solidFill>
                  <a:srgbClr val="272626"/>
                </a:solidFill>
                <a:latin typeface="Comic Sans MS" panose="030F0902030302020204" pitchFamily="66" charset="0"/>
              </a:rPr>
              <a:t>We learn about the lives of the Tudor kings and queens, and of the people around them (their court) from lots of different sources, such as:</a:t>
            </a:r>
          </a:p>
          <a:p>
            <a:pPr marL="228600" lvl="1">
              <a:lnSpc>
                <a:spcPct val="100000"/>
              </a:lnSpc>
              <a:spcBef>
                <a:spcPts val="1000"/>
              </a:spcBef>
              <a:buClr>
                <a:srgbClr val="D9222A"/>
              </a:buClr>
            </a:pPr>
            <a:r>
              <a:rPr lang="en-GB" sz="1900" dirty="0">
                <a:solidFill>
                  <a:srgbClr val="272626"/>
                </a:solidFill>
                <a:latin typeface="Comic Sans MS" panose="030F0902030302020204" pitchFamily="66" charset="0"/>
              </a:rPr>
              <a:t>Works of art – paintings, tapestries.</a:t>
            </a:r>
          </a:p>
          <a:p>
            <a:pPr marL="228600" lvl="1">
              <a:lnSpc>
                <a:spcPct val="100000"/>
              </a:lnSpc>
              <a:spcBef>
                <a:spcPts val="1000"/>
              </a:spcBef>
              <a:buClr>
                <a:srgbClr val="D9222A"/>
              </a:buClr>
            </a:pPr>
            <a:r>
              <a:rPr lang="en-GB" sz="1900" dirty="0">
                <a:solidFill>
                  <a:srgbClr val="272626"/>
                </a:solidFill>
                <a:latin typeface="Comic Sans MS" panose="030F0902030302020204" pitchFamily="66" charset="0"/>
              </a:rPr>
              <a:t>Official documents, such as grants and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petitions, from the Royal Archives.</a:t>
            </a:r>
          </a:p>
          <a:p>
            <a:pPr marL="228600" lvl="1">
              <a:lnSpc>
                <a:spcPct val="100000"/>
              </a:lnSpc>
              <a:spcBef>
                <a:spcPts val="1000"/>
              </a:spcBef>
              <a:buClr>
                <a:srgbClr val="D9222A"/>
              </a:buClr>
            </a:pPr>
            <a:r>
              <a:rPr lang="en-GB" sz="1900" dirty="0">
                <a:solidFill>
                  <a:srgbClr val="272626"/>
                </a:solidFill>
                <a:latin typeface="Comic Sans MS" panose="030F0902030302020204" pitchFamily="66" charset="0"/>
              </a:rPr>
              <a:t>Unofficial letters and messages written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by them, or by other people, about their everyday lives and events. </a:t>
            </a:r>
          </a:p>
          <a:p>
            <a:pPr marL="228600" lvl="1">
              <a:lnSpc>
                <a:spcPct val="100000"/>
              </a:lnSpc>
              <a:spcBef>
                <a:spcPts val="1000"/>
              </a:spcBef>
              <a:buClr>
                <a:srgbClr val="D9222A"/>
              </a:buClr>
            </a:pPr>
            <a:r>
              <a:rPr lang="en-GB" sz="1900" dirty="0">
                <a:solidFill>
                  <a:srgbClr val="272626"/>
                </a:solidFill>
                <a:latin typeface="Comic Sans MS" panose="030F0902030302020204" pitchFamily="66" charset="0"/>
              </a:rPr>
              <a:t>Artefacts (objects) that they used – from houses and palaces to pottery and jewels.</a:t>
            </a:r>
          </a:p>
        </p:txBody>
      </p:sp>
      <p:pic>
        <p:nvPicPr>
          <p:cNvPr id="6" name="Picture 5" descr="A person reading a book&#10;&#10;Description automatically generated with low confidence">
            <a:extLst>
              <a:ext uri="{FF2B5EF4-FFF2-40B4-BE49-F238E27FC236}">
                <a16:creationId xmlns:a16="http://schemas.microsoft.com/office/drawing/2014/main" id="{651C9748-2C49-9645-8AAF-5553238002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05697" y="1700213"/>
            <a:ext cx="3894272" cy="4141787"/>
          </a:xfrm>
          <a:prstGeom prst="rect">
            <a:avLst/>
          </a:prstGeom>
        </p:spPr>
      </p:pic>
    </p:spTree>
    <p:extLst>
      <p:ext uri="{BB962C8B-B14F-4D97-AF65-F5344CB8AC3E}">
        <p14:creationId xmlns:p14="http://schemas.microsoft.com/office/powerpoint/2010/main" val="87769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03E83CFA-CDE0-8B41-BC13-8ADEABAC8225}"/>
              </a:ext>
            </a:extLst>
          </p:cNvPr>
          <p:cNvSpPr txBox="1">
            <a:spLocks/>
          </p:cNvSpPr>
          <p:nvPr/>
        </p:nvSpPr>
        <p:spPr>
          <a:xfrm>
            <a:off x="6095999" y="1335822"/>
            <a:ext cx="4699247" cy="46672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Stepping back from our usual close-up focus on the monarchs, and looking around them at the court,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it is often assumed that their courtiers, servants and entertainers would all have been English and white.</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But historical records now tell us that this assumption is incorrect. </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The Tudor courts were international places and among them, serving the Tudor monarchs were people of African origin.</a:t>
            </a:r>
            <a:endParaRPr lang="en-US" sz="2000" dirty="0">
              <a:solidFill>
                <a:srgbClr val="272626"/>
              </a:solidFill>
              <a:latin typeface="Comic Sans MS" panose="030F0902030302020204" pitchFamily="66" charset="0"/>
            </a:endParaRPr>
          </a:p>
        </p:txBody>
      </p:sp>
      <p:pic>
        <p:nvPicPr>
          <p:cNvPr id="3" name="Picture 2">
            <a:extLst>
              <a:ext uri="{FF2B5EF4-FFF2-40B4-BE49-F238E27FC236}">
                <a16:creationId xmlns:a16="http://schemas.microsoft.com/office/drawing/2014/main" id="{92D914E6-A955-6842-95DA-E974940969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53592" y="946813"/>
            <a:ext cx="4074850" cy="4911106"/>
          </a:xfrm>
          <a:prstGeom prst="rect">
            <a:avLst/>
          </a:prstGeom>
        </p:spPr>
      </p:pic>
    </p:spTree>
    <p:extLst>
      <p:ext uri="{BB962C8B-B14F-4D97-AF65-F5344CB8AC3E}">
        <p14:creationId xmlns:p14="http://schemas.microsoft.com/office/powerpoint/2010/main" val="241728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077C4CC-8991-CE41-A89E-EF310C31ABA1}"/>
              </a:ext>
            </a:extLst>
          </p:cNvPr>
          <p:cNvSpPr txBox="1">
            <a:spLocks/>
          </p:cNvSpPr>
          <p:nvPr/>
        </p:nvSpPr>
        <p:spPr>
          <a:xfrm>
            <a:off x="0" y="739216"/>
            <a:ext cx="12192000" cy="53152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D9222A"/>
                </a:solidFill>
                <a:latin typeface="Comic Sans MS" panose="030F0902030302020204" pitchFamily="66" charset="0"/>
              </a:rPr>
              <a:t>African Tudors in England’s Royal Court</a:t>
            </a:r>
            <a:endParaRPr lang="en-US" sz="3000" b="1" dirty="0">
              <a:solidFill>
                <a:srgbClr val="D9222A"/>
              </a:solidFill>
              <a:latin typeface="Comic Sans MS" panose="030F0902030302020204" pitchFamily="66" charset="0"/>
            </a:endParaRPr>
          </a:p>
        </p:txBody>
      </p:sp>
      <p:sp>
        <p:nvSpPr>
          <p:cNvPr id="8" name="Content Placeholder 2">
            <a:extLst>
              <a:ext uri="{FF2B5EF4-FFF2-40B4-BE49-F238E27FC236}">
                <a16:creationId xmlns:a16="http://schemas.microsoft.com/office/drawing/2014/main" id="{CE37C0BB-39A2-9944-9F1E-DB992E7D2C37}"/>
              </a:ext>
            </a:extLst>
          </p:cNvPr>
          <p:cNvSpPr txBox="1">
            <a:spLocks/>
          </p:cNvSpPr>
          <p:nvPr/>
        </p:nvSpPr>
        <p:spPr>
          <a:xfrm>
            <a:off x="6448151" y="2094180"/>
            <a:ext cx="4728297" cy="46672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Historians have uncovered the names of 100s of African Tudors, mostly from things like baptism records, which recorded the baptism ceremony that happens when someone joined the Christian church. </a:t>
            </a:r>
          </a:p>
          <a:p>
            <a:pPr marL="0" indent="0">
              <a:lnSpc>
                <a:spcPct val="100000"/>
              </a:lnSpc>
              <a:spcBef>
                <a:spcPts val="1500"/>
              </a:spcBef>
              <a:buNone/>
            </a:pPr>
            <a:r>
              <a:rPr lang="en-GB" sz="2000" dirty="0">
                <a:solidFill>
                  <a:srgbClr val="272626"/>
                </a:solidFill>
                <a:latin typeface="Comic Sans MS" panose="030F0902030302020204" pitchFamily="66" charset="0"/>
              </a:rPr>
              <a:t>In a smaller number of cases historians have uncovered more detail about the lives of African people who lived and worked in Tudor England. </a:t>
            </a:r>
          </a:p>
        </p:txBody>
      </p:sp>
      <p:pic>
        <p:nvPicPr>
          <p:cNvPr id="9" name="Picture 8" descr="A person reading a book&#10;&#10;Description automatically generated with low confidence">
            <a:extLst>
              <a:ext uri="{FF2B5EF4-FFF2-40B4-BE49-F238E27FC236}">
                <a16:creationId xmlns:a16="http://schemas.microsoft.com/office/drawing/2014/main" id="{1ACFD0F6-CD42-CC42-AC1A-1EF77F1DEC6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05697" y="1700213"/>
            <a:ext cx="3894272" cy="4141787"/>
          </a:xfrm>
          <a:prstGeom prst="rect">
            <a:avLst/>
          </a:prstGeom>
        </p:spPr>
      </p:pic>
      <p:pic>
        <p:nvPicPr>
          <p:cNvPr id="10" name="Picture 9" descr="A picture containing person, indoor, rolling pin&#10;&#10;Description automatically generated">
            <a:extLst>
              <a:ext uri="{FF2B5EF4-FFF2-40B4-BE49-F238E27FC236}">
                <a16:creationId xmlns:a16="http://schemas.microsoft.com/office/drawing/2014/main" id="{B0097A30-40ED-6C4D-B623-A6EA331E2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05696" y="1700213"/>
            <a:ext cx="4338155" cy="4141786"/>
          </a:xfrm>
          <a:prstGeom prst="rect">
            <a:avLst/>
          </a:prstGeom>
        </p:spPr>
      </p:pic>
    </p:spTree>
    <p:extLst>
      <p:ext uri="{BB962C8B-B14F-4D97-AF65-F5344CB8AC3E}">
        <p14:creationId xmlns:p14="http://schemas.microsoft.com/office/powerpoint/2010/main" val="372708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fabric&#10;&#10;Description automatically generated">
            <a:extLst>
              <a:ext uri="{FF2B5EF4-FFF2-40B4-BE49-F238E27FC236}">
                <a16:creationId xmlns:a16="http://schemas.microsoft.com/office/drawing/2014/main" id="{3D16F53B-D23E-AB4E-A4D4-A0F30E80FB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538" y="1270651"/>
            <a:ext cx="4767353" cy="4274638"/>
          </a:xfrm>
          <a:prstGeom prst="rect">
            <a:avLst/>
          </a:prstGeom>
        </p:spPr>
      </p:pic>
      <p:sp>
        <p:nvSpPr>
          <p:cNvPr id="8" name="Content Placeholder 2">
            <a:extLst>
              <a:ext uri="{FF2B5EF4-FFF2-40B4-BE49-F238E27FC236}">
                <a16:creationId xmlns:a16="http://schemas.microsoft.com/office/drawing/2014/main" id="{CE37C0BB-39A2-9944-9F1E-DB992E7D2C37}"/>
              </a:ext>
            </a:extLst>
          </p:cNvPr>
          <p:cNvSpPr txBox="1">
            <a:spLocks/>
          </p:cNvSpPr>
          <p:nvPr/>
        </p:nvSpPr>
        <p:spPr>
          <a:xfrm>
            <a:off x="6787377" y="1717784"/>
            <a:ext cx="3778386" cy="35241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We’re going to learn about two of them:</a:t>
            </a:r>
          </a:p>
          <a:p>
            <a:pPr marL="0" indent="0">
              <a:lnSpc>
                <a:spcPct val="100000"/>
              </a:lnSpc>
              <a:spcBef>
                <a:spcPts val="1500"/>
              </a:spcBef>
              <a:buClr>
                <a:srgbClr val="D9222A"/>
              </a:buClr>
              <a:buNone/>
            </a:pPr>
            <a:r>
              <a:rPr lang="en-GB" sz="2000" b="1" dirty="0">
                <a:solidFill>
                  <a:srgbClr val="D9222A"/>
                </a:solidFill>
                <a:latin typeface="Comic Sans MS" panose="030F0902030302020204" pitchFamily="66" charset="0"/>
              </a:rPr>
              <a:t>John </a:t>
            </a:r>
            <a:r>
              <a:rPr lang="en-GB" sz="2000" b="1" dirty="0" err="1">
                <a:solidFill>
                  <a:srgbClr val="D9222A"/>
                </a:solidFill>
                <a:latin typeface="Comic Sans MS" panose="030F0902030302020204" pitchFamily="66" charset="0"/>
              </a:rPr>
              <a:t>Blanke</a:t>
            </a:r>
            <a:endParaRPr lang="en-GB" sz="2000" b="1" dirty="0">
              <a:solidFill>
                <a:srgbClr val="D9222A"/>
              </a:solidFill>
              <a:latin typeface="Comic Sans MS" panose="030F0902030302020204" pitchFamily="66" charset="0"/>
            </a:endParaRPr>
          </a:p>
          <a:p>
            <a:pPr marL="0" indent="0">
              <a:lnSpc>
                <a:spcPct val="100000"/>
              </a:lnSpc>
              <a:spcBef>
                <a:spcPts val="1500"/>
              </a:spcBef>
              <a:buClr>
                <a:srgbClr val="D9222A"/>
              </a:buClr>
              <a:buNone/>
            </a:pPr>
            <a:r>
              <a:rPr lang="en-GB" sz="2000" b="1" dirty="0">
                <a:solidFill>
                  <a:srgbClr val="D9222A"/>
                </a:solidFill>
                <a:latin typeface="Comic Sans MS" panose="030F0902030302020204" pitchFamily="66" charset="0"/>
              </a:rPr>
              <a:t>Jacques Francis </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We know about them from various sources and, as we’ll see, they were part of some of the most important events in Tudor England.</a:t>
            </a:r>
            <a:endParaRPr lang="en-US" sz="2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16666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0A6F28E-86C3-0649-9222-8FF1BD34DAA9}"/>
              </a:ext>
            </a:extLst>
          </p:cNvPr>
          <p:cNvSpPr txBox="1">
            <a:spLocks/>
          </p:cNvSpPr>
          <p:nvPr/>
        </p:nvSpPr>
        <p:spPr>
          <a:xfrm>
            <a:off x="6798934" y="2633552"/>
            <a:ext cx="3831895" cy="15593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Have you heard of the word </a:t>
            </a:r>
            <a:r>
              <a:rPr lang="en-GB" sz="2000" b="1" dirty="0">
                <a:solidFill>
                  <a:srgbClr val="272626"/>
                </a:solidFill>
                <a:latin typeface="Comic Sans MS" panose="030F0902030302020204" pitchFamily="66" charset="0"/>
              </a:rPr>
              <a:t>‘pageant’ </a:t>
            </a:r>
            <a:r>
              <a:rPr lang="en-GB" sz="2000" dirty="0">
                <a:solidFill>
                  <a:srgbClr val="272626"/>
                </a:solidFill>
                <a:latin typeface="Comic Sans MS" panose="030F0902030302020204" pitchFamily="66" charset="0"/>
              </a:rPr>
              <a:t>before?</a:t>
            </a:r>
          </a:p>
          <a:p>
            <a:pPr marL="0" indent="0">
              <a:lnSpc>
                <a:spcPct val="100000"/>
              </a:lnSpc>
              <a:spcBef>
                <a:spcPts val="1500"/>
              </a:spcBef>
              <a:buNone/>
            </a:pPr>
            <a:r>
              <a:rPr lang="en-GB" sz="2000" dirty="0">
                <a:solidFill>
                  <a:srgbClr val="272626"/>
                </a:solidFill>
                <a:latin typeface="Comic Sans MS" panose="030F0902030302020204" pitchFamily="66" charset="0"/>
              </a:rPr>
              <a:t>What do you think a pageant is, and what might it involve?</a:t>
            </a:r>
          </a:p>
        </p:txBody>
      </p:sp>
      <p:pic>
        <p:nvPicPr>
          <p:cNvPr id="3" name="Picture 2" descr="A picture containing text, pool ball, gambling house, room&#10;&#10;Description automatically generated">
            <a:extLst>
              <a:ext uri="{FF2B5EF4-FFF2-40B4-BE49-F238E27FC236}">
                <a16:creationId xmlns:a16="http://schemas.microsoft.com/office/drawing/2014/main" id="{0B5F9C77-4A9C-E441-816F-CE86C1A1D0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539" y="1089025"/>
            <a:ext cx="4787900" cy="4608513"/>
          </a:xfrm>
          <a:prstGeom prst="rect">
            <a:avLst/>
          </a:prstGeom>
        </p:spPr>
      </p:pic>
    </p:spTree>
    <p:extLst>
      <p:ext uri="{BB962C8B-B14F-4D97-AF65-F5344CB8AC3E}">
        <p14:creationId xmlns:p14="http://schemas.microsoft.com/office/powerpoint/2010/main" val="210030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dow">
            <a:extLst>
              <a:ext uri="{FF2B5EF4-FFF2-40B4-BE49-F238E27FC236}">
                <a16:creationId xmlns:a16="http://schemas.microsoft.com/office/drawing/2014/main" id="{DA145FC8-8690-274A-89AC-DA1E9EB7B747}"/>
              </a:ext>
            </a:extLst>
          </p:cNvPr>
          <p:cNvSpPr/>
          <p:nvPr/>
        </p:nvSpPr>
        <p:spPr>
          <a:xfrm>
            <a:off x="2033020" y="3345543"/>
            <a:ext cx="8537437" cy="101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20A6F28E-86C3-0649-9222-8FF1BD34DAA9}"/>
              </a:ext>
            </a:extLst>
          </p:cNvPr>
          <p:cNvSpPr txBox="1">
            <a:spLocks/>
          </p:cNvSpPr>
          <p:nvPr/>
        </p:nvSpPr>
        <p:spPr>
          <a:xfrm>
            <a:off x="1793350" y="3808947"/>
            <a:ext cx="9150314" cy="25382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272626"/>
                </a:solidFill>
                <a:latin typeface="Comic Sans MS" panose="030F0902030302020204" pitchFamily="66" charset="0"/>
              </a:rPr>
              <a:t>Pageants</a:t>
            </a:r>
            <a:r>
              <a:rPr lang="en-GB" sz="1900" dirty="0">
                <a:solidFill>
                  <a:srgbClr val="272626"/>
                </a:solidFill>
                <a:latin typeface="Comic Sans MS" panose="030F0902030302020204" pitchFamily="66" charset="0"/>
              </a:rPr>
              <a:t> are very big, spectacular public celebrations held to commemorate important events.</a:t>
            </a:r>
          </a:p>
          <a:p>
            <a:pPr marL="0" indent="0">
              <a:lnSpc>
                <a:spcPct val="100000"/>
              </a:lnSpc>
              <a:spcBef>
                <a:spcPts val="1500"/>
              </a:spcBef>
              <a:buNone/>
            </a:pPr>
            <a:r>
              <a:rPr lang="en-GB" sz="1900" dirty="0">
                <a:solidFill>
                  <a:srgbClr val="272626"/>
                </a:solidFill>
                <a:latin typeface="Comic Sans MS" panose="030F0902030302020204" pitchFamily="66" charset="0"/>
              </a:rPr>
              <a:t>Kings and queens in the medieval age were very fond of them. </a:t>
            </a:r>
          </a:p>
          <a:p>
            <a:pPr marL="0" indent="0">
              <a:lnSpc>
                <a:spcPct val="100000"/>
              </a:lnSpc>
              <a:spcBef>
                <a:spcPts val="1500"/>
              </a:spcBef>
              <a:buNone/>
            </a:pPr>
            <a:r>
              <a:rPr lang="en-GB" sz="1900" dirty="0">
                <a:solidFill>
                  <a:srgbClr val="272626"/>
                </a:solidFill>
                <a:latin typeface="Comic Sans MS" panose="030F0902030302020204" pitchFamily="66" charset="0"/>
              </a:rPr>
              <a:t>They involved music, sporting events called tournaments where knights competed on horseback for prizes, feasting and dancing. A huge number</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of guests and servants were involved.</a:t>
            </a:r>
          </a:p>
        </p:txBody>
      </p:sp>
      <p:pic>
        <p:nvPicPr>
          <p:cNvPr id="8" name="Knight 1" descr="A picture containing text, outdoor object&#10;&#10;Description automatically generated">
            <a:extLst>
              <a:ext uri="{FF2B5EF4-FFF2-40B4-BE49-F238E27FC236}">
                <a16:creationId xmlns:a16="http://schemas.microsoft.com/office/drawing/2014/main" id="{00A9EF0E-ADBD-FE46-9291-98BA6241E4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40315" y="851356"/>
            <a:ext cx="3638993" cy="2617054"/>
          </a:xfrm>
          <a:prstGeom prst="rect">
            <a:avLst/>
          </a:prstGeom>
        </p:spPr>
      </p:pic>
      <p:pic>
        <p:nvPicPr>
          <p:cNvPr id="10" name="Knight 2" descr="A picture containing text, outdoor object&#10;&#10;Description automatically generated">
            <a:extLst>
              <a:ext uri="{FF2B5EF4-FFF2-40B4-BE49-F238E27FC236}">
                <a16:creationId xmlns:a16="http://schemas.microsoft.com/office/drawing/2014/main" id="{0038B62D-6CDA-984A-8748-E7AD716707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678"/>
          <a:stretch/>
        </p:blipFill>
        <p:spPr>
          <a:xfrm>
            <a:off x="12326518" y="851356"/>
            <a:ext cx="3638993" cy="2617054"/>
          </a:xfrm>
          <a:prstGeom prst="rect">
            <a:avLst/>
          </a:prstGeom>
        </p:spPr>
      </p:pic>
    </p:spTree>
    <p:extLst>
      <p:ext uri="{BB962C8B-B14F-4D97-AF65-F5344CB8AC3E}">
        <p14:creationId xmlns:p14="http://schemas.microsoft.com/office/powerpoint/2010/main" val="69769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1.04167E-6 -4.81481E-6 L 0.50417 -4.81481E-6 " pathEditMode="relative" rAng="0" ptsTypes="AA">
                                      <p:cBhvr>
                                        <p:cTn id="6" dur="2000" fill="hold"/>
                                        <p:tgtEl>
                                          <p:spTgt spid="8"/>
                                        </p:tgtEl>
                                        <p:attrNameLst>
                                          <p:attrName>ppt_x</p:attrName>
                                          <p:attrName>ppt_y</p:attrName>
                                        </p:attrNameLst>
                                      </p:cBhvr>
                                      <p:rCtr x="25208" y="0"/>
                                    </p:animMotion>
                                  </p:childTnLst>
                                </p:cTn>
                              </p:par>
                              <p:par>
                                <p:cTn id="7" presetID="0" presetClass="path" presetSubtype="0" accel="50000" decel="50000" fill="hold" nodeType="withEffect">
                                  <p:stCondLst>
                                    <p:cond delay="0"/>
                                  </p:stCondLst>
                                  <p:childTnLst>
                                    <p:animMotion origin="layout" path="M 3.54167E-6 -4.81481E-6 L -0.50795 -4.81481E-6 " pathEditMode="relative" rAng="0" ptsTypes="AA">
                                      <p:cBhvr>
                                        <p:cTn id="8" dur="2000" fill="hold"/>
                                        <p:tgtEl>
                                          <p:spTgt spid="10"/>
                                        </p:tgtEl>
                                        <p:attrNameLst>
                                          <p:attrName>ppt_x</p:attrName>
                                          <p:attrName>ppt_y</p:attrName>
                                        </p:attrNameLst>
                                      </p:cBhvr>
                                      <p:rCtr x="-25404" y="0"/>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D7116F3-7360-2C4A-854A-C73361248A49}"/>
              </a:ext>
            </a:extLst>
          </p:cNvPr>
          <p:cNvSpPr txBox="1">
            <a:spLocks/>
          </p:cNvSpPr>
          <p:nvPr/>
        </p:nvSpPr>
        <p:spPr>
          <a:xfrm>
            <a:off x="7075023" y="2093945"/>
            <a:ext cx="4105379" cy="4089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Trumpeters were important musicians in royal courts, providing music and fanfares.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Do you know what a fanfare is?</a:t>
            </a:r>
          </a:p>
          <a:p>
            <a:pPr marL="0" indent="0">
              <a:lnSpc>
                <a:spcPct val="100000"/>
              </a:lnSpc>
              <a:spcBef>
                <a:spcPts val="1500"/>
              </a:spcBef>
              <a:buNone/>
            </a:pPr>
            <a:r>
              <a:rPr lang="en-GB" sz="2000" dirty="0">
                <a:solidFill>
                  <a:srgbClr val="272626"/>
                </a:solidFill>
                <a:latin typeface="Comic Sans MS" panose="030F0902030302020204" pitchFamily="66" charset="0"/>
              </a:rPr>
              <a:t>It is through his involvement in such pageants, that we can see the face of the earliest African person in England for whom we have a name – </a:t>
            </a:r>
            <a:r>
              <a:rPr lang="en-GB" sz="2000" b="1" dirty="0">
                <a:solidFill>
                  <a:srgbClr val="272626"/>
                </a:solidFill>
                <a:latin typeface="Comic Sans MS" panose="030F0902030302020204" pitchFamily="66" charset="0"/>
              </a:rPr>
              <a:t>John </a:t>
            </a:r>
            <a:r>
              <a:rPr lang="en-GB" sz="2000" b="1" dirty="0" err="1">
                <a:solidFill>
                  <a:srgbClr val="272626"/>
                </a:solidFill>
                <a:latin typeface="Comic Sans MS" panose="030F0902030302020204" pitchFamily="66" charset="0"/>
              </a:rPr>
              <a:t>Blanke</a:t>
            </a:r>
            <a:r>
              <a:rPr lang="en-GB" sz="2000" dirty="0">
                <a:solidFill>
                  <a:srgbClr val="272626"/>
                </a:solidFill>
                <a:latin typeface="Comic Sans MS" panose="030F0902030302020204" pitchFamily="66" charset="0"/>
              </a:rPr>
              <a:t>.</a:t>
            </a:r>
          </a:p>
        </p:txBody>
      </p:sp>
      <p:sp>
        <p:nvSpPr>
          <p:cNvPr id="8" name="Title 1">
            <a:extLst>
              <a:ext uri="{FF2B5EF4-FFF2-40B4-BE49-F238E27FC236}">
                <a16:creationId xmlns:a16="http://schemas.microsoft.com/office/drawing/2014/main" id="{D9CA90D9-1540-EA43-8794-E49C3471E35B}"/>
              </a:ext>
            </a:extLst>
          </p:cNvPr>
          <p:cNvSpPr txBox="1">
            <a:spLocks/>
          </p:cNvSpPr>
          <p:nvPr/>
        </p:nvSpPr>
        <p:spPr>
          <a:xfrm>
            <a:off x="0" y="739000"/>
            <a:ext cx="12192000" cy="53152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D9222A"/>
                </a:solidFill>
                <a:latin typeface="Comic Sans MS" panose="030F0902030302020204" pitchFamily="66" charset="0"/>
              </a:rPr>
              <a:t>John </a:t>
            </a:r>
            <a:r>
              <a:rPr lang="en-GB" sz="3000" b="1" dirty="0" err="1">
                <a:solidFill>
                  <a:srgbClr val="D9222A"/>
                </a:solidFill>
                <a:latin typeface="Comic Sans MS" panose="030F0902030302020204" pitchFamily="66" charset="0"/>
              </a:rPr>
              <a:t>Blanke</a:t>
            </a:r>
            <a:endParaRPr lang="en-US" sz="3000" b="1" dirty="0">
              <a:solidFill>
                <a:srgbClr val="D9222A"/>
              </a:solidFill>
              <a:latin typeface="Comic Sans MS" panose="030F0902030302020204" pitchFamily="66" charset="0"/>
            </a:endParaRPr>
          </a:p>
        </p:txBody>
      </p:sp>
      <p:pic>
        <p:nvPicPr>
          <p:cNvPr id="3" name="Picture 2" descr="A picture containing tool, scissors&#10;&#10;Description automatically generated">
            <a:extLst>
              <a:ext uri="{FF2B5EF4-FFF2-40B4-BE49-F238E27FC236}">
                <a16:creationId xmlns:a16="http://schemas.microsoft.com/office/drawing/2014/main" id="{89160482-A6CD-7249-898C-F71DD23BCD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507391">
            <a:off x="971112" y="2735912"/>
            <a:ext cx="5264782" cy="1956450"/>
          </a:xfrm>
          <a:prstGeom prst="rect">
            <a:avLst/>
          </a:prstGeom>
        </p:spPr>
      </p:pic>
    </p:spTree>
    <p:extLst>
      <p:ext uri="{BB962C8B-B14F-4D97-AF65-F5344CB8AC3E}">
        <p14:creationId xmlns:p14="http://schemas.microsoft.com/office/powerpoint/2010/main" val="181041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fabric&#10;&#10;Description automatically generated">
            <a:extLst>
              <a:ext uri="{FF2B5EF4-FFF2-40B4-BE49-F238E27FC236}">
                <a16:creationId xmlns:a16="http://schemas.microsoft.com/office/drawing/2014/main" id="{4A72C9B7-EC5C-3641-83D6-8AA041F7F57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80415" y="1946031"/>
            <a:ext cx="3772677" cy="3368431"/>
          </a:xfrm>
          <a:prstGeom prst="rect">
            <a:avLst/>
          </a:prstGeom>
        </p:spPr>
      </p:pic>
      <p:sp>
        <p:nvSpPr>
          <p:cNvPr id="3" name="Subtitle 2">
            <a:extLst>
              <a:ext uri="{FF2B5EF4-FFF2-40B4-BE49-F238E27FC236}">
                <a16:creationId xmlns:a16="http://schemas.microsoft.com/office/drawing/2014/main" id="{E48A403E-DBAA-B64B-B8A4-EB9C0811B00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D9222A"/>
                </a:solidFill>
                <a:latin typeface="Comic Sans MS" panose="030F0902030302020204" pitchFamily="66" charset="0"/>
              </a:rPr>
              <a:t>Tudors 1485-1603</a:t>
            </a:r>
            <a:br>
              <a:rPr lang="en-US" sz="3000" b="1" dirty="0">
                <a:solidFill>
                  <a:srgbClr val="D9222A"/>
                </a:solidFill>
                <a:latin typeface="Comic Sans MS" panose="030F0902030302020204" pitchFamily="66" charset="0"/>
                <a:cs typeface="Arial" panose="020B0604020202020204" pitchFamily="34" charset="0"/>
              </a:rPr>
            </a:br>
            <a:r>
              <a:rPr lang="en-US" sz="3000" b="1" dirty="0">
                <a:solidFill>
                  <a:srgbClr val="D9222A"/>
                </a:solidFill>
                <a:latin typeface="Comic Sans MS" panose="030F0902030302020204" pitchFamily="66" charset="0"/>
                <a:cs typeface="Arial" panose="020B0604020202020204" pitchFamily="34" charset="0"/>
              </a:rPr>
              <a:t>Lesson aims</a:t>
            </a:r>
          </a:p>
        </p:txBody>
      </p:sp>
      <p:sp>
        <p:nvSpPr>
          <p:cNvPr id="6" name="Content Placeholder 2">
            <a:extLst>
              <a:ext uri="{FF2B5EF4-FFF2-40B4-BE49-F238E27FC236}">
                <a16:creationId xmlns:a16="http://schemas.microsoft.com/office/drawing/2014/main" id="{EC3BF5D7-8695-2745-BF94-CDC43E943F57}"/>
              </a:ext>
            </a:extLst>
          </p:cNvPr>
          <p:cNvSpPr txBox="1">
            <a:spLocks/>
          </p:cNvSpPr>
          <p:nvPr/>
        </p:nvSpPr>
        <p:spPr>
          <a:xfrm>
            <a:off x="5808209" y="2319710"/>
            <a:ext cx="5425847" cy="27168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In this lesson we will learn about African people living and working in Tudor England.</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We will also learn about England’s first steps in establishing global connections beyond Europe, in particular visiting and trading with African nations, and the actions of some famous English captains.</a:t>
            </a:r>
          </a:p>
        </p:txBody>
      </p:sp>
      <p:sp>
        <p:nvSpPr>
          <p:cNvPr id="7" name="Content Placeholder 3">
            <a:extLst>
              <a:ext uri="{FF2B5EF4-FFF2-40B4-BE49-F238E27FC236}">
                <a16:creationId xmlns:a16="http://schemas.microsoft.com/office/drawing/2014/main" id="{406F56DA-B1CF-434A-B345-A8EC2C85C009}"/>
              </a:ext>
            </a:extLst>
          </p:cNvPr>
          <p:cNvSpPr txBox="1">
            <a:spLocks/>
          </p:cNvSpPr>
          <p:nvPr/>
        </p:nvSpPr>
        <p:spPr>
          <a:xfrm>
            <a:off x="567149" y="5560272"/>
            <a:ext cx="5891708" cy="91309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buFont typeface="Arial" panose="020B0604020202020204" pitchFamily="34" charset="0"/>
              <a:buNone/>
            </a:pPr>
            <a:r>
              <a:rPr lang="en-GB" sz="1200" b="1" dirty="0">
                <a:solidFill>
                  <a:srgbClr val="D9222A"/>
                </a:solidFill>
              </a:rPr>
              <a:t>Curriculum Links</a:t>
            </a:r>
            <a:r>
              <a:rPr lang="en-GB" sz="1200" dirty="0">
                <a:solidFill>
                  <a:srgbClr val="D9222A"/>
                </a:solidFill>
              </a:rPr>
              <a:t>: Know and understand historical concepts such as continuity and change.</a:t>
            </a:r>
          </a:p>
          <a:p>
            <a:pPr marL="139700" indent="-139700">
              <a:lnSpc>
                <a:spcPct val="100000"/>
              </a:lnSpc>
              <a:spcBef>
                <a:spcPts val="0"/>
              </a:spcBef>
            </a:pPr>
            <a:r>
              <a:rPr lang="en-GB" sz="1200" dirty="0">
                <a:solidFill>
                  <a:srgbClr val="D9222A"/>
                </a:solidFill>
              </a:rPr>
              <a:t>Understand connections between national and international history.</a:t>
            </a:r>
          </a:p>
          <a:p>
            <a:pPr marL="139700" indent="-139700">
              <a:lnSpc>
                <a:spcPct val="100000"/>
              </a:lnSpc>
              <a:spcBef>
                <a:spcPts val="0"/>
              </a:spcBef>
            </a:pPr>
            <a:r>
              <a:rPr lang="en-GB" sz="1200" dirty="0">
                <a:solidFill>
                  <a:srgbClr val="D9222A"/>
                </a:solidFill>
              </a:rPr>
              <a:t>Examine a significant turning point in British history.</a:t>
            </a:r>
          </a:p>
          <a:p>
            <a:pPr marL="139700" indent="-139700">
              <a:lnSpc>
                <a:spcPct val="100000"/>
              </a:lnSpc>
              <a:spcBef>
                <a:spcPts val="0"/>
              </a:spcBef>
            </a:pPr>
            <a:r>
              <a:rPr lang="en-GB" sz="1200" dirty="0">
                <a:solidFill>
                  <a:srgbClr val="D9222A"/>
                </a:solidFill>
              </a:rPr>
              <a:t>Understand how our knowledge of the past is constructed from a range of sources.</a:t>
            </a:r>
          </a:p>
          <a:p>
            <a:pPr>
              <a:lnSpc>
                <a:spcPct val="100000"/>
              </a:lnSpc>
              <a:spcBef>
                <a:spcPts val="200"/>
              </a:spcBef>
            </a:pPr>
            <a:endParaRPr lang="en-GB" sz="1200" dirty="0">
              <a:solidFill>
                <a:srgbClr val="D9222A"/>
              </a:solidFill>
            </a:endParaRPr>
          </a:p>
          <a:p>
            <a:pPr>
              <a:lnSpc>
                <a:spcPct val="100000"/>
              </a:lnSpc>
              <a:spcBef>
                <a:spcPts val="500"/>
              </a:spcBef>
            </a:pPr>
            <a:endParaRPr lang="en-GB" sz="1200" dirty="0">
              <a:solidFill>
                <a:srgbClr val="D9222A"/>
              </a:solidFill>
            </a:endParaRPr>
          </a:p>
        </p:txBody>
      </p:sp>
    </p:spTree>
    <p:extLst>
      <p:ext uri="{BB962C8B-B14F-4D97-AF65-F5344CB8AC3E}">
        <p14:creationId xmlns:p14="http://schemas.microsoft.com/office/powerpoint/2010/main" val="36636825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fabric&#10;&#10;Description automatically generated">
            <a:extLst>
              <a:ext uri="{FF2B5EF4-FFF2-40B4-BE49-F238E27FC236}">
                <a16:creationId xmlns:a16="http://schemas.microsoft.com/office/drawing/2014/main" id="{79D736AE-119D-0941-A2B5-4A11E9E2DA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04353" y="1640336"/>
            <a:ext cx="4663046" cy="4181111"/>
          </a:xfrm>
          <a:prstGeom prst="rect">
            <a:avLst/>
          </a:prstGeom>
        </p:spPr>
      </p:pic>
      <p:sp>
        <p:nvSpPr>
          <p:cNvPr id="5" name="Subtitle 2">
            <a:extLst>
              <a:ext uri="{FF2B5EF4-FFF2-40B4-BE49-F238E27FC236}">
                <a16:creationId xmlns:a16="http://schemas.microsoft.com/office/drawing/2014/main" id="{6A376E73-569C-204C-BA41-0AF87459DD86}"/>
              </a:ext>
            </a:extLst>
          </p:cNvPr>
          <p:cNvSpPr txBox="1">
            <a:spLocks/>
          </p:cNvSpPr>
          <p:nvPr/>
        </p:nvSpPr>
        <p:spPr>
          <a:xfrm>
            <a:off x="0" y="79763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700"/>
              </a:spcBef>
              <a:buNone/>
            </a:pPr>
            <a:r>
              <a:rPr lang="en-US" sz="3000" b="1" dirty="0">
                <a:solidFill>
                  <a:srgbClr val="D9222A"/>
                </a:solidFill>
                <a:latin typeface="Comic Sans MS" panose="030F0902030302020204" pitchFamily="66" charset="0"/>
                <a:cs typeface="Arial" panose="020B0604020202020204" pitchFamily="34" charset="0"/>
              </a:rPr>
              <a:t>Activity</a:t>
            </a:r>
          </a:p>
        </p:txBody>
      </p:sp>
      <p:sp>
        <p:nvSpPr>
          <p:cNvPr id="6" name="Content Placeholder 2">
            <a:extLst>
              <a:ext uri="{FF2B5EF4-FFF2-40B4-BE49-F238E27FC236}">
                <a16:creationId xmlns:a16="http://schemas.microsoft.com/office/drawing/2014/main" id="{E11ED7B1-74A2-5748-B832-AB401D1487A3}"/>
              </a:ext>
            </a:extLst>
          </p:cNvPr>
          <p:cNvSpPr txBox="1">
            <a:spLocks/>
          </p:cNvSpPr>
          <p:nvPr/>
        </p:nvSpPr>
        <p:spPr>
          <a:xfrm>
            <a:off x="6324602" y="1551848"/>
            <a:ext cx="5031656" cy="47639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latin typeface="Comic Sans MS" panose="030F0902030302020204" pitchFamily="66" charset="0"/>
              </a:rPr>
              <a:t>It’s time for you to do some visual detective work.</a:t>
            </a:r>
          </a:p>
          <a:p>
            <a:pPr marL="0" indent="0">
              <a:lnSpc>
                <a:spcPct val="100000"/>
              </a:lnSpc>
              <a:spcBef>
                <a:spcPts val="1500"/>
              </a:spcBef>
              <a:buNone/>
            </a:pPr>
            <a:r>
              <a:rPr lang="en-GB" sz="1900" dirty="0">
                <a:solidFill>
                  <a:srgbClr val="272626"/>
                </a:solidFill>
                <a:latin typeface="Comic Sans MS" panose="030F0902030302020204" pitchFamily="66" charset="0"/>
              </a:rPr>
              <a:t>This image comes from a historical source called the </a:t>
            </a:r>
            <a:r>
              <a:rPr lang="en-GB" sz="1900" b="1" dirty="0">
                <a:solidFill>
                  <a:srgbClr val="272626"/>
                </a:solidFill>
                <a:latin typeface="Comic Sans MS" panose="030F0902030302020204" pitchFamily="66" charset="0"/>
              </a:rPr>
              <a:t>Westminster Tournament Roll</a:t>
            </a:r>
            <a:r>
              <a:rPr lang="en-GB" sz="1900" dirty="0">
                <a:solidFill>
                  <a:srgbClr val="272626"/>
                </a:solidFill>
                <a:latin typeface="Comic Sans MS" panose="030F0902030302020204" pitchFamily="66" charset="0"/>
              </a:rPr>
              <a:t>.</a:t>
            </a:r>
          </a:p>
          <a:p>
            <a:pPr marL="0" indent="0">
              <a:lnSpc>
                <a:spcPct val="100000"/>
              </a:lnSpc>
              <a:spcBef>
                <a:spcPts val="1500"/>
              </a:spcBef>
              <a:buNone/>
            </a:pPr>
            <a:r>
              <a:rPr lang="en-GB" sz="1900" dirty="0">
                <a:solidFill>
                  <a:srgbClr val="272626"/>
                </a:solidFill>
                <a:latin typeface="Comic Sans MS" panose="030F0902030302020204" pitchFamily="66" charset="0"/>
              </a:rPr>
              <a:t>If you have access to the Internet, or to the book </a:t>
            </a:r>
            <a:r>
              <a:rPr lang="en-GB" sz="1900" b="1" dirty="0">
                <a:solidFill>
                  <a:srgbClr val="272626"/>
                </a:solidFill>
                <a:latin typeface="Comic Sans MS" panose="030F0902030302020204" pitchFamily="66" charset="0"/>
              </a:rPr>
              <a:t>Black and British: An Illustrated History</a:t>
            </a:r>
            <a:r>
              <a:rPr lang="en-GB" sz="1900" dirty="0">
                <a:solidFill>
                  <a:srgbClr val="272626"/>
                </a:solidFill>
                <a:latin typeface="Comic Sans MS" panose="030F0902030302020204" pitchFamily="66" charset="0"/>
              </a:rPr>
              <a:t>, can you find out why the Westminster Tournament was being held?</a:t>
            </a:r>
          </a:p>
          <a:p>
            <a:pPr marL="0" indent="0">
              <a:lnSpc>
                <a:spcPct val="100000"/>
              </a:lnSpc>
              <a:spcBef>
                <a:spcPts val="1500"/>
              </a:spcBef>
              <a:buNone/>
            </a:pPr>
            <a:r>
              <a:rPr lang="en-GB" sz="1900" dirty="0">
                <a:solidFill>
                  <a:srgbClr val="272626"/>
                </a:solidFill>
                <a:latin typeface="Comic Sans MS" panose="030F0902030302020204" pitchFamily="66" charset="0"/>
              </a:rPr>
              <a:t>Have a look at this image that shows John </a:t>
            </a:r>
            <a:r>
              <a:rPr lang="en-GB" sz="1900" dirty="0" err="1">
                <a:solidFill>
                  <a:srgbClr val="272626"/>
                </a:solidFill>
                <a:latin typeface="Comic Sans MS" panose="030F0902030302020204" pitchFamily="66" charset="0"/>
              </a:rPr>
              <a:t>Blanke</a:t>
            </a:r>
            <a:r>
              <a:rPr lang="en-GB" sz="1900" dirty="0">
                <a:solidFill>
                  <a:srgbClr val="272626"/>
                </a:solidFill>
                <a:latin typeface="Comic Sans MS" panose="030F0902030302020204" pitchFamily="66" charset="0"/>
              </a:rPr>
              <a:t> at the Westminster Tournament.</a:t>
            </a:r>
          </a:p>
          <a:p>
            <a:pPr marL="0" indent="0">
              <a:lnSpc>
                <a:spcPct val="100000"/>
              </a:lnSpc>
              <a:spcBef>
                <a:spcPts val="1500"/>
              </a:spcBef>
              <a:buNone/>
            </a:pPr>
            <a:r>
              <a:rPr lang="en-GB" sz="1900" dirty="0">
                <a:solidFill>
                  <a:srgbClr val="272626"/>
                </a:solidFill>
                <a:latin typeface="Comic Sans MS" panose="030F0902030302020204" pitchFamily="66" charset="0"/>
              </a:rPr>
              <a:t>What can you deduce about him and his job from the image?</a:t>
            </a:r>
          </a:p>
          <a:p>
            <a:endParaRPr lang="en-US" dirty="0"/>
          </a:p>
        </p:txBody>
      </p:sp>
    </p:spTree>
    <p:extLst>
      <p:ext uri="{BB962C8B-B14F-4D97-AF65-F5344CB8AC3E}">
        <p14:creationId xmlns:p14="http://schemas.microsoft.com/office/powerpoint/2010/main" val="133159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fabric&#10;&#10;Description automatically generated">
            <a:extLst>
              <a:ext uri="{FF2B5EF4-FFF2-40B4-BE49-F238E27FC236}">
                <a16:creationId xmlns:a16="http://schemas.microsoft.com/office/drawing/2014/main" id="{A024A409-DDCE-5F47-B1CF-0A07F06106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7911" y="1616223"/>
            <a:ext cx="2301481" cy="4274638"/>
          </a:xfrm>
          <a:prstGeom prst="rect">
            <a:avLst/>
          </a:prstGeom>
        </p:spPr>
      </p:pic>
      <p:sp>
        <p:nvSpPr>
          <p:cNvPr id="7" name="Title 1">
            <a:extLst>
              <a:ext uri="{FF2B5EF4-FFF2-40B4-BE49-F238E27FC236}">
                <a16:creationId xmlns:a16="http://schemas.microsoft.com/office/drawing/2014/main" id="{5E186ED3-8564-904C-945E-7BFE44C8931F}"/>
              </a:ext>
            </a:extLst>
          </p:cNvPr>
          <p:cNvSpPr txBox="1">
            <a:spLocks/>
          </p:cNvSpPr>
          <p:nvPr/>
        </p:nvSpPr>
        <p:spPr>
          <a:xfrm>
            <a:off x="0" y="797067"/>
            <a:ext cx="12192000" cy="4148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What we know about the life of John </a:t>
            </a:r>
            <a:r>
              <a:rPr lang="en-GB" sz="3000" b="1" dirty="0" err="1">
                <a:solidFill>
                  <a:srgbClr val="D9222A"/>
                </a:solidFill>
                <a:latin typeface="Comic Sans MS" panose="030F0902030302020204" pitchFamily="66" charset="0"/>
              </a:rPr>
              <a:t>Blanke</a:t>
            </a:r>
            <a:endParaRPr lang="en-US" sz="3000" b="1" dirty="0">
              <a:solidFill>
                <a:srgbClr val="D9222A"/>
              </a:solidFill>
              <a:latin typeface="Comic Sans MS" panose="030F0902030302020204" pitchFamily="66" charset="0"/>
            </a:endParaRPr>
          </a:p>
        </p:txBody>
      </p:sp>
      <p:sp>
        <p:nvSpPr>
          <p:cNvPr id="8" name="Content Placeholder 2">
            <a:extLst>
              <a:ext uri="{FF2B5EF4-FFF2-40B4-BE49-F238E27FC236}">
                <a16:creationId xmlns:a16="http://schemas.microsoft.com/office/drawing/2014/main" id="{A6793694-11CB-4449-8AFE-6D242807AE5C}"/>
              </a:ext>
            </a:extLst>
          </p:cNvPr>
          <p:cNvSpPr txBox="1">
            <a:spLocks/>
          </p:cNvSpPr>
          <p:nvPr/>
        </p:nvSpPr>
        <p:spPr>
          <a:xfrm>
            <a:off x="4254907" y="2458953"/>
            <a:ext cx="6373764" cy="29931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We don’t know how John first came to England - he may have come with Catherine of Aragon when she came from Spain to marry into the Tudor dynasty. </a:t>
            </a:r>
          </a:p>
          <a:p>
            <a:pPr marL="0" indent="0">
              <a:lnSpc>
                <a:spcPct val="100000"/>
              </a:lnSpc>
              <a:spcBef>
                <a:spcPts val="1500"/>
              </a:spcBef>
              <a:buNone/>
            </a:pPr>
            <a:r>
              <a:rPr lang="en-GB" sz="2000" dirty="0">
                <a:solidFill>
                  <a:srgbClr val="272626"/>
                </a:solidFill>
                <a:latin typeface="Comic Sans MS" panose="030F0902030302020204" pitchFamily="66" charset="0"/>
              </a:rPr>
              <a:t>Different key pieces of evidence tell us about John’s life in England. </a:t>
            </a:r>
          </a:p>
          <a:p>
            <a:pPr marL="0" indent="0">
              <a:lnSpc>
                <a:spcPct val="100000"/>
              </a:lnSpc>
              <a:spcBef>
                <a:spcPts val="1500"/>
              </a:spcBef>
              <a:buNone/>
            </a:pPr>
            <a:r>
              <a:rPr lang="en-GB" sz="2000" dirty="0">
                <a:solidFill>
                  <a:srgbClr val="272626"/>
                </a:solidFill>
                <a:latin typeface="Comic Sans MS" panose="030F0902030302020204" pitchFamily="66" charset="0"/>
              </a:rPr>
              <a:t>There is the Westminster Tournament Roll that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we have just seen and is here again on the left.</a:t>
            </a:r>
          </a:p>
        </p:txBody>
      </p:sp>
    </p:spTree>
    <p:extLst>
      <p:ext uri="{BB962C8B-B14F-4D97-AF65-F5344CB8AC3E}">
        <p14:creationId xmlns:p14="http://schemas.microsoft.com/office/powerpoint/2010/main" val="115360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group of coins&#10;&#10;Description automatically generated with medium confidence">
            <a:extLst>
              <a:ext uri="{FF2B5EF4-FFF2-40B4-BE49-F238E27FC236}">
                <a16:creationId xmlns:a16="http://schemas.microsoft.com/office/drawing/2014/main" id="{B50EB57A-1833-C940-87CA-11DB1D303B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64313" y="1483384"/>
            <a:ext cx="5126391" cy="3731750"/>
          </a:xfrm>
          <a:prstGeom prst="rect">
            <a:avLst/>
          </a:prstGeom>
        </p:spPr>
      </p:pic>
      <p:sp>
        <p:nvSpPr>
          <p:cNvPr id="5" name="Content Placeholder 2">
            <a:extLst>
              <a:ext uri="{FF2B5EF4-FFF2-40B4-BE49-F238E27FC236}">
                <a16:creationId xmlns:a16="http://schemas.microsoft.com/office/drawing/2014/main" id="{6B28C3EA-837F-EF49-A89E-E86DABD15566}"/>
              </a:ext>
            </a:extLst>
          </p:cNvPr>
          <p:cNvSpPr txBox="1">
            <a:spLocks/>
          </p:cNvSpPr>
          <p:nvPr/>
        </p:nvSpPr>
        <p:spPr>
          <a:xfrm>
            <a:off x="1325218" y="1086123"/>
            <a:ext cx="6049803" cy="46198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There are also formal court documents. </a:t>
            </a:r>
          </a:p>
          <a:p>
            <a:pPr marL="0" indent="0">
              <a:lnSpc>
                <a:spcPct val="100000"/>
              </a:lnSpc>
              <a:spcBef>
                <a:spcPts val="1500"/>
              </a:spcBef>
              <a:buNone/>
            </a:pPr>
            <a:r>
              <a:rPr lang="en-GB" sz="2000" dirty="0">
                <a:solidFill>
                  <a:srgbClr val="272626"/>
                </a:solidFill>
                <a:latin typeface="Comic Sans MS" panose="030F0902030302020204" pitchFamily="66" charset="0"/>
              </a:rPr>
              <a:t>These were records, written by clerks, who put messages between the monarch, their courtiers and servants, foreign diplomats and others,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into official language.</a:t>
            </a:r>
          </a:p>
          <a:p>
            <a:pPr marL="0" indent="0">
              <a:lnSpc>
                <a:spcPct val="100000"/>
              </a:lnSpc>
              <a:spcBef>
                <a:spcPts val="1500"/>
              </a:spcBef>
              <a:buNone/>
            </a:pPr>
            <a:r>
              <a:rPr lang="en-GB" sz="2000" dirty="0">
                <a:solidFill>
                  <a:srgbClr val="272626"/>
                </a:solidFill>
                <a:latin typeface="Comic Sans MS" panose="030F0902030302020204" pitchFamily="66" charset="0"/>
              </a:rPr>
              <a:t>We know from court records the wages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John </a:t>
            </a:r>
            <a:r>
              <a:rPr lang="en-GB" sz="2000" dirty="0" err="1">
                <a:solidFill>
                  <a:srgbClr val="272626"/>
                </a:solidFill>
                <a:latin typeface="Comic Sans MS" panose="030F0902030302020204" pitchFamily="66" charset="0"/>
              </a:rPr>
              <a:t>Blanke</a:t>
            </a:r>
            <a:r>
              <a:rPr lang="en-GB" sz="2000" dirty="0">
                <a:solidFill>
                  <a:srgbClr val="272626"/>
                </a:solidFill>
                <a:latin typeface="Comic Sans MS" panose="030F0902030302020204" pitchFamily="66" charset="0"/>
              </a:rPr>
              <a:t> was paid for his services as a trumpeter. He earned a good wage because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his skills, that was well above the wages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paid to most servants.</a:t>
            </a:r>
          </a:p>
          <a:p>
            <a:pPr marL="0" indent="0">
              <a:lnSpc>
                <a:spcPct val="100000"/>
              </a:lnSpc>
              <a:spcBef>
                <a:spcPts val="1500"/>
              </a:spcBef>
              <a:buNone/>
            </a:pPr>
            <a:r>
              <a:rPr lang="en-GB" sz="2000" dirty="0">
                <a:solidFill>
                  <a:srgbClr val="272626"/>
                </a:solidFill>
                <a:latin typeface="Comic Sans MS" panose="030F0902030302020204" pitchFamily="66" charset="0"/>
              </a:rPr>
              <a:t>In fact there is a record of John himself writing to petition Henry VIII for promotion with a pay rise (which he got!).</a:t>
            </a:r>
          </a:p>
          <a:p>
            <a:pPr marL="0" indent="0">
              <a:lnSpc>
                <a:spcPct val="100000"/>
              </a:lnSpc>
              <a:spcBef>
                <a:spcPts val="1500"/>
              </a:spcBef>
              <a:buNone/>
            </a:pPr>
            <a:endParaRPr lang="en-GB" sz="2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350307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B33A1DF-2D7D-2F41-843E-CD8DE0A80396}"/>
              </a:ext>
            </a:extLst>
          </p:cNvPr>
          <p:cNvSpPr txBox="1">
            <a:spLocks/>
          </p:cNvSpPr>
          <p:nvPr/>
        </p:nvSpPr>
        <p:spPr>
          <a:xfrm>
            <a:off x="4975861" y="1399154"/>
            <a:ext cx="6506359" cy="50494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latin typeface="Comic Sans MS" panose="030F0902030302020204" pitchFamily="66" charset="0"/>
              </a:rPr>
              <a:t>We know that as well as being present for everyday events in the court, John also attended a number of ceremonial occasions marking events in the Tudor court. Documents record him being given cloth to have his livery (or uniform) made for different events:</a:t>
            </a:r>
          </a:p>
          <a:p>
            <a:pPr>
              <a:lnSpc>
                <a:spcPct val="100000"/>
              </a:lnSpc>
              <a:spcBef>
                <a:spcPts val="1500"/>
              </a:spcBef>
              <a:buClr>
                <a:srgbClr val="D9222A"/>
              </a:buClr>
            </a:pPr>
            <a:r>
              <a:rPr lang="en-GB" sz="1900" dirty="0">
                <a:solidFill>
                  <a:srgbClr val="272626"/>
                </a:solidFill>
                <a:latin typeface="Comic Sans MS" panose="030F0902030302020204" pitchFamily="66" charset="0"/>
              </a:rPr>
              <a:t>black for the funeral of Henry VII and </a:t>
            </a:r>
          </a:p>
          <a:p>
            <a:pPr>
              <a:lnSpc>
                <a:spcPct val="100000"/>
              </a:lnSpc>
              <a:spcBef>
                <a:spcPts val="1500"/>
              </a:spcBef>
              <a:buClr>
                <a:srgbClr val="D9222A"/>
              </a:buClr>
            </a:pPr>
            <a:r>
              <a:rPr lang="en-GB" sz="1900" dirty="0">
                <a:solidFill>
                  <a:srgbClr val="272626"/>
                </a:solidFill>
                <a:latin typeface="Comic Sans MS" panose="030F0902030302020204" pitchFamily="66" charset="0"/>
              </a:rPr>
              <a:t>scarlet for Henry VIII’s coronation </a:t>
            </a:r>
          </a:p>
          <a:p>
            <a:pPr marL="0" indent="0">
              <a:lnSpc>
                <a:spcPct val="100000"/>
              </a:lnSpc>
              <a:spcBef>
                <a:spcPts val="1500"/>
              </a:spcBef>
              <a:buNone/>
            </a:pPr>
            <a:r>
              <a:rPr lang="en-GB" sz="1900" dirty="0">
                <a:solidFill>
                  <a:srgbClr val="272626"/>
                </a:solidFill>
                <a:latin typeface="Comic Sans MS" panose="030F0902030302020204" pitchFamily="66" charset="0"/>
              </a:rPr>
              <a:t>The last we hear of him in the records is in 1512</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on the occasion of John’s own marriage.</a:t>
            </a:r>
          </a:p>
          <a:p>
            <a:pPr marL="0" indent="0">
              <a:lnSpc>
                <a:spcPct val="100000"/>
              </a:lnSpc>
              <a:spcBef>
                <a:spcPts val="1500"/>
              </a:spcBef>
              <a:buNone/>
            </a:pPr>
            <a:r>
              <a:rPr lang="en-GB" sz="1900" dirty="0">
                <a:solidFill>
                  <a:srgbClr val="272626"/>
                </a:solidFill>
                <a:latin typeface="Comic Sans MS" panose="030F0902030302020204" pitchFamily="66" charset="0"/>
              </a:rPr>
              <a:t>Court records show that Henry VIII sent John a wedding gift of a new outfit made from violet cloth.</a:t>
            </a:r>
          </a:p>
        </p:txBody>
      </p:sp>
      <p:pic>
        <p:nvPicPr>
          <p:cNvPr id="6" name="Picture 2" descr="Extract from an Exchequer roll of 1507 shows the first payment to John Blanke, the Black trumpeter at the Tudor court">
            <a:extLst>
              <a:ext uri="{FF2B5EF4-FFF2-40B4-BE49-F238E27FC236}">
                <a16:creationId xmlns:a16="http://schemas.microsoft.com/office/drawing/2014/main" id="{0DBD3F20-156A-CA4A-92A9-BF51B9CAF87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16050" y="1071386"/>
            <a:ext cx="3051409" cy="468884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E3F0BDA-0871-C61D-C88B-D4501AF77EDC}"/>
              </a:ext>
            </a:extLst>
          </p:cNvPr>
          <p:cNvSpPr txBox="1"/>
          <p:nvPr/>
        </p:nvSpPr>
        <p:spPr>
          <a:xfrm>
            <a:off x="1416050" y="5786614"/>
            <a:ext cx="2282190" cy="215444"/>
          </a:xfrm>
          <a:prstGeom prst="rect">
            <a:avLst/>
          </a:prstGeom>
          <a:noFill/>
        </p:spPr>
        <p:txBody>
          <a:bodyPr wrap="square">
            <a:spAutoFit/>
          </a:bodyPr>
          <a:lstStyle/>
          <a:p>
            <a:r>
              <a:rPr lang="en-GB" sz="800" dirty="0">
                <a:solidFill>
                  <a:srgbClr val="272626"/>
                </a:solidFill>
                <a:latin typeface="Comic Sans MS" panose="030F0902030302020204" pitchFamily="66" charset="0"/>
              </a:rPr>
              <a:t>© National Archives E 36/214, f. 109</a:t>
            </a:r>
          </a:p>
        </p:txBody>
      </p:sp>
    </p:spTree>
    <p:extLst>
      <p:ext uri="{BB962C8B-B14F-4D97-AF65-F5344CB8AC3E}">
        <p14:creationId xmlns:p14="http://schemas.microsoft.com/office/powerpoint/2010/main" val="38133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0A6F28E-86C3-0649-9222-8FF1BD34DAA9}"/>
              </a:ext>
            </a:extLst>
          </p:cNvPr>
          <p:cNvSpPr txBox="1">
            <a:spLocks/>
          </p:cNvSpPr>
          <p:nvPr/>
        </p:nvSpPr>
        <p:spPr>
          <a:xfrm>
            <a:off x="6479265" y="3146299"/>
            <a:ext cx="4553356" cy="14940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rgbClr val="272626"/>
                </a:solidFill>
                <a:latin typeface="Comic Sans MS" panose="030F0902030302020204" pitchFamily="66" charset="0"/>
              </a:rPr>
              <a:t>Have you heard of the </a:t>
            </a:r>
            <a:r>
              <a:rPr lang="en-GB" sz="2000" b="1" dirty="0">
                <a:solidFill>
                  <a:srgbClr val="272626"/>
                </a:solidFill>
                <a:latin typeface="Comic Sans MS" panose="030F0902030302020204" pitchFamily="66" charset="0"/>
              </a:rPr>
              <a:t>Mary Rose</a:t>
            </a:r>
            <a:r>
              <a:rPr lang="en-GB" sz="2000" dirty="0">
                <a:solidFill>
                  <a:srgbClr val="272626"/>
                </a:solidFill>
                <a:latin typeface="Comic Sans MS" panose="030F0902030302020204" pitchFamily="66" charset="0"/>
              </a:rPr>
              <a:t>?</a:t>
            </a:r>
          </a:p>
          <a:p>
            <a:pPr marL="0" indent="0">
              <a:buNone/>
            </a:pPr>
            <a:r>
              <a:rPr lang="en-GB" sz="2000" dirty="0">
                <a:solidFill>
                  <a:srgbClr val="272626"/>
                </a:solidFill>
                <a:latin typeface="Comic Sans MS" panose="030F0902030302020204" pitchFamily="66" charset="0"/>
              </a:rPr>
              <a:t>What do you know about it? – Talk to your partner.</a:t>
            </a:r>
          </a:p>
        </p:txBody>
      </p:sp>
      <p:pic>
        <p:nvPicPr>
          <p:cNvPr id="3" name="Picture 2" descr="A picture containing text, pool ball, gambling house, room&#10;&#10;Description automatically generated">
            <a:extLst>
              <a:ext uri="{FF2B5EF4-FFF2-40B4-BE49-F238E27FC236}">
                <a16:creationId xmlns:a16="http://schemas.microsoft.com/office/drawing/2014/main" id="{0B5F9C77-4A9C-E441-816F-CE86C1A1D0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16050" y="1708740"/>
            <a:ext cx="4369583" cy="4133260"/>
          </a:xfrm>
          <a:prstGeom prst="rect">
            <a:avLst/>
          </a:prstGeom>
        </p:spPr>
      </p:pic>
      <p:sp>
        <p:nvSpPr>
          <p:cNvPr id="5" name="Title 1">
            <a:extLst>
              <a:ext uri="{FF2B5EF4-FFF2-40B4-BE49-F238E27FC236}">
                <a16:creationId xmlns:a16="http://schemas.microsoft.com/office/drawing/2014/main" id="{B3279071-E1C2-4347-A796-DFD392015930}"/>
              </a:ext>
            </a:extLst>
          </p:cNvPr>
          <p:cNvSpPr txBox="1">
            <a:spLocks/>
          </p:cNvSpPr>
          <p:nvPr/>
        </p:nvSpPr>
        <p:spPr>
          <a:xfrm>
            <a:off x="0" y="810193"/>
            <a:ext cx="12192000" cy="6340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The Mary Rose </a:t>
            </a:r>
          </a:p>
        </p:txBody>
      </p:sp>
    </p:spTree>
    <p:extLst>
      <p:ext uri="{BB962C8B-B14F-4D97-AF65-F5344CB8AC3E}">
        <p14:creationId xmlns:p14="http://schemas.microsoft.com/office/powerpoint/2010/main" val="217019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ter, transport, watercraft, outdoor&#10;&#10;Description automatically generated">
            <a:extLst>
              <a:ext uri="{FF2B5EF4-FFF2-40B4-BE49-F238E27FC236}">
                <a16:creationId xmlns:a16="http://schemas.microsoft.com/office/drawing/2014/main" id="{4C4DD752-68C0-354C-8870-6A9CD81F1D9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92988" y="870269"/>
            <a:ext cx="4874450" cy="5013384"/>
          </a:xfrm>
          <a:prstGeom prst="rect">
            <a:avLst/>
          </a:prstGeom>
        </p:spPr>
      </p:pic>
      <p:sp>
        <p:nvSpPr>
          <p:cNvPr id="7" name="Content Placeholder 2">
            <a:extLst>
              <a:ext uri="{FF2B5EF4-FFF2-40B4-BE49-F238E27FC236}">
                <a16:creationId xmlns:a16="http://schemas.microsoft.com/office/drawing/2014/main" id="{15F5E871-E42F-A944-9143-26F5A73BB5B9}"/>
              </a:ext>
            </a:extLst>
          </p:cNvPr>
          <p:cNvSpPr txBox="1">
            <a:spLocks/>
          </p:cNvSpPr>
          <p:nvPr/>
        </p:nvSpPr>
        <p:spPr>
          <a:xfrm>
            <a:off x="6783057" y="1443987"/>
            <a:ext cx="3933567" cy="4793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The </a:t>
            </a:r>
            <a:r>
              <a:rPr lang="en-GB" sz="2000" b="1" dirty="0">
                <a:solidFill>
                  <a:srgbClr val="272626"/>
                </a:solidFill>
                <a:latin typeface="Comic Sans MS" panose="030F0902030302020204" pitchFamily="66" charset="0"/>
              </a:rPr>
              <a:t>Mary Rose </a:t>
            </a:r>
            <a:r>
              <a:rPr lang="en-GB" sz="2000" dirty="0">
                <a:solidFill>
                  <a:srgbClr val="272626"/>
                </a:solidFill>
                <a:latin typeface="Comic Sans MS" panose="030F0902030302020204" pitchFamily="66" charset="0"/>
              </a:rPr>
              <a:t>was the flagship of Henry VIII’s navy but it sank very suddenly in 1545. It was in the water of the Solent near the Isle of Wight, whilst heading out to battle a French invasion fleet.</a:t>
            </a:r>
          </a:p>
          <a:p>
            <a:pPr marL="0" indent="0">
              <a:spcBef>
                <a:spcPts val="1500"/>
              </a:spcBef>
              <a:buNone/>
            </a:pPr>
            <a:r>
              <a:rPr lang="en-GB" sz="2000" dirty="0">
                <a:solidFill>
                  <a:srgbClr val="272626"/>
                </a:solidFill>
                <a:latin typeface="Comic Sans MS" panose="030F0902030302020204" pitchFamily="66" charset="0"/>
              </a:rPr>
              <a:t>Henry VIII himself was an eye witness to the disaster.</a:t>
            </a:r>
          </a:p>
          <a:p>
            <a:pPr marL="0" indent="0">
              <a:spcBef>
                <a:spcPts val="1500"/>
              </a:spcBef>
              <a:buNone/>
            </a:pPr>
            <a:r>
              <a:rPr lang="en-GB" sz="2000" dirty="0">
                <a:solidFill>
                  <a:srgbClr val="272626"/>
                </a:solidFill>
                <a:latin typeface="Comic Sans MS" panose="030F0902030302020204" pitchFamily="66" charset="0"/>
              </a:rPr>
              <a:t>Many English sailors were drowned, as most Europeans could not swim.</a:t>
            </a:r>
          </a:p>
        </p:txBody>
      </p:sp>
    </p:spTree>
    <p:extLst>
      <p:ext uri="{BB962C8B-B14F-4D97-AF65-F5344CB8AC3E}">
        <p14:creationId xmlns:p14="http://schemas.microsoft.com/office/powerpoint/2010/main" val="428038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ock&#10;&#10;Description automatically generated">
            <a:extLst>
              <a:ext uri="{FF2B5EF4-FFF2-40B4-BE49-F238E27FC236}">
                <a16:creationId xmlns:a16="http://schemas.microsoft.com/office/drawing/2014/main" id="{7D45D217-23D8-A940-974A-06F7DB1849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537" y="1089025"/>
            <a:ext cx="4806351" cy="4608513"/>
          </a:xfrm>
          <a:prstGeom prst="rect">
            <a:avLst/>
          </a:prstGeom>
        </p:spPr>
      </p:pic>
      <p:sp>
        <p:nvSpPr>
          <p:cNvPr id="8" name="Content Placeholder 2">
            <a:extLst>
              <a:ext uri="{FF2B5EF4-FFF2-40B4-BE49-F238E27FC236}">
                <a16:creationId xmlns:a16="http://schemas.microsoft.com/office/drawing/2014/main" id="{232CDFE4-0FC3-7045-9F25-97CCD2F45B8B}"/>
              </a:ext>
            </a:extLst>
          </p:cNvPr>
          <p:cNvSpPr txBox="1">
            <a:spLocks/>
          </p:cNvSpPr>
          <p:nvPr/>
        </p:nvSpPr>
        <p:spPr>
          <a:xfrm>
            <a:off x="6771747" y="1343238"/>
            <a:ext cx="4470271" cy="45886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The Mary Rose was finally raised from the seabed in 1982 and can now be seen at the Mary Rose Museum in Portsmouth.</a:t>
            </a:r>
          </a:p>
          <a:p>
            <a:pPr marL="0" indent="0">
              <a:lnSpc>
                <a:spcPct val="100000"/>
              </a:lnSpc>
              <a:spcBef>
                <a:spcPts val="1500"/>
              </a:spcBef>
              <a:buNone/>
            </a:pPr>
            <a:r>
              <a:rPr lang="en-GB" sz="2000" dirty="0">
                <a:solidFill>
                  <a:srgbClr val="272626"/>
                </a:solidFill>
                <a:latin typeface="Comic Sans MS" panose="030F0902030302020204" pitchFamily="66" charset="0"/>
              </a:rPr>
              <a:t>But during the Tudor period salvage operations were conducted to try to remove the valuable objects (particularly the mounted cannons) that had been onboard when it sank and bring them ashore.</a:t>
            </a:r>
          </a:p>
          <a:p>
            <a:pPr marL="0" indent="0">
              <a:lnSpc>
                <a:spcPct val="100000"/>
              </a:lnSpc>
              <a:spcBef>
                <a:spcPts val="1500"/>
              </a:spcBef>
              <a:buNone/>
            </a:pPr>
            <a:r>
              <a:rPr lang="en-GB" sz="2000" dirty="0">
                <a:solidFill>
                  <a:srgbClr val="272626"/>
                </a:solidFill>
                <a:latin typeface="Comic Sans MS" panose="030F0902030302020204" pitchFamily="66" charset="0"/>
              </a:rPr>
              <a:t>This is how </a:t>
            </a:r>
            <a:r>
              <a:rPr lang="en-GB" sz="2000" b="1" dirty="0">
                <a:solidFill>
                  <a:srgbClr val="272626"/>
                </a:solidFill>
                <a:latin typeface="Comic Sans MS" panose="030F0902030302020204" pitchFamily="66" charset="0"/>
              </a:rPr>
              <a:t>Jacques Francis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became involved.</a:t>
            </a:r>
          </a:p>
        </p:txBody>
      </p:sp>
    </p:spTree>
    <p:extLst>
      <p:ext uri="{BB962C8B-B14F-4D97-AF65-F5344CB8AC3E}">
        <p14:creationId xmlns:p14="http://schemas.microsoft.com/office/powerpoint/2010/main" val="283728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wimming in the water&#10;&#10;Description automatically generated with low confidence">
            <a:extLst>
              <a:ext uri="{FF2B5EF4-FFF2-40B4-BE49-F238E27FC236}">
                <a16:creationId xmlns:a16="http://schemas.microsoft.com/office/drawing/2014/main" id="{C17B301C-D631-4043-88DE-A2BEA23C4B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538" y="1555751"/>
            <a:ext cx="4319589" cy="4141787"/>
          </a:xfrm>
          <a:prstGeom prst="rect">
            <a:avLst/>
          </a:prstGeom>
        </p:spPr>
      </p:pic>
      <p:sp>
        <p:nvSpPr>
          <p:cNvPr id="7" name="Title 1">
            <a:extLst>
              <a:ext uri="{FF2B5EF4-FFF2-40B4-BE49-F238E27FC236}">
                <a16:creationId xmlns:a16="http://schemas.microsoft.com/office/drawing/2014/main" id="{D05AD183-39B0-DA4C-A3EF-2D08640B2993}"/>
              </a:ext>
            </a:extLst>
          </p:cNvPr>
          <p:cNvSpPr txBox="1">
            <a:spLocks/>
          </p:cNvSpPr>
          <p:nvPr/>
        </p:nvSpPr>
        <p:spPr>
          <a:xfrm>
            <a:off x="0" y="746126"/>
            <a:ext cx="12192000" cy="7302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1500"/>
              </a:spcBef>
            </a:pPr>
            <a:r>
              <a:rPr lang="en-GB" sz="3000" b="1" dirty="0">
                <a:solidFill>
                  <a:srgbClr val="D9222A"/>
                </a:solidFill>
                <a:latin typeface="Comic Sans MS" panose="030F0902030302020204" pitchFamily="66" charset="0"/>
              </a:rPr>
              <a:t>Jacques Francis</a:t>
            </a:r>
          </a:p>
        </p:txBody>
      </p:sp>
      <p:sp>
        <p:nvSpPr>
          <p:cNvPr id="9" name="Content Placeholder 2">
            <a:extLst>
              <a:ext uri="{FF2B5EF4-FFF2-40B4-BE49-F238E27FC236}">
                <a16:creationId xmlns:a16="http://schemas.microsoft.com/office/drawing/2014/main" id="{C83450EF-556D-0C47-AB02-855787B51F94}"/>
              </a:ext>
            </a:extLst>
          </p:cNvPr>
          <p:cNvSpPr txBox="1">
            <a:spLocks/>
          </p:cNvSpPr>
          <p:nvPr/>
        </p:nvSpPr>
        <p:spPr>
          <a:xfrm>
            <a:off x="6452285" y="1700213"/>
            <a:ext cx="4558615"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Jacques was born on an island off the coast of West Africa.</a:t>
            </a:r>
          </a:p>
          <a:p>
            <a:pPr marL="0" indent="0">
              <a:lnSpc>
                <a:spcPct val="100000"/>
              </a:lnSpc>
              <a:spcBef>
                <a:spcPts val="1500"/>
              </a:spcBef>
              <a:buNone/>
            </a:pPr>
            <a:r>
              <a:rPr lang="en-GB" sz="2000" dirty="0">
                <a:solidFill>
                  <a:srgbClr val="272626"/>
                </a:solidFill>
                <a:latin typeface="Comic Sans MS" panose="030F0902030302020204" pitchFamily="66" charset="0"/>
              </a:rPr>
              <a:t>The waters here contained very valuable shells and pearls and many people developed very impressive skills in order to dive down (as far as 7.5 to 9 meters) to the seabed and collect them.</a:t>
            </a:r>
          </a:p>
          <a:p>
            <a:pPr marL="0" indent="0">
              <a:lnSpc>
                <a:spcPct val="100000"/>
              </a:lnSpc>
              <a:spcBef>
                <a:spcPts val="1500"/>
              </a:spcBef>
              <a:buNone/>
            </a:pPr>
            <a:r>
              <a:rPr lang="en-GB" sz="2000" dirty="0">
                <a:solidFill>
                  <a:srgbClr val="272626"/>
                </a:solidFill>
                <a:latin typeface="Comic Sans MS" panose="030F0902030302020204" pitchFamily="66" charset="0"/>
              </a:rPr>
              <a:t>Jacques became a skilled diver and, when he was about 18, his skills took</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him away from his home to Europe.</a:t>
            </a:r>
          </a:p>
        </p:txBody>
      </p:sp>
    </p:spTree>
    <p:extLst>
      <p:ext uri="{BB962C8B-B14F-4D97-AF65-F5344CB8AC3E}">
        <p14:creationId xmlns:p14="http://schemas.microsoft.com/office/powerpoint/2010/main" val="390181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8D052DD-70DB-5D45-9BCA-837AF9AA7F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02552" y="850124"/>
            <a:ext cx="3637499" cy="5157751"/>
          </a:xfrm>
          <a:prstGeom prst="rect">
            <a:avLst/>
          </a:prstGeom>
        </p:spPr>
      </p:pic>
      <p:sp>
        <p:nvSpPr>
          <p:cNvPr id="10" name="Content Placeholder 2">
            <a:extLst>
              <a:ext uri="{FF2B5EF4-FFF2-40B4-BE49-F238E27FC236}">
                <a16:creationId xmlns:a16="http://schemas.microsoft.com/office/drawing/2014/main" id="{E75E7563-8287-B841-9EE9-76498E5337CF}"/>
              </a:ext>
            </a:extLst>
          </p:cNvPr>
          <p:cNvSpPr txBox="1">
            <a:spLocks/>
          </p:cNvSpPr>
          <p:nvPr/>
        </p:nvSpPr>
        <p:spPr>
          <a:xfrm>
            <a:off x="5638011" y="1500419"/>
            <a:ext cx="518160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He worked for an Italian man from Venice called Peter Paulo </a:t>
            </a:r>
            <a:r>
              <a:rPr lang="en-GB" sz="2000" dirty="0" err="1">
                <a:solidFill>
                  <a:srgbClr val="272626"/>
                </a:solidFill>
                <a:latin typeface="Comic Sans MS" panose="030F0902030302020204" pitchFamily="66" charset="0"/>
              </a:rPr>
              <a:t>Corsi</a:t>
            </a:r>
            <a:r>
              <a:rPr lang="en-GB" sz="2000" dirty="0">
                <a:solidFill>
                  <a:srgbClr val="272626"/>
                </a:solidFill>
                <a:latin typeface="Comic Sans MS" panose="030F0902030302020204" pitchFamily="66" charset="0"/>
              </a:rPr>
              <a:t>, who was living in Southampton in England.</a:t>
            </a:r>
          </a:p>
          <a:p>
            <a:pPr marL="0" indent="0">
              <a:lnSpc>
                <a:spcPct val="100000"/>
              </a:lnSpc>
              <a:spcBef>
                <a:spcPts val="1500"/>
              </a:spcBef>
              <a:buNone/>
            </a:pPr>
            <a:r>
              <a:rPr lang="en-GB" sz="2000" dirty="0" err="1">
                <a:solidFill>
                  <a:srgbClr val="272626"/>
                </a:solidFill>
                <a:latin typeface="Comic Sans MS" panose="030F0902030302020204" pitchFamily="66" charset="0"/>
              </a:rPr>
              <a:t>Corsi</a:t>
            </a:r>
            <a:r>
              <a:rPr lang="en-GB" sz="2000" dirty="0">
                <a:solidFill>
                  <a:srgbClr val="272626"/>
                </a:solidFill>
                <a:latin typeface="Comic Sans MS" panose="030F0902030302020204" pitchFamily="66" charset="0"/>
              </a:rPr>
              <a:t> was hired by the Admiralty (who ran the Navy) to help with the salvage of the Mary Rose, with his team of 8 men, including Jacques. </a:t>
            </a:r>
          </a:p>
          <a:p>
            <a:pPr marL="0" indent="0">
              <a:lnSpc>
                <a:spcPct val="100000"/>
              </a:lnSpc>
              <a:spcBef>
                <a:spcPts val="1500"/>
              </a:spcBef>
              <a:buNone/>
            </a:pPr>
            <a:r>
              <a:rPr lang="en-GB" sz="2000" dirty="0">
                <a:solidFill>
                  <a:srgbClr val="272626"/>
                </a:solidFill>
                <a:latin typeface="Comic Sans MS" panose="030F0902030302020204" pitchFamily="66" charset="0"/>
              </a:rPr>
              <a:t>There were 2 other men in the group – John </a:t>
            </a:r>
            <a:r>
              <a:rPr lang="en-GB" sz="2000" dirty="0" err="1">
                <a:solidFill>
                  <a:srgbClr val="272626"/>
                </a:solidFill>
                <a:latin typeface="Comic Sans MS" panose="030F0902030302020204" pitchFamily="66" charset="0"/>
              </a:rPr>
              <a:t>Iko</a:t>
            </a:r>
            <a:r>
              <a:rPr lang="en-GB" sz="2000" dirty="0">
                <a:solidFill>
                  <a:srgbClr val="272626"/>
                </a:solidFill>
                <a:latin typeface="Comic Sans MS" panose="030F0902030302020204" pitchFamily="66" charset="0"/>
              </a:rPr>
              <a:t> and George </a:t>
            </a:r>
            <a:r>
              <a:rPr lang="en-GB" sz="2000" dirty="0" err="1">
                <a:solidFill>
                  <a:srgbClr val="272626"/>
                </a:solidFill>
                <a:latin typeface="Comic Sans MS" panose="030F0902030302020204" pitchFamily="66" charset="0"/>
              </a:rPr>
              <a:t>Blacke</a:t>
            </a:r>
            <a:r>
              <a:rPr lang="en-GB" sz="2000" dirty="0">
                <a:solidFill>
                  <a:srgbClr val="272626"/>
                </a:solidFill>
                <a:latin typeface="Comic Sans MS" panose="030F0902030302020204" pitchFamily="66" charset="0"/>
              </a:rPr>
              <a:t> – who may also have been of African origin, but we can’t be certain.</a:t>
            </a:r>
          </a:p>
        </p:txBody>
      </p:sp>
      <p:sp>
        <p:nvSpPr>
          <p:cNvPr id="3" name="TextBox 2">
            <a:extLst>
              <a:ext uri="{FF2B5EF4-FFF2-40B4-BE49-F238E27FC236}">
                <a16:creationId xmlns:a16="http://schemas.microsoft.com/office/drawing/2014/main" id="{AC55524C-F455-A7A5-6725-8E1C4E5F50AE}"/>
              </a:ext>
            </a:extLst>
          </p:cNvPr>
          <p:cNvSpPr txBox="1"/>
          <p:nvPr/>
        </p:nvSpPr>
        <p:spPr>
          <a:xfrm>
            <a:off x="4109141" y="5733875"/>
            <a:ext cx="1002030" cy="215444"/>
          </a:xfrm>
          <a:prstGeom prst="rect">
            <a:avLst/>
          </a:prstGeom>
          <a:noFill/>
        </p:spPr>
        <p:txBody>
          <a:bodyPr wrap="square">
            <a:spAutoFit/>
          </a:bodyPr>
          <a:lstStyle/>
          <a:p>
            <a:r>
              <a:rPr lang="en-GB" sz="800" dirty="0">
                <a:solidFill>
                  <a:schemeClr val="bg1"/>
                </a:solidFill>
                <a:latin typeface="Comic Sans MS" panose="030F0902030302020204" pitchFamily="66" charset="0"/>
              </a:rPr>
              <a:t>© Joe Lillington</a:t>
            </a:r>
          </a:p>
        </p:txBody>
      </p:sp>
    </p:spTree>
    <p:extLst>
      <p:ext uri="{BB962C8B-B14F-4D97-AF65-F5344CB8AC3E}">
        <p14:creationId xmlns:p14="http://schemas.microsoft.com/office/powerpoint/2010/main" val="87452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EFAD3A-0762-C142-9E04-5623B76DA6BA}"/>
              </a:ext>
            </a:extLst>
          </p:cNvPr>
          <p:cNvSpPr txBox="1">
            <a:spLocks/>
          </p:cNvSpPr>
          <p:nvPr/>
        </p:nvSpPr>
        <p:spPr>
          <a:xfrm>
            <a:off x="659708" y="634021"/>
            <a:ext cx="9987971" cy="83343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2500" b="1" dirty="0">
                <a:solidFill>
                  <a:srgbClr val="D9222A"/>
                </a:solidFill>
                <a:latin typeface="Comic Sans MS" panose="030F0902030302020204" pitchFamily="66" charset="0"/>
              </a:rPr>
              <a:t>What does Jacques Francis’ appearance in court</a:t>
            </a:r>
            <a:br>
              <a:rPr lang="en-GB" sz="2500" b="1" dirty="0">
                <a:solidFill>
                  <a:srgbClr val="D9222A"/>
                </a:solidFill>
                <a:latin typeface="Comic Sans MS" panose="030F0902030302020204" pitchFamily="66" charset="0"/>
              </a:rPr>
            </a:br>
            <a:r>
              <a:rPr lang="en-GB" sz="2500" b="1" dirty="0">
                <a:solidFill>
                  <a:srgbClr val="D9222A"/>
                </a:solidFill>
                <a:latin typeface="Comic Sans MS" panose="030F0902030302020204" pitchFamily="66" charset="0"/>
              </a:rPr>
              <a:t>tell us about English law?</a:t>
            </a:r>
          </a:p>
        </p:txBody>
      </p:sp>
      <p:sp>
        <p:nvSpPr>
          <p:cNvPr id="7" name="Content Placeholder 2">
            <a:extLst>
              <a:ext uri="{FF2B5EF4-FFF2-40B4-BE49-F238E27FC236}">
                <a16:creationId xmlns:a16="http://schemas.microsoft.com/office/drawing/2014/main" id="{BFDFA2C2-1A6F-4C43-8525-232931BC25D9}"/>
              </a:ext>
            </a:extLst>
          </p:cNvPr>
          <p:cNvSpPr txBox="1">
            <a:spLocks/>
          </p:cNvSpPr>
          <p:nvPr/>
        </p:nvSpPr>
        <p:spPr>
          <a:xfrm>
            <a:off x="1028700" y="1597025"/>
            <a:ext cx="9029700" cy="14509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latin typeface="Comic Sans MS" panose="030F0902030302020204" pitchFamily="66" charset="0"/>
              </a:rPr>
              <a:t>We know of Jacques’ work because of Admiralty records of payments to </a:t>
            </a:r>
            <a:r>
              <a:rPr lang="en-GB" sz="1800" dirty="0" err="1">
                <a:solidFill>
                  <a:srgbClr val="272626"/>
                </a:solidFill>
                <a:latin typeface="Comic Sans MS" panose="030F0902030302020204" pitchFamily="66" charset="0"/>
              </a:rPr>
              <a:t>Corsi</a:t>
            </a:r>
            <a:r>
              <a:rPr lang="en-GB" sz="1800" dirty="0">
                <a:solidFill>
                  <a:srgbClr val="272626"/>
                </a:solidFill>
                <a:latin typeface="Comic Sans MS" panose="030F0902030302020204" pitchFamily="66" charset="0"/>
              </a:rPr>
              <a:t>.</a:t>
            </a:r>
          </a:p>
          <a:p>
            <a:pPr marL="0" indent="0">
              <a:lnSpc>
                <a:spcPct val="100000"/>
              </a:lnSpc>
              <a:buNone/>
            </a:pPr>
            <a:r>
              <a:rPr lang="en-GB" sz="1800" dirty="0">
                <a:solidFill>
                  <a:srgbClr val="272626"/>
                </a:solidFill>
                <a:latin typeface="Comic Sans MS" panose="030F0902030302020204" pitchFamily="66" charset="0"/>
              </a:rPr>
              <a:t>We learn more about his background in legal records from a court case in 1547, when </a:t>
            </a:r>
            <a:r>
              <a:rPr lang="en-GB" sz="1800" dirty="0" err="1">
                <a:solidFill>
                  <a:srgbClr val="272626"/>
                </a:solidFill>
                <a:latin typeface="Comic Sans MS" panose="030F0902030302020204" pitchFamily="66" charset="0"/>
              </a:rPr>
              <a:t>Corsi</a:t>
            </a:r>
            <a:r>
              <a:rPr lang="en-GB" sz="1800" dirty="0">
                <a:solidFill>
                  <a:srgbClr val="272626"/>
                </a:solidFill>
                <a:latin typeface="Comic Sans MS" panose="030F0902030302020204" pitchFamily="66" charset="0"/>
              </a:rPr>
              <a:t> and his team were accused of stealing goods from another wreck and Jacques gave evidence in defence of his boss.</a:t>
            </a:r>
          </a:p>
        </p:txBody>
      </p:sp>
      <p:pic>
        <p:nvPicPr>
          <p:cNvPr id="2" name="Picture 1">
            <a:extLst>
              <a:ext uri="{FF2B5EF4-FFF2-40B4-BE49-F238E27FC236}">
                <a16:creationId xmlns:a16="http://schemas.microsoft.com/office/drawing/2014/main" id="{239B2B7B-8CB9-79BF-D8A2-30FB739DBB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36480" y="454289"/>
            <a:ext cx="1768531" cy="2507668"/>
          </a:xfrm>
          <a:prstGeom prst="rect">
            <a:avLst/>
          </a:prstGeom>
        </p:spPr>
      </p:pic>
      <p:sp>
        <p:nvSpPr>
          <p:cNvPr id="3" name="Content Placeholder 2">
            <a:extLst>
              <a:ext uri="{FF2B5EF4-FFF2-40B4-BE49-F238E27FC236}">
                <a16:creationId xmlns:a16="http://schemas.microsoft.com/office/drawing/2014/main" id="{DF726234-E4C5-F988-57D0-2D105779F83E}"/>
              </a:ext>
            </a:extLst>
          </p:cNvPr>
          <p:cNvSpPr txBox="1">
            <a:spLocks/>
          </p:cNvSpPr>
          <p:nvPr/>
        </p:nvSpPr>
        <p:spPr>
          <a:xfrm>
            <a:off x="1028700" y="2961957"/>
            <a:ext cx="10134600" cy="3281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272626"/>
                </a:solidFill>
                <a:latin typeface="Comic Sans MS" panose="030F0902030302020204" pitchFamily="66" charset="0"/>
              </a:rPr>
              <a:t>In court, </a:t>
            </a:r>
            <a:r>
              <a:rPr lang="en-GB" sz="1800" dirty="0" err="1">
                <a:solidFill>
                  <a:srgbClr val="272626"/>
                </a:solidFill>
                <a:latin typeface="Comic Sans MS" panose="030F0902030302020204" pitchFamily="66" charset="0"/>
              </a:rPr>
              <a:t>Corsi’s</a:t>
            </a:r>
            <a:r>
              <a:rPr lang="en-GB" sz="1800" dirty="0">
                <a:solidFill>
                  <a:srgbClr val="272626"/>
                </a:solidFill>
                <a:latin typeface="Comic Sans MS" panose="030F0902030302020204" pitchFamily="66" charset="0"/>
              </a:rPr>
              <a:t> accusers tried to argue that Jacques’ testimony should not be allowed because he was a ‘morisco’ – a label that meant that he was from a Moorish and possibly Islamic background – and an enslaved man.</a:t>
            </a:r>
          </a:p>
          <a:p>
            <a:pPr marL="0" indent="0">
              <a:lnSpc>
                <a:spcPct val="100000"/>
              </a:lnSpc>
              <a:buNone/>
            </a:pPr>
            <a:r>
              <a:rPr lang="en-GB" sz="1800" dirty="0">
                <a:solidFill>
                  <a:srgbClr val="272626"/>
                </a:solidFill>
                <a:latin typeface="Comic Sans MS" panose="030F0902030302020204" pitchFamily="66" charset="0"/>
              </a:rPr>
              <a:t>These arguments were rejected, and records actually indicate that Jacques was a paid servant, not an enslaved man.</a:t>
            </a:r>
          </a:p>
          <a:p>
            <a:pPr marL="0" indent="0">
              <a:lnSpc>
                <a:spcPct val="100000"/>
              </a:lnSpc>
              <a:buNone/>
            </a:pPr>
            <a:r>
              <a:rPr lang="en-GB" sz="1800" dirty="0">
                <a:solidFill>
                  <a:srgbClr val="272626"/>
                </a:solidFill>
                <a:latin typeface="Comic Sans MS" panose="030F0902030302020204" pitchFamily="66" charset="0"/>
              </a:rPr>
              <a:t>But the decision also reflects the fact that English law did not allow people to have the status of slave on English soil.</a:t>
            </a:r>
          </a:p>
          <a:p>
            <a:pPr marL="0" indent="0">
              <a:lnSpc>
                <a:spcPct val="100000"/>
              </a:lnSpc>
              <a:buNone/>
            </a:pPr>
            <a:r>
              <a:rPr lang="en-GB" sz="1800" dirty="0">
                <a:solidFill>
                  <a:srgbClr val="272626"/>
                </a:solidFill>
                <a:latin typeface="Comic Sans MS" panose="030F0902030302020204" pitchFamily="66" charset="0"/>
              </a:rPr>
              <a:t>In the Early Georgian lesson, we will see that this was an idea that would be tested in the Georgian era, when English slaveowners started returning from America and the Caribbean with their enslaved Africans.</a:t>
            </a:r>
          </a:p>
        </p:txBody>
      </p:sp>
    </p:spTree>
    <p:extLst>
      <p:ext uri="{BB962C8B-B14F-4D97-AF65-F5344CB8AC3E}">
        <p14:creationId xmlns:p14="http://schemas.microsoft.com/office/powerpoint/2010/main" val="54594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0EA68B7-84E7-4A46-A029-5562D9BFC9FE}"/>
              </a:ext>
            </a:extLst>
          </p:cNvPr>
          <p:cNvSpPr txBox="1">
            <a:spLocks/>
          </p:cNvSpPr>
          <p:nvPr/>
        </p:nvSpPr>
        <p:spPr>
          <a:xfrm>
            <a:off x="0" y="803807"/>
            <a:ext cx="12192000" cy="63908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What do you know about the Tudors?</a:t>
            </a:r>
            <a:endParaRPr lang="en-US" sz="3000" b="1" dirty="0">
              <a:solidFill>
                <a:srgbClr val="D9222A"/>
              </a:solidFill>
              <a:latin typeface="Comic Sans MS" panose="030F0902030302020204" pitchFamily="66" charset="0"/>
            </a:endParaRPr>
          </a:p>
        </p:txBody>
      </p:sp>
      <p:sp>
        <p:nvSpPr>
          <p:cNvPr id="7" name="Content Placeholder 2">
            <a:extLst>
              <a:ext uri="{FF2B5EF4-FFF2-40B4-BE49-F238E27FC236}">
                <a16:creationId xmlns:a16="http://schemas.microsoft.com/office/drawing/2014/main" id="{6DE456BD-4B3D-EE4C-991B-349FEF977741}"/>
              </a:ext>
            </a:extLst>
          </p:cNvPr>
          <p:cNvSpPr txBox="1">
            <a:spLocks/>
          </p:cNvSpPr>
          <p:nvPr/>
        </p:nvSpPr>
        <p:spPr>
          <a:xfrm>
            <a:off x="6362330" y="2869593"/>
            <a:ext cx="3752606" cy="19296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What do you know about </a:t>
            </a:r>
            <a:r>
              <a:rPr lang="en-GB" sz="2000" b="1" dirty="0">
                <a:solidFill>
                  <a:srgbClr val="272626"/>
                </a:solidFill>
                <a:latin typeface="Comic Sans MS" panose="030F0902030302020204" pitchFamily="66" charset="0"/>
              </a:rPr>
              <a:t>Tudor England</a:t>
            </a:r>
            <a:r>
              <a:rPr lang="en-GB" sz="2000" dirty="0">
                <a:solidFill>
                  <a:srgbClr val="272626"/>
                </a:solidFill>
                <a:latin typeface="Comic Sans MS" panose="030F0902030302020204" pitchFamily="66" charset="0"/>
              </a:rPr>
              <a:t> (in the Tudor period, Britain did not exist as a country)?</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Which events come to mind?</a:t>
            </a:r>
          </a:p>
        </p:txBody>
      </p:sp>
      <p:pic>
        <p:nvPicPr>
          <p:cNvPr id="10" name="Picture 9">
            <a:extLst>
              <a:ext uri="{FF2B5EF4-FFF2-40B4-BE49-F238E27FC236}">
                <a16:creationId xmlns:a16="http://schemas.microsoft.com/office/drawing/2014/main" id="{2E87477A-F738-3B4F-B11F-FF75A2DE7E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77065" y="1702178"/>
            <a:ext cx="3492500" cy="4157925"/>
          </a:xfrm>
          <a:prstGeom prst="rect">
            <a:avLst/>
          </a:prstGeom>
        </p:spPr>
      </p:pic>
    </p:spTree>
    <p:extLst>
      <p:ext uri="{BB962C8B-B14F-4D97-AF65-F5344CB8AC3E}">
        <p14:creationId xmlns:p14="http://schemas.microsoft.com/office/powerpoint/2010/main" val="297577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54EAE90F-9E8C-E84C-BB08-DF2CEC735437}"/>
              </a:ext>
            </a:extLst>
          </p:cNvPr>
          <p:cNvSpPr txBox="1">
            <a:spLocks/>
          </p:cNvSpPr>
          <p:nvPr/>
        </p:nvSpPr>
        <p:spPr>
          <a:xfrm>
            <a:off x="0" y="2573279"/>
            <a:ext cx="12192000" cy="17235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1500"/>
              </a:spcBef>
            </a:pPr>
            <a:r>
              <a:rPr lang="en-GB" sz="5000" b="1" dirty="0">
                <a:solidFill>
                  <a:schemeClr val="bg1"/>
                </a:solidFill>
                <a:latin typeface="Comic Sans MS" panose="030F0902030302020204" pitchFamily="66" charset="0"/>
              </a:rPr>
              <a:t>Trade and Travel Between</a:t>
            </a:r>
            <a:br>
              <a:rPr lang="en-GB" sz="5000" b="1" dirty="0">
                <a:solidFill>
                  <a:schemeClr val="bg1"/>
                </a:solidFill>
                <a:latin typeface="Comic Sans MS" panose="030F0902030302020204" pitchFamily="66" charset="0"/>
              </a:rPr>
            </a:br>
            <a:r>
              <a:rPr lang="en-GB" sz="5000" b="1" dirty="0">
                <a:solidFill>
                  <a:schemeClr val="bg1"/>
                </a:solidFill>
                <a:latin typeface="Comic Sans MS" panose="030F0902030302020204" pitchFamily="66" charset="0"/>
              </a:rPr>
              <a:t>Tudor England and Africa </a:t>
            </a:r>
          </a:p>
        </p:txBody>
      </p:sp>
      <p:grpSp>
        <p:nvGrpSpPr>
          <p:cNvPr id="4" name="Group 3">
            <a:extLst>
              <a:ext uri="{FF2B5EF4-FFF2-40B4-BE49-F238E27FC236}">
                <a16:creationId xmlns:a16="http://schemas.microsoft.com/office/drawing/2014/main" id="{857B4CBF-4E80-D443-A25F-12F3A4DC2205}"/>
              </a:ext>
            </a:extLst>
          </p:cNvPr>
          <p:cNvGrpSpPr/>
          <p:nvPr/>
        </p:nvGrpSpPr>
        <p:grpSpPr>
          <a:xfrm>
            <a:off x="236252" y="4845338"/>
            <a:ext cx="11719496" cy="1860264"/>
            <a:chOff x="139961" y="146956"/>
            <a:chExt cx="12292794" cy="1951265"/>
          </a:xfrm>
        </p:grpSpPr>
        <p:pic>
          <p:nvPicPr>
            <p:cNvPr id="5" name="Picture 4" descr="Logo&#10;&#10;Description automatically generated">
              <a:extLst>
                <a:ext uri="{FF2B5EF4-FFF2-40B4-BE49-F238E27FC236}">
                  <a16:creationId xmlns:a16="http://schemas.microsoft.com/office/drawing/2014/main" id="{E97C96CA-8359-9C40-A363-D7FDF9329680}"/>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39961" y="146956"/>
              <a:ext cx="2046616" cy="1951265"/>
            </a:xfrm>
            <a:prstGeom prst="rect">
              <a:avLst/>
            </a:prstGeom>
          </p:spPr>
        </p:pic>
        <p:pic>
          <p:nvPicPr>
            <p:cNvPr id="6" name="Picture 5" descr="Logo&#10;&#10;Description automatically generated">
              <a:extLst>
                <a:ext uri="{FF2B5EF4-FFF2-40B4-BE49-F238E27FC236}">
                  <a16:creationId xmlns:a16="http://schemas.microsoft.com/office/drawing/2014/main" id="{69A1A962-A8B9-6E45-82A8-903E4E3B7901}"/>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2213690" y="146956"/>
              <a:ext cx="2046616" cy="1951265"/>
            </a:xfrm>
            <a:prstGeom prst="rect">
              <a:avLst/>
            </a:prstGeom>
          </p:spPr>
        </p:pic>
        <p:pic>
          <p:nvPicPr>
            <p:cNvPr id="7" name="Picture 6" descr="Logo&#10;&#10;Description automatically generated">
              <a:extLst>
                <a:ext uri="{FF2B5EF4-FFF2-40B4-BE49-F238E27FC236}">
                  <a16:creationId xmlns:a16="http://schemas.microsoft.com/office/drawing/2014/main" id="{F71DDD45-BA1B-4447-87E2-30385F9F8E40}"/>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4254761" y="146956"/>
              <a:ext cx="2046616" cy="1951265"/>
            </a:xfrm>
            <a:prstGeom prst="rect">
              <a:avLst/>
            </a:prstGeom>
          </p:spPr>
        </p:pic>
        <p:pic>
          <p:nvPicPr>
            <p:cNvPr id="8" name="Picture 7" descr="Logo&#10;&#10;Description automatically generated">
              <a:extLst>
                <a:ext uri="{FF2B5EF4-FFF2-40B4-BE49-F238E27FC236}">
                  <a16:creationId xmlns:a16="http://schemas.microsoft.com/office/drawing/2014/main" id="{40359047-D4BC-8347-AE39-FE5C3C5D3C8B}"/>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6303996" y="146956"/>
              <a:ext cx="2046616" cy="1951265"/>
            </a:xfrm>
            <a:prstGeom prst="rect">
              <a:avLst/>
            </a:prstGeom>
          </p:spPr>
        </p:pic>
        <p:pic>
          <p:nvPicPr>
            <p:cNvPr id="9" name="Picture 8" descr="Logo&#10;&#10;Description automatically generated">
              <a:extLst>
                <a:ext uri="{FF2B5EF4-FFF2-40B4-BE49-F238E27FC236}">
                  <a16:creationId xmlns:a16="http://schemas.microsoft.com/office/drawing/2014/main" id="{DAC4D3AC-2521-F54B-99C2-E0A24B342D6F}"/>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8361396" y="146956"/>
              <a:ext cx="2046616" cy="1951265"/>
            </a:xfrm>
            <a:prstGeom prst="rect">
              <a:avLst/>
            </a:prstGeom>
          </p:spPr>
        </p:pic>
        <p:pic>
          <p:nvPicPr>
            <p:cNvPr id="10" name="Picture 9" descr="Logo&#10;&#10;Description automatically generated">
              <a:extLst>
                <a:ext uri="{FF2B5EF4-FFF2-40B4-BE49-F238E27FC236}">
                  <a16:creationId xmlns:a16="http://schemas.microsoft.com/office/drawing/2014/main" id="{3F557515-AFD0-B746-9CA1-F3E7852D5CC6}"/>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0386139" y="146956"/>
              <a:ext cx="2046616" cy="1951265"/>
            </a:xfrm>
            <a:prstGeom prst="rect">
              <a:avLst/>
            </a:prstGeom>
          </p:spPr>
        </p:pic>
      </p:grpSp>
      <p:grpSp>
        <p:nvGrpSpPr>
          <p:cNvPr id="11" name="Group 10">
            <a:extLst>
              <a:ext uri="{FF2B5EF4-FFF2-40B4-BE49-F238E27FC236}">
                <a16:creationId xmlns:a16="http://schemas.microsoft.com/office/drawing/2014/main" id="{87AE3AD3-2DAF-0A42-959B-C140A179B83B}"/>
              </a:ext>
            </a:extLst>
          </p:cNvPr>
          <p:cNvGrpSpPr/>
          <p:nvPr/>
        </p:nvGrpSpPr>
        <p:grpSpPr>
          <a:xfrm>
            <a:off x="236252" y="154391"/>
            <a:ext cx="11719496" cy="1860264"/>
            <a:chOff x="139961" y="146956"/>
            <a:chExt cx="12292794" cy="1951265"/>
          </a:xfrm>
        </p:grpSpPr>
        <p:pic>
          <p:nvPicPr>
            <p:cNvPr id="12" name="Picture 11" descr="Logo&#10;&#10;Description automatically generated">
              <a:extLst>
                <a:ext uri="{FF2B5EF4-FFF2-40B4-BE49-F238E27FC236}">
                  <a16:creationId xmlns:a16="http://schemas.microsoft.com/office/drawing/2014/main" id="{E5DF938D-B159-DE46-BC83-4A83D3A9D077}"/>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39961" y="146956"/>
              <a:ext cx="2046616" cy="1951265"/>
            </a:xfrm>
            <a:prstGeom prst="rect">
              <a:avLst/>
            </a:prstGeom>
          </p:spPr>
        </p:pic>
        <p:pic>
          <p:nvPicPr>
            <p:cNvPr id="13" name="Picture 12" descr="Logo&#10;&#10;Description automatically generated">
              <a:extLst>
                <a:ext uri="{FF2B5EF4-FFF2-40B4-BE49-F238E27FC236}">
                  <a16:creationId xmlns:a16="http://schemas.microsoft.com/office/drawing/2014/main" id="{98A5D735-FE08-334F-A14D-E61FD7766B76}"/>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2213690" y="146956"/>
              <a:ext cx="2046616" cy="1951265"/>
            </a:xfrm>
            <a:prstGeom prst="rect">
              <a:avLst/>
            </a:prstGeom>
          </p:spPr>
        </p:pic>
        <p:pic>
          <p:nvPicPr>
            <p:cNvPr id="14" name="Picture 13" descr="Logo&#10;&#10;Description automatically generated">
              <a:extLst>
                <a:ext uri="{FF2B5EF4-FFF2-40B4-BE49-F238E27FC236}">
                  <a16:creationId xmlns:a16="http://schemas.microsoft.com/office/drawing/2014/main" id="{2949BE26-1976-8943-90BA-50561F37D1C5}"/>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4254761" y="146956"/>
              <a:ext cx="2046616" cy="1951265"/>
            </a:xfrm>
            <a:prstGeom prst="rect">
              <a:avLst/>
            </a:prstGeom>
          </p:spPr>
        </p:pic>
        <p:pic>
          <p:nvPicPr>
            <p:cNvPr id="15" name="Picture 14" descr="Logo&#10;&#10;Description automatically generated">
              <a:extLst>
                <a:ext uri="{FF2B5EF4-FFF2-40B4-BE49-F238E27FC236}">
                  <a16:creationId xmlns:a16="http://schemas.microsoft.com/office/drawing/2014/main" id="{6C24458D-5014-CD4F-BA2F-0797FE4A82FC}"/>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6303996" y="146956"/>
              <a:ext cx="2046616" cy="1951265"/>
            </a:xfrm>
            <a:prstGeom prst="rect">
              <a:avLst/>
            </a:prstGeom>
          </p:spPr>
        </p:pic>
        <p:pic>
          <p:nvPicPr>
            <p:cNvPr id="16" name="Picture 15" descr="Logo&#10;&#10;Description automatically generated">
              <a:extLst>
                <a:ext uri="{FF2B5EF4-FFF2-40B4-BE49-F238E27FC236}">
                  <a16:creationId xmlns:a16="http://schemas.microsoft.com/office/drawing/2014/main" id="{74B19AED-3CB8-F945-AC07-3441D61D3EED}"/>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8361396" y="146956"/>
              <a:ext cx="2046616" cy="1951265"/>
            </a:xfrm>
            <a:prstGeom prst="rect">
              <a:avLst/>
            </a:prstGeom>
          </p:spPr>
        </p:pic>
        <p:pic>
          <p:nvPicPr>
            <p:cNvPr id="17" name="Picture 16" descr="Logo&#10;&#10;Description automatically generated">
              <a:extLst>
                <a:ext uri="{FF2B5EF4-FFF2-40B4-BE49-F238E27FC236}">
                  <a16:creationId xmlns:a16="http://schemas.microsoft.com/office/drawing/2014/main" id="{71FD2B94-5C17-714D-AE33-D0CDFBEEB61A}"/>
                </a:ext>
              </a:extLst>
            </p:cNvPr>
            <p:cNvPicPr>
              <a:picLocks noChangeAspect="1"/>
            </p:cNvPicPr>
            <p:nvPr/>
          </p:nvPicPr>
          <p:blipFill>
            <a:blip r:embed="rId2" cstate="screen">
              <a:alphaModFix amt="33000"/>
              <a:extLst>
                <a:ext uri="{28A0092B-C50C-407E-A947-70E740481C1C}">
                  <a14:useLocalDpi xmlns:a14="http://schemas.microsoft.com/office/drawing/2010/main"/>
                </a:ext>
              </a:extLst>
            </a:blip>
            <a:stretch>
              <a:fillRect/>
            </a:stretch>
          </p:blipFill>
          <p:spPr>
            <a:xfrm>
              <a:off x="10386139" y="146956"/>
              <a:ext cx="2046616" cy="1951265"/>
            </a:xfrm>
            <a:prstGeom prst="rect">
              <a:avLst/>
            </a:prstGeom>
          </p:spPr>
        </p:pic>
      </p:grpSp>
    </p:spTree>
    <p:extLst>
      <p:ext uri="{BB962C8B-B14F-4D97-AF65-F5344CB8AC3E}">
        <p14:creationId xmlns:p14="http://schemas.microsoft.com/office/powerpoint/2010/main" val="3153951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at, watercraft, transport&#10;&#10;Description automatically generated">
            <a:extLst>
              <a:ext uri="{FF2B5EF4-FFF2-40B4-BE49-F238E27FC236}">
                <a16:creationId xmlns:a16="http://schemas.microsoft.com/office/drawing/2014/main" id="{B23C4763-3611-6347-BB24-5AAEAC8075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00313" y="1577177"/>
            <a:ext cx="6391373" cy="2531320"/>
          </a:xfrm>
          <a:prstGeom prst="rect">
            <a:avLst/>
          </a:prstGeom>
        </p:spPr>
      </p:pic>
      <p:sp>
        <p:nvSpPr>
          <p:cNvPr id="8" name="Content Placeholder 2">
            <a:extLst>
              <a:ext uri="{FF2B5EF4-FFF2-40B4-BE49-F238E27FC236}">
                <a16:creationId xmlns:a16="http://schemas.microsoft.com/office/drawing/2014/main" id="{9B4739B9-98C4-574D-B84A-63720D9A9FEC}"/>
              </a:ext>
            </a:extLst>
          </p:cNvPr>
          <p:cNvSpPr txBox="1">
            <a:spLocks/>
          </p:cNvSpPr>
          <p:nvPr/>
        </p:nvSpPr>
        <p:spPr>
          <a:xfrm>
            <a:off x="1104899" y="4416757"/>
            <a:ext cx="10178986" cy="16258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50" dirty="0">
                <a:solidFill>
                  <a:srgbClr val="272626"/>
                </a:solidFill>
                <a:latin typeface="Comic Sans MS" panose="030F0902030302020204" pitchFamily="66" charset="0"/>
              </a:rPr>
              <a:t>So far, we’ve looked at the experiences of two African men in the England of Henry VIII, whose skills gave them employment and, in John </a:t>
            </a:r>
            <a:r>
              <a:rPr lang="en-GB" sz="1850" dirty="0" err="1">
                <a:solidFill>
                  <a:srgbClr val="272626"/>
                </a:solidFill>
                <a:latin typeface="Comic Sans MS" panose="030F0902030302020204" pitchFamily="66" charset="0"/>
              </a:rPr>
              <a:t>Blanke’s</a:t>
            </a:r>
            <a:r>
              <a:rPr lang="en-GB" sz="1850" dirty="0">
                <a:solidFill>
                  <a:srgbClr val="272626"/>
                </a:solidFill>
                <a:latin typeface="Comic Sans MS" panose="030F0902030302020204" pitchFamily="66" charset="0"/>
              </a:rPr>
              <a:t> case, some status in society.</a:t>
            </a:r>
          </a:p>
          <a:p>
            <a:pPr marL="0" indent="0">
              <a:lnSpc>
                <a:spcPct val="100000"/>
              </a:lnSpc>
              <a:buNone/>
            </a:pPr>
            <a:r>
              <a:rPr lang="en-GB" sz="1850" dirty="0">
                <a:solidFill>
                  <a:srgbClr val="272626"/>
                </a:solidFill>
                <a:latin typeface="Comic Sans MS" panose="030F0902030302020204" pitchFamily="66" charset="0"/>
              </a:rPr>
              <a:t>As well as the movement of people from Africa into England, the Tudor period from the time of Elizabeth I in particular, was also when English ships started to venture further out into the world beyond Europe.</a:t>
            </a:r>
          </a:p>
        </p:txBody>
      </p:sp>
      <p:sp>
        <p:nvSpPr>
          <p:cNvPr id="9" name="Title 1">
            <a:extLst>
              <a:ext uri="{FF2B5EF4-FFF2-40B4-BE49-F238E27FC236}">
                <a16:creationId xmlns:a16="http://schemas.microsoft.com/office/drawing/2014/main" id="{E450B7F6-F3AA-A048-A426-232AB4972B03}"/>
              </a:ext>
            </a:extLst>
          </p:cNvPr>
          <p:cNvSpPr txBox="1">
            <a:spLocks/>
          </p:cNvSpPr>
          <p:nvPr/>
        </p:nvSpPr>
        <p:spPr>
          <a:xfrm>
            <a:off x="0" y="798164"/>
            <a:ext cx="12192000" cy="7302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D9222A"/>
                </a:solidFill>
                <a:latin typeface="Comic Sans MS" panose="030F0902030302020204" pitchFamily="66" charset="0"/>
              </a:rPr>
              <a:t>Discovery, Trade and Piracy</a:t>
            </a:r>
          </a:p>
        </p:txBody>
      </p:sp>
    </p:spTree>
    <p:extLst>
      <p:ext uri="{BB962C8B-B14F-4D97-AF65-F5344CB8AC3E}">
        <p14:creationId xmlns:p14="http://schemas.microsoft.com/office/powerpoint/2010/main" val="272895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6ECC05D-F5C3-4344-A73C-E2AA3C0E515B}"/>
              </a:ext>
            </a:extLst>
          </p:cNvPr>
          <p:cNvSpPr txBox="1">
            <a:spLocks/>
          </p:cNvSpPr>
          <p:nvPr/>
        </p:nvSpPr>
        <p:spPr>
          <a:xfrm>
            <a:off x="8199783" y="1223595"/>
            <a:ext cx="3217409" cy="47069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latin typeface="Comic Sans MS" panose="030F0902030302020204" pitchFamily="66" charset="0"/>
              </a:rPr>
              <a:t>The phrase ‘the age of discovery’ is often used to label this period, when European powers such as the Spanish and Portuguese in the 1400s, and the English in the 1500s, began to travel between the continents of Europe, Africa, and North and South America.</a:t>
            </a:r>
          </a:p>
          <a:p>
            <a:pPr marL="0" indent="0">
              <a:lnSpc>
                <a:spcPct val="100000"/>
              </a:lnSpc>
              <a:spcBef>
                <a:spcPts val="1500"/>
              </a:spcBef>
              <a:buNone/>
            </a:pPr>
            <a:r>
              <a:rPr lang="en-GB" sz="1900" dirty="0">
                <a:solidFill>
                  <a:srgbClr val="272626"/>
                </a:solidFill>
                <a:latin typeface="Comic Sans MS" panose="030F0902030302020204" pitchFamily="66" charset="0"/>
              </a:rPr>
              <a:t>The phrase ‘age of discovery’ raises some questions…</a:t>
            </a:r>
          </a:p>
          <a:p>
            <a:pPr marL="0" indent="0">
              <a:buFont typeface="Arial" panose="020B0604020202020204" pitchFamily="34" charset="0"/>
              <a:buNone/>
            </a:pPr>
            <a:endParaRPr lang="en-GB" sz="2000" dirty="0">
              <a:latin typeface="Comic Sans MS" panose="030F0902030302020204" pitchFamily="66" charset="0"/>
            </a:endParaRPr>
          </a:p>
        </p:txBody>
      </p:sp>
      <p:pic>
        <p:nvPicPr>
          <p:cNvPr id="5" name="Picture 4" descr="A picture containing text, map&#10;&#10;Description automatically generated">
            <a:extLst>
              <a:ext uri="{FF2B5EF4-FFF2-40B4-BE49-F238E27FC236}">
                <a16:creationId xmlns:a16="http://schemas.microsoft.com/office/drawing/2014/main" id="{5DBEFA63-2698-B247-9A6E-268D844D25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226" y="1253331"/>
            <a:ext cx="6588530" cy="4351338"/>
          </a:xfrm>
          <a:prstGeom prst="rect">
            <a:avLst/>
          </a:prstGeom>
        </p:spPr>
      </p:pic>
      <p:cxnSp>
        <p:nvCxnSpPr>
          <p:cNvPr id="11" name="Straight Arrow Connector 10">
            <a:extLst>
              <a:ext uri="{FF2B5EF4-FFF2-40B4-BE49-F238E27FC236}">
                <a16:creationId xmlns:a16="http://schemas.microsoft.com/office/drawing/2014/main" id="{630D1E30-42D6-C04F-896B-1459013C5AE9}"/>
              </a:ext>
            </a:extLst>
          </p:cNvPr>
          <p:cNvCxnSpPr>
            <a:cxnSpLocks/>
          </p:cNvCxnSpPr>
          <p:nvPr/>
        </p:nvCxnSpPr>
        <p:spPr>
          <a:xfrm flipH="1" flipV="1">
            <a:off x="1551322" y="3415147"/>
            <a:ext cx="275876" cy="839461"/>
          </a:xfrm>
          <a:prstGeom prst="straightConnector1">
            <a:avLst/>
          </a:prstGeom>
          <a:ln w="19050">
            <a:solidFill>
              <a:srgbClr val="D9222A"/>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B6026D6-DAA9-5041-83F3-C4FAD2DA8F7F}"/>
              </a:ext>
            </a:extLst>
          </p:cNvPr>
          <p:cNvCxnSpPr>
            <a:cxnSpLocks/>
          </p:cNvCxnSpPr>
          <p:nvPr/>
        </p:nvCxnSpPr>
        <p:spPr>
          <a:xfrm flipH="1" flipV="1">
            <a:off x="1334916" y="3438762"/>
            <a:ext cx="299793" cy="897190"/>
          </a:xfrm>
          <a:prstGeom prst="straightConnector1">
            <a:avLst/>
          </a:prstGeom>
          <a:ln w="19050">
            <a:solidFill>
              <a:srgbClr val="D9222A"/>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DD75BAF-7C74-0240-AC99-46E7D6DBC9F5}"/>
              </a:ext>
            </a:extLst>
          </p:cNvPr>
          <p:cNvCxnSpPr>
            <a:cxnSpLocks/>
          </p:cNvCxnSpPr>
          <p:nvPr/>
        </p:nvCxnSpPr>
        <p:spPr>
          <a:xfrm>
            <a:off x="1634837" y="3376937"/>
            <a:ext cx="281708" cy="825608"/>
          </a:xfrm>
          <a:prstGeom prst="straightConnector1">
            <a:avLst/>
          </a:prstGeom>
          <a:ln w="19050">
            <a:solidFill>
              <a:srgbClr val="D9222A"/>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BE2CEC5-984C-6444-B99D-9BF08C09023B}"/>
              </a:ext>
            </a:extLst>
          </p:cNvPr>
          <p:cNvCxnSpPr>
            <a:cxnSpLocks/>
          </p:cNvCxnSpPr>
          <p:nvPr/>
        </p:nvCxnSpPr>
        <p:spPr>
          <a:xfrm>
            <a:off x="1418302" y="3429000"/>
            <a:ext cx="325510" cy="906952"/>
          </a:xfrm>
          <a:prstGeom prst="straightConnector1">
            <a:avLst/>
          </a:prstGeom>
          <a:ln w="19050">
            <a:solidFill>
              <a:srgbClr val="D9222A"/>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642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par>
                                <p:cTn id="12" presetID="22" presetClass="entr" presetSubtype="1"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up)">
                                      <p:cBhvr>
                                        <p:cTn id="14" dur="500"/>
                                        <p:tgtEl>
                                          <p:spTgt spid="21"/>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2219ADB-A502-8D4B-8B6C-5C3471EDED52}"/>
              </a:ext>
            </a:extLst>
          </p:cNvPr>
          <p:cNvSpPr txBox="1">
            <a:spLocks/>
          </p:cNvSpPr>
          <p:nvPr/>
        </p:nvSpPr>
        <p:spPr>
          <a:xfrm>
            <a:off x="5956853" y="1762626"/>
            <a:ext cx="5181600" cy="44282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The lands the Europeans were ‘discovering’ already had people living there, whose societies had their own cultures and trading connections.</a:t>
            </a:r>
          </a:p>
          <a:p>
            <a:pPr marL="0" indent="0">
              <a:lnSpc>
                <a:spcPct val="100000"/>
              </a:lnSpc>
              <a:spcBef>
                <a:spcPts val="1500"/>
              </a:spcBef>
              <a:buNone/>
            </a:pPr>
            <a:r>
              <a:rPr lang="en-GB" sz="2000" dirty="0">
                <a:solidFill>
                  <a:srgbClr val="272626"/>
                </a:solidFill>
                <a:latin typeface="Comic Sans MS" panose="030F0902030302020204" pitchFamily="66" charset="0"/>
              </a:rPr>
              <a:t>The English might have been ‘discovering’ a larger international world, but they were trying to break into an already existing international trading system, that was dominated by the Portuguese and the Spanish. </a:t>
            </a:r>
          </a:p>
        </p:txBody>
      </p:sp>
      <p:pic>
        <p:nvPicPr>
          <p:cNvPr id="3" name="Picture 2" descr="A picture containing text, map&#10;&#10;Description automatically generated">
            <a:extLst>
              <a:ext uri="{FF2B5EF4-FFF2-40B4-BE49-F238E27FC236}">
                <a16:creationId xmlns:a16="http://schemas.microsoft.com/office/drawing/2014/main" id="{6B892C17-3BBB-754B-A82C-B86048074844}"/>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964771" y="1254213"/>
            <a:ext cx="4009291" cy="4349574"/>
          </a:xfrm>
          <a:prstGeom prst="rect">
            <a:avLst/>
          </a:prstGeom>
        </p:spPr>
      </p:pic>
    </p:spTree>
    <p:extLst>
      <p:ext uri="{BB962C8B-B14F-4D97-AF65-F5344CB8AC3E}">
        <p14:creationId xmlns:p14="http://schemas.microsoft.com/office/powerpoint/2010/main" val="401281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rock&#10;&#10;Description automatically generated">
            <a:extLst>
              <a:ext uri="{FF2B5EF4-FFF2-40B4-BE49-F238E27FC236}">
                <a16:creationId xmlns:a16="http://schemas.microsoft.com/office/drawing/2014/main" id="{5F494B60-459F-D843-81F8-E932DA8B89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538" y="1089025"/>
            <a:ext cx="4787900" cy="4608514"/>
          </a:xfrm>
          <a:prstGeom prst="rect">
            <a:avLst/>
          </a:prstGeom>
        </p:spPr>
      </p:pic>
      <p:sp>
        <p:nvSpPr>
          <p:cNvPr id="8" name="Content Placeholder 2">
            <a:extLst>
              <a:ext uri="{FF2B5EF4-FFF2-40B4-BE49-F238E27FC236}">
                <a16:creationId xmlns:a16="http://schemas.microsoft.com/office/drawing/2014/main" id="{7B0863FA-2183-F843-BFAD-5CC06CD30789}"/>
              </a:ext>
            </a:extLst>
          </p:cNvPr>
          <p:cNvSpPr txBox="1">
            <a:spLocks/>
          </p:cNvSpPr>
          <p:nvPr/>
        </p:nvSpPr>
        <p:spPr>
          <a:xfrm>
            <a:off x="6805732" y="1855154"/>
            <a:ext cx="4178373" cy="43250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As well as wanting West African goods like </a:t>
            </a:r>
            <a:r>
              <a:rPr lang="en-GB" sz="2000" b="1" dirty="0">
                <a:solidFill>
                  <a:srgbClr val="272626"/>
                </a:solidFill>
                <a:latin typeface="Comic Sans MS" panose="030F0902030302020204" pitchFamily="66" charset="0"/>
              </a:rPr>
              <a:t>gold</a:t>
            </a:r>
            <a:r>
              <a:rPr lang="en-GB" sz="2000" dirty="0">
                <a:solidFill>
                  <a:srgbClr val="272626"/>
                </a:solidFill>
                <a:latin typeface="Comic Sans MS" panose="030F0902030302020204" pitchFamily="66" charset="0"/>
              </a:rPr>
              <a:t>, </a:t>
            </a:r>
            <a:r>
              <a:rPr lang="en-GB" sz="2000" b="1" dirty="0">
                <a:solidFill>
                  <a:srgbClr val="272626"/>
                </a:solidFill>
                <a:latin typeface="Comic Sans MS" panose="030F0902030302020204" pitchFamily="66" charset="0"/>
              </a:rPr>
              <a:t>ivory</a:t>
            </a:r>
            <a:r>
              <a:rPr lang="en-GB" sz="2000" dirty="0">
                <a:solidFill>
                  <a:srgbClr val="272626"/>
                </a:solidFill>
                <a:latin typeface="Comic Sans MS" panose="030F0902030302020204" pitchFamily="66" charset="0"/>
              </a:rPr>
              <a:t>, </a:t>
            </a:r>
            <a:r>
              <a:rPr lang="en-GB" sz="2000" b="1" dirty="0">
                <a:solidFill>
                  <a:srgbClr val="272626"/>
                </a:solidFill>
                <a:latin typeface="Comic Sans MS" panose="030F0902030302020204" pitchFamily="66" charset="0"/>
              </a:rPr>
              <a:t>pepper</a:t>
            </a:r>
            <a:r>
              <a:rPr lang="en-GB" sz="2000" dirty="0">
                <a:solidFill>
                  <a:srgbClr val="272626"/>
                </a:solidFill>
                <a:latin typeface="Comic Sans MS" panose="030F0902030302020204" pitchFamily="66" charset="0"/>
              </a:rPr>
              <a:t> and </a:t>
            </a:r>
            <a:r>
              <a:rPr lang="en-GB" sz="2000" b="1" dirty="0">
                <a:solidFill>
                  <a:srgbClr val="272626"/>
                </a:solidFill>
                <a:latin typeface="Comic Sans MS" panose="030F0902030302020204" pitchFamily="66" charset="0"/>
              </a:rPr>
              <a:t>dyewood</a:t>
            </a:r>
            <a:r>
              <a:rPr lang="en-GB" sz="2000" dirty="0">
                <a:solidFill>
                  <a:srgbClr val="272626"/>
                </a:solidFill>
                <a:latin typeface="Comic Sans MS" panose="030F0902030302020204" pitchFamily="66" charset="0"/>
              </a:rPr>
              <a:t> Europeans also became involved in trading in slavery.</a:t>
            </a:r>
          </a:p>
          <a:p>
            <a:pPr marL="0" indent="0">
              <a:lnSpc>
                <a:spcPct val="100000"/>
              </a:lnSpc>
              <a:spcBef>
                <a:spcPts val="1500"/>
              </a:spcBef>
              <a:buNone/>
            </a:pPr>
            <a:r>
              <a:rPr lang="en-GB" sz="2000" b="1" dirty="0">
                <a:solidFill>
                  <a:srgbClr val="D9222A"/>
                </a:solidFill>
                <a:latin typeface="Comic Sans MS" panose="030F0902030302020204" pitchFamily="66" charset="0"/>
              </a:rPr>
              <a:t>Quick Question: </a:t>
            </a:r>
            <a:r>
              <a:rPr lang="en-GB" sz="2000" dirty="0">
                <a:solidFill>
                  <a:srgbClr val="272626"/>
                </a:solidFill>
                <a:latin typeface="Comic Sans MS" panose="030F0902030302020204" pitchFamily="66" charset="0"/>
              </a:rPr>
              <a:t>What are gold, ivory, pepper and dyewood and why do you think that they were important goods worth sailing thousands of kilometres for? </a:t>
            </a:r>
          </a:p>
        </p:txBody>
      </p:sp>
    </p:spTree>
    <p:extLst>
      <p:ext uri="{BB962C8B-B14F-4D97-AF65-F5344CB8AC3E}">
        <p14:creationId xmlns:p14="http://schemas.microsoft.com/office/powerpoint/2010/main" val="107044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A4157DF-A744-C24D-BD2E-87EFF77C8231}"/>
              </a:ext>
            </a:extLst>
          </p:cNvPr>
          <p:cNvSpPr txBox="1">
            <a:spLocks/>
          </p:cNvSpPr>
          <p:nvPr/>
        </p:nvSpPr>
        <p:spPr>
          <a:xfrm>
            <a:off x="6268977" y="1875273"/>
            <a:ext cx="5121834"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The African trading nations of the Oyo Empire (in modern Nigeria), Dahomey (in modern Benin), the Akan (in modern Ghana) and the Benin Empire (also in modern Nigeria), were very experienced.</a:t>
            </a:r>
          </a:p>
          <a:p>
            <a:pPr marL="0" indent="0">
              <a:lnSpc>
                <a:spcPct val="100000"/>
              </a:lnSpc>
              <a:spcBef>
                <a:spcPts val="1500"/>
              </a:spcBef>
              <a:buNone/>
            </a:pPr>
            <a:r>
              <a:rPr lang="en-GB" sz="2000" dirty="0">
                <a:solidFill>
                  <a:srgbClr val="272626"/>
                </a:solidFill>
                <a:latin typeface="Comic Sans MS" panose="030F0902030302020204" pitchFamily="66" charset="0"/>
              </a:rPr>
              <a:t>They had traded with Arab merchants for centuries and then with the Portuguese for decades, learning their languages.</a:t>
            </a:r>
          </a:p>
          <a:p>
            <a:pPr marL="0" indent="0">
              <a:lnSpc>
                <a:spcPct val="100000"/>
              </a:lnSpc>
              <a:spcBef>
                <a:spcPts val="1500"/>
              </a:spcBef>
              <a:buNone/>
            </a:pPr>
            <a:r>
              <a:rPr lang="en-GB" sz="2000" dirty="0">
                <a:solidFill>
                  <a:srgbClr val="272626"/>
                </a:solidFill>
                <a:latin typeface="Comic Sans MS" panose="030F0902030302020204" pitchFamily="66" charset="0"/>
              </a:rPr>
              <a:t>The English did not have the experience and faced a big language barrier.</a:t>
            </a:r>
          </a:p>
        </p:txBody>
      </p:sp>
      <p:sp>
        <p:nvSpPr>
          <p:cNvPr id="5" name="Title 1">
            <a:extLst>
              <a:ext uri="{FF2B5EF4-FFF2-40B4-BE49-F238E27FC236}">
                <a16:creationId xmlns:a16="http://schemas.microsoft.com/office/drawing/2014/main" id="{80A47CC5-9A6B-3A48-9BC0-25E62A733C64}"/>
              </a:ext>
            </a:extLst>
          </p:cNvPr>
          <p:cNvSpPr txBox="1">
            <a:spLocks/>
          </p:cNvSpPr>
          <p:nvPr/>
        </p:nvSpPr>
        <p:spPr>
          <a:xfrm>
            <a:off x="0" y="792749"/>
            <a:ext cx="12192000" cy="7302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John Lok and The Five Men of Sharma</a:t>
            </a:r>
          </a:p>
        </p:txBody>
      </p:sp>
      <p:pic>
        <p:nvPicPr>
          <p:cNvPr id="6" name="Picture 5" descr="A picture containing text, old, outdoor, black&#10;&#10;Description automatically generated">
            <a:extLst>
              <a:ext uri="{FF2B5EF4-FFF2-40B4-BE49-F238E27FC236}">
                <a16:creationId xmlns:a16="http://schemas.microsoft.com/office/drawing/2014/main" id="{AF281036-7B98-3447-971B-C609FDB48DC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16050" y="1700213"/>
            <a:ext cx="4319588" cy="4141787"/>
          </a:xfrm>
          <a:prstGeom prst="rect">
            <a:avLst/>
          </a:prstGeom>
        </p:spPr>
      </p:pic>
    </p:spTree>
    <p:extLst>
      <p:ext uri="{BB962C8B-B14F-4D97-AF65-F5344CB8AC3E}">
        <p14:creationId xmlns:p14="http://schemas.microsoft.com/office/powerpoint/2010/main" val="12945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714B99E-B41C-DB45-B3FE-54E3631737C4}"/>
              </a:ext>
            </a:extLst>
          </p:cNvPr>
          <p:cNvSpPr txBox="1">
            <a:spLocks/>
          </p:cNvSpPr>
          <p:nvPr/>
        </p:nvSpPr>
        <p:spPr>
          <a:xfrm>
            <a:off x="5514450" y="1092770"/>
            <a:ext cx="5889947" cy="46724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dirty="0">
                <a:solidFill>
                  <a:srgbClr val="272626"/>
                </a:solidFill>
                <a:latin typeface="Comic Sans MS" panose="030F0902030302020204" pitchFamily="66" charset="0"/>
              </a:rPr>
              <a:t>In the 1550s, Captain John Lok sailed three ships to the Gold Coast (in what is now modern Ghana). </a:t>
            </a:r>
          </a:p>
          <a:p>
            <a:pPr marL="0" indent="0">
              <a:lnSpc>
                <a:spcPct val="100000"/>
              </a:lnSpc>
              <a:spcBef>
                <a:spcPts val="1500"/>
              </a:spcBef>
              <a:buNone/>
            </a:pPr>
            <a:r>
              <a:rPr lang="en-GB" sz="1900" dirty="0">
                <a:solidFill>
                  <a:srgbClr val="272626"/>
                </a:solidFill>
                <a:latin typeface="Comic Sans MS" panose="030F0902030302020204" pitchFamily="66" charset="0"/>
              </a:rPr>
              <a:t>When he returned, alongside a cargo of pepper, ivory and gold, he brought with him five African men from the village of </a:t>
            </a:r>
            <a:r>
              <a:rPr lang="en-GB" sz="1900" dirty="0" err="1">
                <a:solidFill>
                  <a:srgbClr val="272626"/>
                </a:solidFill>
                <a:latin typeface="Comic Sans MS" panose="030F0902030302020204" pitchFamily="66" charset="0"/>
              </a:rPr>
              <a:t>Shama</a:t>
            </a:r>
            <a:r>
              <a:rPr lang="en-GB" sz="1900" dirty="0">
                <a:solidFill>
                  <a:srgbClr val="272626"/>
                </a:solidFill>
                <a:latin typeface="Comic Sans MS" panose="030F0902030302020204" pitchFamily="66" charset="0"/>
              </a:rPr>
              <a:t>.</a:t>
            </a:r>
          </a:p>
          <a:p>
            <a:pPr marL="0" indent="0">
              <a:lnSpc>
                <a:spcPct val="100000"/>
              </a:lnSpc>
              <a:spcBef>
                <a:spcPts val="1500"/>
              </a:spcBef>
              <a:buNone/>
            </a:pPr>
            <a:r>
              <a:rPr lang="en-GB" sz="1900" dirty="0">
                <a:solidFill>
                  <a:srgbClr val="272626"/>
                </a:solidFill>
                <a:latin typeface="Comic Sans MS" panose="030F0902030302020204" pitchFamily="66" charset="0"/>
              </a:rPr>
              <a:t>Their African names are not recorded, but we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do know that during the months they spent in England, three of them went by the names of </a:t>
            </a:r>
            <a:r>
              <a:rPr lang="en-GB" sz="1900" dirty="0" err="1">
                <a:solidFill>
                  <a:srgbClr val="272626"/>
                </a:solidFill>
                <a:latin typeface="Comic Sans MS" panose="030F0902030302020204" pitchFamily="66" charset="0"/>
              </a:rPr>
              <a:t>Anthonie</a:t>
            </a:r>
            <a:r>
              <a:rPr lang="en-GB" sz="1900" dirty="0">
                <a:solidFill>
                  <a:srgbClr val="272626"/>
                </a:solidFill>
                <a:latin typeface="Comic Sans MS" panose="030F0902030302020204" pitchFamily="66" charset="0"/>
              </a:rPr>
              <a:t>, Binnie and George.</a:t>
            </a:r>
          </a:p>
          <a:p>
            <a:pPr marL="0" indent="0">
              <a:lnSpc>
                <a:spcPct val="100000"/>
              </a:lnSpc>
              <a:spcBef>
                <a:spcPts val="1500"/>
              </a:spcBef>
              <a:buNone/>
            </a:pPr>
            <a:r>
              <a:rPr lang="en-GB" sz="1900" dirty="0">
                <a:solidFill>
                  <a:srgbClr val="272626"/>
                </a:solidFill>
                <a:latin typeface="Comic Sans MS" panose="030F0902030302020204" pitchFamily="66" charset="0"/>
              </a:rPr>
              <a:t>Lok had brought them to England so that they could quickly learn English. </a:t>
            </a:r>
          </a:p>
          <a:p>
            <a:pPr marL="0" indent="0">
              <a:lnSpc>
                <a:spcPct val="100000"/>
              </a:lnSpc>
              <a:spcBef>
                <a:spcPts val="1500"/>
              </a:spcBef>
              <a:buNone/>
            </a:pPr>
            <a:r>
              <a:rPr lang="en-GB" sz="1900" dirty="0">
                <a:solidFill>
                  <a:srgbClr val="272626"/>
                </a:solidFill>
                <a:latin typeface="Comic Sans MS" panose="030F0902030302020204" pitchFamily="66" charset="0"/>
              </a:rPr>
              <a:t>Then he could take them back to Africa to act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as interpreters to help him make trading deals.</a:t>
            </a:r>
          </a:p>
        </p:txBody>
      </p:sp>
      <p:pic>
        <p:nvPicPr>
          <p:cNvPr id="4" name="Picture 3" descr="Map&#10;&#10;Description automatically generated">
            <a:extLst>
              <a:ext uri="{FF2B5EF4-FFF2-40B4-BE49-F238E27FC236}">
                <a16:creationId xmlns:a16="http://schemas.microsoft.com/office/drawing/2014/main" id="{190FBEB0-C8D0-B642-87B9-0D3C06E55A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1658" y="1006632"/>
            <a:ext cx="3997504" cy="4844736"/>
          </a:xfrm>
          <a:prstGeom prst="rect">
            <a:avLst/>
          </a:prstGeom>
        </p:spPr>
      </p:pic>
      <p:cxnSp>
        <p:nvCxnSpPr>
          <p:cNvPr id="6" name="Straight Arrow Connector 5">
            <a:extLst>
              <a:ext uri="{FF2B5EF4-FFF2-40B4-BE49-F238E27FC236}">
                <a16:creationId xmlns:a16="http://schemas.microsoft.com/office/drawing/2014/main" id="{22DCB0E9-2D07-8A43-BE70-0D38A3446F28}"/>
              </a:ext>
            </a:extLst>
          </p:cNvPr>
          <p:cNvCxnSpPr/>
          <p:nvPr/>
        </p:nvCxnSpPr>
        <p:spPr>
          <a:xfrm flipV="1">
            <a:off x="1565453" y="3204058"/>
            <a:ext cx="526694" cy="1463040"/>
          </a:xfrm>
          <a:prstGeom prst="straightConnector1">
            <a:avLst/>
          </a:prstGeom>
          <a:ln w="22225">
            <a:solidFill>
              <a:srgbClr val="D9222A"/>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28091C3-8BE0-2045-88FB-8CFB46A3A494}"/>
              </a:ext>
            </a:extLst>
          </p:cNvPr>
          <p:cNvSpPr txBox="1"/>
          <p:nvPr/>
        </p:nvSpPr>
        <p:spPr>
          <a:xfrm>
            <a:off x="862280" y="4731148"/>
            <a:ext cx="1406346" cy="369332"/>
          </a:xfrm>
          <a:prstGeom prst="rect">
            <a:avLst/>
          </a:prstGeom>
          <a:noFill/>
        </p:spPr>
        <p:txBody>
          <a:bodyPr wrap="square">
            <a:spAutoFit/>
          </a:bodyPr>
          <a:lstStyle/>
          <a:p>
            <a:r>
              <a:rPr lang="en-GB" sz="1800" dirty="0">
                <a:solidFill>
                  <a:srgbClr val="272626"/>
                </a:solidFill>
                <a:latin typeface="Comic Sans MS" panose="030F0902030302020204" pitchFamily="66" charset="0"/>
              </a:rPr>
              <a:t>Gold Coast</a:t>
            </a:r>
            <a:endParaRPr lang="en-US" dirty="0"/>
          </a:p>
        </p:txBody>
      </p:sp>
    </p:spTree>
    <p:extLst>
      <p:ext uri="{BB962C8B-B14F-4D97-AF65-F5344CB8AC3E}">
        <p14:creationId xmlns:p14="http://schemas.microsoft.com/office/powerpoint/2010/main" val="86081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5B61A-7CAB-1843-A281-83FA41D98A96}"/>
              </a:ext>
            </a:extLst>
          </p:cNvPr>
          <p:cNvSpPr txBox="1">
            <a:spLocks/>
          </p:cNvSpPr>
          <p:nvPr/>
        </p:nvSpPr>
        <p:spPr>
          <a:xfrm>
            <a:off x="5767252" y="1881145"/>
            <a:ext cx="5312080"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During the 1560s </a:t>
            </a:r>
            <a:r>
              <a:rPr lang="en-GB" sz="2000" b="1" dirty="0">
                <a:solidFill>
                  <a:srgbClr val="272626"/>
                </a:solidFill>
                <a:latin typeface="Comic Sans MS" panose="030F0902030302020204" pitchFamily="66" charset="0"/>
              </a:rPr>
              <a:t>Sir John Hawkins </a:t>
            </a:r>
            <a:r>
              <a:rPr lang="en-GB" sz="2000" dirty="0">
                <a:solidFill>
                  <a:srgbClr val="272626"/>
                </a:solidFill>
                <a:latin typeface="Comic Sans MS" panose="030F0902030302020204" pitchFamily="66" charset="0"/>
              </a:rPr>
              <a:t>sailed to West Africa three times.</a:t>
            </a:r>
          </a:p>
          <a:p>
            <a:pPr marL="0" indent="0">
              <a:lnSpc>
                <a:spcPct val="100000"/>
              </a:lnSpc>
              <a:spcBef>
                <a:spcPts val="1500"/>
              </a:spcBef>
              <a:buNone/>
            </a:pPr>
            <a:r>
              <a:rPr lang="en-GB" sz="2000" dirty="0">
                <a:solidFill>
                  <a:srgbClr val="272626"/>
                </a:solidFill>
                <a:latin typeface="Comic Sans MS" panose="030F0902030302020204" pitchFamily="66" charset="0"/>
              </a:rPr>
              <a:t>His expeditions were funded by rich London merchants, and Elizabeth I herself.</a:t>
            </a:r>
          </a:p>
          <a:p>
            <a:pPr marL="0" indent="0">
              <a:lnSpc>
                <a:spcPct val="100000"/>
              </a:lnSpc>
              <a:spcBef>
                <a:spcPts val="1500"/>
              </a:spcBef>
              <a:buNone/>
            </a:pPr>
            <a:r>
              <a:rPr lang="en-GB" sz="2000" dirty="0">
                <a:solidFill>
                  <a:srgbClr val="272626"/>
                </a:solidFill>
                <a:latin typeface="Comic Sans MS" panose="030F0902030302020204" pitchFamily="66" charset="0"/>
              </a:rPr>
              <a:t>As well as trading, he also resorted to piracy, attacking Portuguese ships, stealing and selling their cargoes.</a:t>
            </a:r>
          </a:p>
          <a:p>
            <a:pPr marL="0" indent="0">
              <a:lnSpc>
                <a:spcPct val="100000"/>
              </a:lnSpc>
              <a:spcBef>
                <a:spcPts val="1500"/>
              </a:spcBef>
              <a:buNone/>
            </a:pPr>
            <a:r>
              <a:rPr lang="en-GB" sz="2000" dirty="0">
                <a:solidFill>
                  <a:srgbClr val="272626"/>
                </a:solidFill>
                <a:latin typeface="Comic Sans MS" panose="030F0902030302020204" pitchFamily="66" charset="0"/>
              </a:rPr>
              <a:t>These stolen cargoes included enslaved African people, whom he took across the Atlantic and sold in the Spanish colonies.</a:t>
            </a:r>
          </a:p>
          <a:p>
            <a:endParaRPr lang="en-GB" dirty="0"/>
          </a:p>
        </p:txBody>
      </p:sp>
      <p:sp>
        <p:nvSpPr>
          <p:cNvPr id="5" name="Title 1">
            <a:extLst>
              <a:ext uri="{FF2B5EF4-FFF2-40B4-BE49-F238E27FC236}">
                <a16:creationId xmlns:a16="http://schemas.microsoft.com/office/drawing/2014/main" id="{D2C3D144-7ACF-D04A-83C7-3E657FBFEBC2}"/>
              </a:ext>
            </a:extLst>
          </p:cNvPr>
          <p:cNvSpPr txBox="1">
            <a:spLocks/>
          </p:cNvSpPr>
          <p:nvPr/>
        </p:nvSpPr>
        <p:spPr>
          <a:xfrm>
            <a:off x="0" y="740711"/>
            <a:ext cx="12192000" cy="7302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1500"/>
              </a:spcBef>
            </a:pPr>
            <a:r>
              <a:rPr lang="en-GB" sz="3000" b="1" dirty="0">
                <a:solidFill>
                  <a:srgbClr val="D9222A"/>
                </a:solidFill>
                <a:latin typeface="Comic Sans MS" panose="030F0902030302020204" pitchFamily="66" charset="0"/>
              </a:rPr>
              <a:t>Sir John Hawkins</a:t>
            </a:r>
          </a:p>
        </p:txBody>
      </p:sp>
      <p:pic>
        <p:nvPicPr>
          <p:cNvPr id="6" name="Picture 5" descr="A person in a military uniform&#10;&#10;Description automatically generated with low confidence">
            <a:extLst>
              <a:ext uri="{FF2B5EF4-FFF2-40B4-BE49-F238E27FC236}">
                <a16:creationId xmlns:a16="http://schemas.microsoft.com/office/drawing/2014/main" id="{00EE34C3-E6D0-3B43-B004-F57E056B4D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40626" y="1384758"/>
            <a:ext cx="3553887" cy="4611094"/>
          </a:xfrm>
          <a:prstGeom prst="rect">
            <a:avLst/>
          </a:prstGeom>
        </p:spPr>
      </p:pic>
    </p:spTree>
    <p:extLst>
      <p:ext uri="{BB962C8B-B14F-4D97-AF65-F5344CB8AC3E}">
        <p14:creationId xmlns:p14="http://schemas.microsoft.com/office/powerpoint/2010/main" val="240562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2C3D144-7ACF-D04A-83C7-3E657FBFEBC2}"/>
              </a:ext>
            </a:extLst>
          </p:cNvPr>
          <p:cNvSpPr txBox="1">
            <a:spLocks/>
          </p:cNvSpPr>
          <p:nvPr/>
        </p:nvSpPr>
        <p:spPr>
          <a:xfrm>
            <a:off x="0" y="733277"/>
            <a:ext cx="12192000" cy="7302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D9222A"/>
                </a:solidFill>
                <a:latin typeface="Comic Sans MS" panose="030F0902030302020204" pitchFamily="66" charset="0"/>
              </a:rPr>
              <a:t>Sir Francis Drake</a:t>
            </a:r>
          </a:p>
        </p:txBody>
      </p:sp>
      <p:sp>
        <p:nvSpPr>
          <p:cNvPr id="8" name="Content Placeholder 2">
            <a:extLst>
              <a:ext uri="{FF2B5EF4-FFF2-40B4-BE49-F238E27FC236}">
                <a16:creationId xmlns:a16="http://schemas.microsoft.com/office/drawing/2014/main" id="{AB1554D8-4A2B-1D47-A0CA-A204F71A8D0F}"/>
              </a:ext>
            </a:extLst>
          </p:cNvPr>
          <p:cNvSpPr txBox="1">
            <a:spLocks/>
          </p:cNvSpPr>
          <p:nvPr/>
        </p:nvSpPr>
        <p:spPr>
          <a:xfrm>
            <a:off x="5336357" y="1642074"/>
            <a:ext cx="5723529"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b="1" dirty="0">
                <a:solidFill>
                  <a:srgbClr val="272626"/>
                </a:solidFill>
                <a:latin typeface="Comic Sans MS" panose="030F0902030302020204" pitchFamily="66" charset="0"/>
              </a:rPr>
              <a:t>Sir Francis Drake </a:t>
            </a:r>
            <a:r>
              <a:rPr lang="en-GB" sz="2000" dirty="0">
                <a:solidFill>
                  <a:srgbClr val="272626"/>
                </a:solidFill>
                <a:latin typeface="Comic Sans MS" panose="030F0902030302020204" pitchFamily="66" charset="0"/>
              </a:rPr>
              <a:t>is famous for his role in the defeat of the Spanish Armada and for being the first English person to sail all the way around the world.</a:t>
            </a:r>
          </a:p>
          <a:p>
            <a:pPr marL="0" indent="0">
              <a:lnSpc>
                <a:spcPct val="100000"/>
              </a:lnSpc>
              <a:buNone/>
            </a:pPr>
            <a:r>
              <a:rPr lang="en-GB" sz="2000" dirty="0">
                <a:solidFill>
                  <a:srgbClr val="272626"/>
                </a:solidFill>
                <a:latin typeface="Comic Sans MS" panose="030F0902030302020204" pitchFamily="66" charset="0"/>
              </a:rPr>
              <a:t>He was also the cousin of Sir John Hawkins.</a:t>
            </a:r>
          </a:p>
          <a:p>
            <a:pPr marL="0" indent="0">
              <a:lnSpc>
                <a:spcPct val="100000"/>
              </a:lnSpc>
              <a:buNone/>
            </a:pPr>
            <a:r>
              <a:rPr lang="en-GB" sz="2000" dirty="0">
                <a:solidFill>
                  <a:srgbClr val="272626"/>
                </a:solidFill>
                <a:latin typeface="Comic Sans MS" panose="030F0902030302020204" pitchFamily="66" charset="0"/>
              </a:rPr>
              <a:t>His involvement with African people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was complex.</a:t>
            </a:r>
          </a:p>
          <a:p>
            <a:pPr marL="0" indent="0">
              <a:lnSpc>
                <a:spcPct val="100000"/>
              </a:lnSpc>
              <a:buNone/>
            </a:pPr>
            <a:r>
              <a:rPr lang="en-GB" sz="2000" dirty="0">
                <a:solidFill>
                  <a:srgbClr val="272626"/>
                </a:solidFill>
                <a:latin typeface="Comic Sans MS" panose="030F0902030302020204" pitchFamily="66" charset="0"/>
              </a:rPr>
              <a:t>He had bought and sold African people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into slavery.</a:t>
            </a:r>
          </a:p>
          <a:p>
            <a:pPr marL="0" indent="0">
              <a:lnSpc>
                <a:spcPct val="100000"/>
              </a:lnSpc>
              <a:buNone/>
            </a:pPr>
            <a:r>
              <a:rPr lang="en-GB" sz="2000" dirty="0">
                <a:solidFill>
                  <a:srgbClr val="272626"/>
                </a:solidFill>
                <a:latin typeface="Comic Sans MS" panose="030F0902030302020204" pitchFamily="66" charset="0"/>
              </a:rPr>
              <a:t>But, when he was in South America, he recruited a group of escaped Africans, called the </a:t>
            </a:r>
            <a:r>
              <a:rPr lang="en-GB" sz="2000" dirty="0" err="1">
                <a:solidFill>
                  <a:srgbClr val="272626"/>
                </a:solidFill>
                <a:latin typeface="Comic Sans MS" panose="030F0902030302020204" pitchFamily="66" charset="0"/>
              </a:rPr>
              <a:t>Cimaroons</a:t>
            </a:r>
            <a:r>
              <a:rPr lang="en-GB" sz="2000" dirty="0">
                <a:solidFill>
                  <a:srgbClr val="272626"/>
                </a:solidFill>
                <a:latin typeface="Comic Sans MS" panose="030F0902030302020204" pitchFamily="66" charset="0"/>
              </a:rPr>
              <a:t>, to help him raid Spanish silver.</a:t>
            </a:r>
          </a:p>
          <a:p>
            <a:endParaRPr lang="en-GB" dirty="0"/>
          </a:p>
        </p:txBody>
      </p:sp>
      <p:pic>
        <p:nvPicPr>
          <p:cNvPr id="3" name="Picture 2" descr="A picture containing text, person&#10;&#10;Description automatically generated">
            <a:extLst>
              <a:ext uri="{FF2B5EF4-FFF2-40B4-BE49-F238E27FC236}">
                <a16:creationId xmlns:a16="http://schemas.microsoft.com/office/drawing/2014/main" id="{DB72402A-9263-354F-8B49-8BD977112D4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32114" y="1628738"/>
            <a:ext cx="3596640" cy="4249783"/>
          </a:xfrm>
          <a:prstGeom prst="rect">
            <a:avLst/>
          </a:prstGeom>
        </p:spPr>
      </p:pic>
    </p:spTree>
    <p:extLst>
      <p:ext uri="{BB962C8B-B14F-4D97-AF65-F5344CB8AC3E}">
        <p14:creationId xmlns:p14="http://schemas.microsoft.com/office/powerpoint/2010/main" val="175333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8414976B-D490-424A-B695-48338C8D3588}"/>
              </a:ext>
            </a:extLst>
          </p:cNvPr>
          <p:cNvSpPr txBox="1">
            <a:spLocks/>
          </p:cNvSpPr>
          <p:nvPr/>
        </p:nvSpPr>
        <p:spPr>
          <a:xfrm>
            <a:off x="4983646" y="879565"/>
            <a:ext cx="5961649" cy="4847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One of them, a man called Diego, came back to England with Drake.</a:t>
            </a:r>
          </a:p>
          <a:p>
            <a:pPr marL="0" indent="0">
              <a:lnSpc>
                <a:spcPct val="100000"/>
              </a:lnSpc>
              <a:spcBef>
                <a:spcPts val="1500"/>
              </a:spcBef>
              <a:buNone/>
            </a:pPr>
            <a:r>
              <a:rPr lang="en-GB" sz="2000" dirty="0">
                <a:solidFill>
                  <a:srgbClr val="272626"/>
                </a:solidFill>
                <a:latin typeface="Comic Sans MS" panose="030F0902030302020204" pitchFamily="66" charset="0"/>
              </a:rPr>
              <a:t>We know that there were four Africans including Diego who accompanied him on his round the world journey.</a:t>
            </a:r>
          </a:p>
          <a:p>
            <a:pPr marL="0" indent="0">
              <a:lnSpc>
                <a:spcPct val="100000"/>
              </a:lnSpc>
              <a:spcBef>
                <a:spcPts val="1500"/>
              </a:spcBef>
              <a:buNone/>
            </a:pPr>
            <a:r>
              <a:rPr lang="en-GB" sz="2000" dirty="0">
                <a:solidFill>
                  <a:srgbClr val="272626"/>
                </a:solidFill>
                <a:latin typeface="Comic Sans MS" panose="030F0902030302020204" pitchFamily="66" charset="0"/>
              </a:rPr>
              <a:t>On his return to England, Elizabeth I presented Drake with a jewel, in which England’s new connections to Africa and Africans are represented. </a:t>
            </a:r>
          </a:p>
          <a:p>
            <a:pPr marL="0" indent="0">
              <a:lnSpc>
                <a:spcPct val="100000"/>
              </a:lnSpc>
              <a:spcBef>
                <a:spcPts val="1500"/>
              </a:spcBef>
              <a:buNone/>
            </a:pPr>
            <a:r>
              <a:rPr lang="en-GB" sz="2000" dirty="0">
                <a:solidFill>
                  <a:srgbClr val="272626"/>
                </a:solidFill>
                <a:latin typeface="Comic Sans MS" panose="030F0902030302020204" pitchFamily="66" charset="0"/>
              </a:rPr>
              <a:t>On the inside of the Drake Jewel is a portrait of the Queen.</a:t>
            </a:r>
          </a:p>
          <a:p>
            <a:pPr marL="0" indent="0">
              <a:lnSpc>
                <a:spcPct val="100000"/>
              </a:lnSpc>
              <a:spcBef>
                <a:spcPts val="1500"/>
              </a:spcBef>
              <a:buNone/>
            </a:pPr>
            <a:r>
              <a:rPr lang="en-GB" sz="2000" dirty="0">
                <a:solidFill>
                  <a:srgbClr val="272626"/>
                </a:solidFill>
                <a:latin typeface="Comic Sans MS" panose="030F0902030302020204" pitchFamily="66" charset="0"/>
              </a:rPr>
              <a:t>On the outside there are silhouettes of two heads – a European head in white, overlain by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 African head in black.</a:t>
            </a:r>
          </a:p>
          <a:p>
            <a:endParaRPr lang="en-GB" dirty="0"/>
          </a:p>
        </p:txBody>
      </p:sp>
      <p:pic>
        <p:nvPicPr>
          <p:cNvPr id="3" name="Picture 2" descr="A picture containing accessory, decorated, chain&#10;&#10;Description automatically generated">
            <a:extLst>
              <a:ext uri="{FF2B5EF4-FFF2-40B4-BE49-F238E27FC236}">
                <a16:creationId xmlns:a16="http://schemas.microsoft.com/office/drawing/2014/main" id="{677B32F1-9CB7-EC4F-93F1-4221F0FCEC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7843" y="380399"/>
            <a:ext cx="3557257" cy="6090059"/>
          </a:xfrm>
          <a:prstGeom prst="rect">
            <a:avLst/>
          </a:prstGeom>
        </p:spPr>
      </p:pic>
    </p:spTree>
    <p:extLst>
      <p:ext uri="{BB962C8B-B14F-4D97-AF65-F5344CB8AC3E}">
        <p14:creationId xmlns:p14="http://schemas.microsoft.com/office/powerpoint/2010/main" val="35218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person&#10;&#10;Description automatically generated">
            <a:extLst>
              <a:ext uri="{FF2B5EF4-FFF2-40B4-BE49-F238E27FC236}">
                <a16:creationId xmlns:a16="http://schemas.microsoft.com/office/drawing/2014/main" id="{8BDE11D9-62D1-FB4F-8E2B-6B7FE2A6029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63749" y="1156038"/>
            <a:ext cx="3492501" cy="4685962"/>
          </a:xfrm>
          <a:prstGeom prst="rect">
            <a:avLst/>
          </a:prstGeom>
        </p:spPr>
      </p:pic>
      <p:sp>
        <p:nvSpPr>
          <p:cNvPr id="7" name="Content Placeholder 2">
            <a:extLst>
              <a:ext uri="{FF2B5EF4-FFF2-40B4-BE49-F238E27FC236}">
                <a16:creationId xmlns:a16="http://schemas.microsoft.com/office/drawing/2014/main" id="{6DE456BD-4B3D-EE4C-991B-349FEF977741}"/>
              </a:ext>
            </a:extLst>
          </p:cNvPr>
          <p:cNvSpPr txBox="1">
            <a:spLocks/>
          </p:cNvSpPr>
          <p:nvPr/>
        </p:nvSpPr>
        <p:spPr>
          <a:xfrm>
            <a:off x="6362329" y="2278109"/>
            <a:ext cx="3900257" cy="26700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Henry VIII and Elizabeth I are the most famous Tudor monarchs, but can you name the other 3 Tudor monarchs?</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Why not get into pairs and create a list of Tudor people and events you know about.</a:t>
            </a:r>
          </a:p>
        </p:txBody>
      </p:sp>
    </p:spTree>
    <p:extLst>
      <p:ext uri="{BB962C8B-B14F-4D97-AF65-F5344CB8AC3E}">
        <p14:creationId xmlns:p14="http://schemas.microsoft.com/office/powerpoint/2010/main" val="224672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2FD6A4-8697-ED42-9D2B-470C08440609}"/>
              </a:ext>
            </a:extLst>
          </p:cNvPr>
          <p:cNvSpPr txBox="1">
            <a:spLocks/>
          </p:cNvSpPr>
          <p:nvPr/>
        </p:nvSpPr>
        <p:spPr>
          <a:xfrm>
            <a:off x="0" y="790775"/>
            <a:ext cx="12192000" cy="6015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Conclusion</a:t>
            </a:r>
          </a:p>
        </p:txBody>
      </p:sp>
      <p:sp>
        <p:nvSpPr>
          <p:cNvPr id="8" name="Content Placeholder 2">
            <a:extLst>
              <a:ext uri="{FF2B5EF4-FFF2-40B4-BE49-F238E27FC236}">
                <a16:creationId xmlns:a16="http://schemas.microsoft.com/office/drawing/2014/main" id="{E5B8CCF5-91EE-A444-B188-A70D190EBD6B}"/>
              </a:ext>
            </a:extLst>
          </p:cNvPr>
          <p:cNvSpPr txBox="1">
            <a:spLocks/>
          </p:cNvSpPr>
          <p:nvPr/>
        </p:nvSpPr>
        <p:spPr>
          <a:xfrm>
            <a:off x="5037842" y="1884785"/>
            <a:ext cx="6089469" cy="38983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As we’ve seen, the Tudors’ attitude towards African and African people was complex and sometimes contradictory.</a:t>
            </a:r>
          </a:p>
          <a:p>
            <a:pPr marL="0" indent="0">
              <a:lnSpc>
                <a:spcPct val="100000"/>
              </a:lnSpc>
              <a:spcBef>
                <a:spcPts val="1500"/>
              </a:spcBef>
              <a:buNone/>
            </a:pPr>
            <a:r>
              <a:rPr lang="en-GB" sz="2000" dirty="0">
                <a:solidFill>
                  <a:srgbClr val="272626"/>
                </a:solidFill>
                <a:latin typeface="Comic Sans MS" panose="030F0902030302020204" pitchFamily="66" charset="0"/>
              </a:rPr>
              <a:t>They noted the physical difference of skin colour but with an understanding of the term ‘black’ that was not yet based on race and racist ideas.</a:t>
            </a:r>
          </a:p>
          <a:p>
            <a:pPr marL="0" indent="0">
              <a:lnSpc>
                <a:spcPct val="100000"/>
              </a:lnSpc>
              <a:spcBef>
                <a:spcPts val="1500"/>
              </a:spcBef>
              <a:buNone/>
            </a:pPr>
            <a:r>
              <a:rPr lang="en-GB" sz="2000" dirty="0">
                <a:solidFill>
                  <a:srgbClr val="272626"/>
                </a:solidFill>
                <a:latin typeface="Comic Sans MS" panose="030F0902030302020204" pitchFamily="66" charset="0"/>
              </a:rPr>
              <a:t>Instead, religious Christian ideas that associated white with purity and contrasted it with black as a colour of danger and devilry, informed some of their attitudes.</a:t>
            </a:r>
          </a:p>
        </p:txBody>
      </p:sp>
      <p:pic>
        <p:nvPicPr>
          <p:cNvPr id="4" name="Picture 3" descr="A picture containing table, pedestal table&#10;&#10;Description automatically generated">
            <a:extLst>
              <a:ext uri="{FF2B5EF4-FFF2-40B4-BE49-F238E27FC236}">
                <a16:creationId xmlns:a16="http://schemas.microsoft.com/office/drawing/2014/main" id="{D1DBC532-127D-8246-8480-16779BA4BD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23059" y="790775"/>
            <a:ext cx="3382392" cy="5401314"/>
          </a:xfrm>
          <a:prstGeom prst="rect">
            <a:avLst/>
          </a:prstGeom>
        </p:spPr>
      </p:pic>
    </p:spTree>
    <p:extLst>
      <p:ext uri="{BB962C8B-B14F-4D97-AF65-F5344CB8AC3E}">
        <p14:creationId xmlns:p14="http://schemas.microsoft.com/office/powerpoint/2010/main" val="13923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E5B8CCF5-91EE-A444-B188-A70D190EBD6B}"/>
              </a:ext>
            </a:extLst>
          </p:cNvPr>
          <p:cNvSpPr txBox="1">
            <a:spLocks/>
          </p:cNvSpPr>
          <p:nvPr/>
        </p:nvSpPr>
        <p:spPr>
          <a:xfrm>
            <a:off x="5013612" y="1236987"/>
            <a:ext cx="6142068" cy="43840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Tudor England was keen to connect with Africa and to remove Arab and European middle men to exploit its markets.</a:t>
            </a:r>
          </a:p>
          <a:p>
            <a:pPr marL="0" indent="0">
              <a:lnSpc>
                <a:spcPct val="100000"/>
              </a:lnSpc>
              <a:spcBef>
                <a:spcPts val="1500"/>
              </a:spcBef>
              <a:buNone/>
            </a:pPr>
            <a:r>
              <a:rPr lang="en-GB" sz="2000" dirty="0">
                <a:solidFill>
                  <a:srgbClr val="272626"/>
                </a:solidFill>
                <a:latin typeface="Comic Sans MS" panose="030F0902030302020204" pitchFamily="66" charset="0"/>
              </a:rPr>
              <a:t>And Tudor captains, with backing from nobles and the monarchy, were not above breaking the law or engaging in slave trading.</a:t>
            </a:r>
          </a:p>
          <a:p>
            <a:pPr marL="0" indent="0">
              <a:lnSpc>
                <a:spcPct val="100000"/>
              </a:lnSpc>
              <a:spcBef>
                <a:spcPts val="1500"/>
              </a:spcBef>
              <a:buNone/>
            </a:pPr>
            <a:r>
              <a:rPr lang="en-GB" sz="2000" dirty="0">
                <a:solidFill>
                  <a:srgbClr val="272626"/>
                </a:solidFill>
                <a:latin typeface="Comic Sans MS" panose="030F0902030302020204" pitchFamily="66" charset="0"/>
              </a:rPr>
              <a:t>But, the Tudors were able to appreciate the skills of African people and give them employment, including within the Royal court itself.</a:t>
            </a:r>
          </a:p>
          <a:p>
            <a:pPr marL="0" indent="0">
              <a:lnSpc>
                <a:spcPct val="100000"/>
              </a:lnSpc>
              <a:spcBef>
                <a:spcPts val="1500"/>
              </a:spcBef>
              <a:buNone/>
            </a:pPr>
            <a:r>
              <a:rPr lang="en-GB" sz="2000" dirty="0">
                <a:solidFill>
                  <a:srgbClr val="272626"/>
                </a:solidFill>
                <a:latin typeface="Comic Sans MS" panose="030F0902030302020204" pitchFamily="66" charset="0"/>
              </a:rPr>
              <a:t>And hundreds of records show that people were willing to accept African people into the Christian church and into families via marriage.</a:t>
            </a:r>
          </a:p>
        </p:txBody>
      </p:sp>
      <p:pic>
        <p:nvPicPr>
          <p:cNvPr id="4" name="Picture 3">
            <a:extLst>
              <a:ext uri="{FF2B5EF4-FFF2-40B4-BE49-F238E27FC236}">
                <a16:creationId xmlns:a16="http://schemas.microsoft.com/office/drawing/2014/main" id="{4D164950-5CC1-574D-B2EA-B7861511BE8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36320" y="1261664"/>
            <a:ext cx="3515841" cy="4237375"/>
          </a:xfrm>
          <a:prstGeom prst="rect">
            <a:avLst/>
          </a:prstGeom>
        </p:spPr>
      </p:pic>
    </p:spTree>
    <p:extLst>
      <p:ext uri="{BB962C8B-B14F-4D97-AF65-F5344CB8AC3E}">
        <p14:creationId xmlns:p14="http://schemas.microsoft.com/office/powerpoint/2010/main" val="76697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27BB891-DB39-3F48-A24D-4B89E6C0A885}"/>
              </a:ext>
            </a:extLst>
          </p:cNvPr>
          <p:cNvSpPr txBox="1">
            <a:spLocks/>
          </p:cNvSpPr>
          <p:nvPr/>
        </p:nvSpPr>
        <p:spPr>
          <a:xfrm>
            <a:off x="1364026" y="2290694"/>
            <a:ext cx="6579327" cy="28247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2000" b="1" dirty="0">
                <a:solidFill>
                  <a:srgbClr val="D9222A"/>
                </a:solidFill>
                <a:latin typeface="Comic Sans MS" panose="030F0902030302020204" pitchFamily="66" charset="0"/>
              </a:rPr>
              <a:t>John </a:t>
            </a:r>
            <a:r>
              <a:rPr lang="en-GB" sz="2000" b="1" dirty="0" err="1">
                <a:solidFill>
                  <a:srgbClr val="D9222A"/>
                </a:solidFill>
                <a:latin typeface="Comic Sans MS" panose="030F0902030302020204" pitchFamily="66" charset="0"/>
              </a:rPr>
              <a:t>Blanke</a:t>
            </a:r>
            <a:endParaRPr lang="en-GB" sz="2000" b="1" dirty="0">
              <a:solidFill>
                <a:srgbClr val="272626"/>
              </a:solidFill>
              <a:latin typeface="Comic Sans MS" panose="030F0902030302020204" pitchFamily="66" charset="0"/>
            </a:endParaRPr>
          </a:p>
          <a:p>
            <a:pPr marL="0" indent="0">
              <a:lnSpc>
                <a:spcPct val="100000"/>
              </a:lnSpc>
              <a:spcBef>
                <a:spcPts val="700"/>
              </a:spcBef>
              <a:buFont typeface="Arial" panose="020B0604020202020204" pitchFamily="34" charset="0"/>
              <a:buNone/>
            </a:pPr>
            <a:r>
              <a:rPr lang="en-GB" sz="2000" dirty="0">
                <a:solidFill>
                  <a:srgbClr val="272626"/>
                </a:solidFill>
                <a:latin typeface="Comic Sans MS" panose="030F0902030302020204" pitchFamily="66" charset="0"/>
              </a:rPr>
              <a:t>BBC Bitesize: John </a:t>
            </a:r>
            <a:r>
              <a:rPr lang="en-GB" sz="2000" dirty="0" err="1">
                <a:solidFill>
                  <a:srgbClr val="272626"/>
                </a:solidFill>
                <a:latin typeface="Comic Sans MS" panose="030F0902030302020204" pitchFamily="66" charset="0"/>
              </a:rPr>
              <a:t>Blanke</a:t>
            </a:r>
            <a:r>
              <a:rPr lang="en-GB" sz="2000" dirty="0">
                <a:solidFill>
                  <a:srgbClr val="272626"/>
                </a:solidFill>
                <a:latin typeface="Comic Sans MS" panose="030F0902030302020204" pitchFamily="66" charset="0"/>
              </a:rPr>
              <a:t> the black trumpeter</a:t>
            </a:r>
            <a:br>
              <a:rPr lang="en-GB" sz="2000" dirty="0">
                <a:solidFill>
                  <a:srgbClr val="272626"/>
                </a:solidFill>
                <a:latin typeface="Comic Sans MS" panose="030F0902030302020204" pitchFamily="66" charset="0"/>
              </a:rPr>
            </a:br>
            <a:r>
              <a:rPr lang="en-GB" sz="2000" dirty="0">
                <a:solidFill>
                  <a:srgbClr val="D9222A"/>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https://www.bbc.co.uk/programmes/p0114302</a:t>
            </a:r>
            <a:endParaRPr lang="en-GB" sz="2000" dirty="0">
              <a:solidFill>
                <a:srgbClr val="D9222A"/>
              </a:solidFill>
              <a:latin typeface="Comic Sans MS" panose="030F0902030302020204" pitchFamily="66" charset="0"/>
            </a:endParaRPr>
          </a:p>
          <a:p>
            <a:pPr marL="0" indent="0">
              <a:lnSpc>
                <a:spcPct val="100000"/>
              </a:lnSpc>
              <a:spcBef>
                <a:spcPts val="2000"/>
              </a:spcBef>
              <a:buFont typeface="Arial" panose="020B0604020202020204" pitchFamily="34" charset="0"/>
              <a:buNone/>
            </a:pPr>
            <a:r>
              <a:rPr lang="en-GB" sz="2000" b="1" dirty="0">
                <a:solidFill>
                  <a:srgbClr val="D9222A"/>
                </a:solidFill>
                <a:latin typeface="Comic Sans MS" panose="030F0902030302020204" pitchFamily="66" charset="0"/>
              </a:rPr>
              <a:t>Sir John Hawkins</a:t>
            </a:r>
            <a:endParaRPr lang="en-GB" sz="2000" b="1" dirty="0">
              <a:solidFill>
                <a:srgbClr val="272626"/>
              </a:solidFill>
              <a:latin typeface="Comic Sans MS" panose="030F0902030302020204" pitchFamily="66" charset="0"/>
            </a:endParaRPr>
          </a:p>
          <a:p>
            <a:pPr marL="0" indent="0">
              <a:lnSpc>
                <a:spcPct val="100000"/>
              </a:lnSpc>
              <a:spcBef>
                <a:spcPts val="700"/>
              </a:spcBef>
              <a:buFont typeface="Arial" panose="020B0604020202020204" pitchFamily="34" charset="0"/>
              <a:buNone/>
            </a:pPr>
            <a:r>
              <a:rPr lang="en-GB" sz="2000" dirty="0">
                <a:solidFill>
                  <a:srgbClr val="272626"/>
                </a:solidFill>
                <a:latin typeface="Comic Sans MS" panose="030F0902030302020204" pitchFamily="66" charset="0"/>
              </a:rPr>
              <a:t>BBC Bitesize: Sir John Hawkins and the slave trade</a:t>
            </a:r>
            <a:br>
              <a:rPr lang="en-GB" sz="2000" dirty="0">
                <a:solidFill>
                  <a:srgbClr val="272626"/>
                </a:solidFill>
                <a:latin typeface="Comic Sans MS" panose="030F0902030302020204" pitchFamily="66" charset="0"/>
              </a:rPr>
            </a:br>
            <a:r>
              <a:rPr lang="en-GB" sz="2000" dirty="0">
                <a:solidFill>
                  <a:srgbClr val="D9222A"/>
                </a:solidFill>
                <a:latin typeface="Comic Sans MS" panose="030F0902030302020204" pitchFamily="66" charset="0"/>
                <a:hlinkClick r:id="rId3">
                  <a:extLst>
                    <a:ext uri="{A12FA001-AC4F-418D-AE19-62706E023703}">
                      <ahyp:hlinkClr xmlns:ahyp="http://schemas.microsoft.com/office/drawing/2018/hyperlinkcolor" val="tx"/>
                    </a:ext>
                  </a:extLst>
                </a:hlinkClick>
              </a:rPr>
              <a:t>https://www.bbc.co.uk/programmes/p0113l63</a:t>
            </a:r>
            <a:endParaRPr lang="en-GB" sz="2000" dirty="0">
              <a:solidFill>
                <a:srgbClr val="D9222A"/>
              </a:solidFill>
              <a:latin typeface="Comic Sans MS" panose="030F0902030302020204" pitchFamily="66" charset="0"/>
            </a:endParaRPr>
          </a:p>
          <a:p>
            <a:pPr>
              <a:lnSpc>
                <a:spcPct val="100000"/>
              </a:lnSpc>
              <a:spcBef>
                <a:spcPts val="1500"/>
              </a:spcBef>
            </a:pPr>
            <a:endParaRPr lang="en-GB" sz="2000" dirty="0">
              <a:solidFill>
                <a:srgbClr val="272626"/>
              </a:solidFill>
              <a:latin typeface="Comic Sans MS" panose="030F0902030302020204" pitchFamily="66" charset="0"/>
            </a:endParaRPr>
          </a:p>
          <a:p>
            <a:pPr>
              <a:lnSpc>
                <a:spcPct val="100000"/>
              </a:lnSpc>
              <a:spcBef>
                <a:spcPts val="1500"/>
              </a:spcBef>
            </a:pPr>
            <a:endParaRPr lang="en-GB" sz="2000" dirty="0">
              <a:solidFill>
                <a:srgbClr val="272626"/>
              </a:solidFill>
              <a:latin typeface="Comic Sans MS" panose="030F0902030302020204" pitchFamily="66" charset="0"/>
            </a:endParaRPr>
          </a:p>
        </p:txBody>
      </p:sp>
      <p:sp>
        <p:nvSpPr>
          <p:cNvPr id="10" name="TextBox 9">
            <a:extLst>
              <a:ext uri="{FF2B5EF4-FFF2-40B4-BE49-F238E27FC236}">
                <a16:creationId xmlns:a16="http://schemas.microsoft.com/office/drawing/2014/main" id="{4E8A6F7D-6C9F-9440-B808-8F031AAFE441}"/>
              </a:ext>
            </a:extLst>
          </p:cNvPr>
          <p:cNvSpPr txBox="1"/>
          <p:nvPr/>
        </p:nvSpPr>
        <p:spPr>
          <a:xfrm>
            <a:off x="0" y="837171"/>
            <a:ext cx="12191999" cy="553998"/>
          </a:xfrm>
          <a:prstGeom prst="rect">
            <a:avLst/>
          </a:prstGeom>
          <a:noFill/>
        </p:spPr>
        <p:txBody>
          <a:bodyPr wrap="square" rtlCol="0">
            <a:spAutoFit/>
          </a:bodyPr>
          <a:lstStyle/>
          <a:p>
            <a:pPr algn="ctr"/>
            <a:r>
              <a:rPr lang="en-GB" sz="3000" b="1" dirty="0">
                <a:solidFill>
                  <a:srgbClr val="D9222A"/>
                </a:solidFill>
                <a:latin typeface="Comic Sans MS" panose="030F0902030302020204" pitchFamily="66" charset="0"/>
                <a:cs typeface="Arial" panose="020B0604020202020204" pitchFamily="34" charset="0"/>
              </a:rPr>
              <a:t>Useful Links</a:t>
            </a:r>
          </a:p>
        </p:txBody>
      </p:sp>
    </p:spTree>
    <p:extLst>
      <p:ext uri="{BB962C8B-B14F-4D97-AF65-F5344CB8AC3E}">
        <p14:creationId xmlns:p14="http://schemas.microsoft.com/office/powerpoint/2010/main" val="10611002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3FFD3F8-856C-2643-957C-255B8C019AB4}"/>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3" name="Picture 2" descr="A picture containing text, clipart&#10;&#10;Description automatically generated">
            <a:extLst>
              <a:ext uri="{FF2B5EF4-FFF2-40B4-BE49-F238E27FC236}">
                <a16:creationId xmlns:a16="http://schemas.microsoft.com/office/drawing/2014/main" id="{082408E1-30BC-7E47-BA86-24CB4C7BCC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5" name="Subtitle 2">
            <a:extLst>
              <a:ext uri="{FF2B5EF4-FFF2-40B4-BE49-F238E27FC236}">
                <a16:creationId xmlns:a16="http://schemas.microsoft.com/office/drawing/2014/main" id="{9F8D1E07-354C-784B-B438-4DEED0E8BD8D}"/>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6" name="Picture 5" descr="Logo&#10;&#10;Description automatically generated">
            <a:extLst>
              <a:ext uri="{FF2B5EF4-FFF2-40B4-BE49-F238E27FC236}">
                <a16:creationId xmlns:a16="http://schemas.microsoft.com/office/drawing/2014/main" id="{2F736D71-B359-DD4A-9A1E-E734DFB62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0854" y="1862718"/>
            <a:ext cx="3430292" cy="3270742"/>
          </a:xfrm>
          <a:prstGeom prst="rect">
            <a:avLst/>
          </a:prstGeom>
        </p:spPr>
      </p:pic>
      <p:sp>
        <p:nvSpPr>
          <p:cNvPr id="8" name="TextBox 7">
            <a:extLst>
              <a:ext uri="{FF2B5EF4-FFF2-40B4-BE49-F238E27FC236}">
                <a16:creationId xmlns:a16="http://schemas.microsoft.com/office/drawing/2014/main" id="{EA927578-3768-EE45-AA1D-53198252B980}"/>
              </a:ext>
            </a:extLst>
          </p:cNvPr>
          <p:cNvSpPr txBox="1"/>
          <p:nvPr/>
        </p:nvSpPr>
        <p:spPr>
          <a:xfrm>
            <a:off x="-1" y="459899"/>
            <a:ext cx="12192001" cy="1105431"/>
          </a:xfrm>
          <a:prstGeom prst="rect">
            <a:avLst/>
          </a:prstGeom>
          <a:noFill/>
        </p:spPr>
        <p:txBody>
          <a:bodyPr wrap="square">
            <a:spAutoFit/>
          </a:bodyPr>
          <a:lstStyle/>
          <a:p>
            <a:pPr algn="ctr">
              <a:lnSpc>
                <a:spcPct val="100000"/>
              </a:lnSpc>
            </a:pPr>
            <a:r>
              <a:rPr lang="en-GB" sz="3500" b="1" dirty="0">
                <a:solidFill>
                  <a:schemeClr val="bg1"/>
                </a:solidFill>
                <a:latin typeface="Comic Sans MS" panose="030F0902030302020204" pitchFamily="66" charset="0"/>
              </a:rPr>
              <a:t>Uncovering Black British History</a:t>
            </a:r>
          </a:p>
          <a:p>
            <a:pPr algn="ctr">
              <a:lnSpc>
                <a:spcPct val="100000"/>
              </a:lnSpc>
              <a:spcBef>
                <a:spcPts val="700"/>
              </a:spcBef>
            </a:pPr>
            <a:r>
              <a:rPr lang="en-GB" sz="2500" dirty="0">
                <a:solidFill>
                  <a:schemeClr val="bg1"/>
                </a:solidFill>
                <a:latin typeface="Comic Sans MS" panose="030F0902030302020204" pitchFamily="66" charset="0"/>
              </a:rPr>
              <a:t>Tudors 1485 - 1603</a:t>
            </a:r>
            <a:endParaRPr lang="en-US" sz="2500"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178828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6DE456BD-4B3D-EE4C-991B-349FEF977741}"/>
              </a:ext>
            </a:extLst>
          </p:cNvPr>
          <p:cNvSpPr txBox="1">
            <a:spLocks/>
          </p:cNvSpPr>
          <p:nvPr/>
        </p:nvSpPr>
        <p:spPr>
          <a:xfrm>
            <a:off x="7395099" y="1326628"/>
            <a:ext cx="3844031" cy="4790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b="1" dirty="0">
                <a:solidFill>
                  <a:srgbClr val="272626"/>
                </a:solidFill>
                <a:latin typeface="Comic Sans MS" panose="030F0902030302020204" pitchFamily="66" charset="0"/>
              </a:rPr>
              <a:t>You might have remembered things like:</a:t>
            </a:r>
          </a:p>
          <a:p>
            <a:pPr>
              <a:lnSpc>
                <a:spcPct val="100000"/>
              </a:lnSpc>
              <a:buClr>
                <a:srgbClr val="D9222A"/>
              </a:buClr>
            </a:pPr>
            <a:r>
              <a:rPr lang="en-GB" sz="2000" dirty="0">
                <a:solidFill>
                  <a:srgbClr val="272626"/>
                </a:solidFill>
                <a:latin typeface="Comic Sans MS" panose="030F0902030302020204" pitchFamily="66" charset="0"/>
              </a:rPr>
              <a:t>Henry VIIIs wives?</a:t>
            </a:r>
          </a:p>
          <a:p>
            <a:pPr>
              <a:lnSpc>
                <a:spcPct val="100000"/>
              </a:lnSpc>
              <a:buClr>
                <a:srgbClr val="D9222A"/>
              </a:buClr>
            </a:pPr>
            <a:r>
              <a:rPr lang="en-GB" sz="2000" dirty="0">
                <a:solidFill>
                  <a:srgbClr val="272626"/>
                </a:solidFill>
                <a:latin typeface="Comic Sans MS" panose="030F0902030302020204" pitchFamily="66" charset="0"/>
              </a:rPr>
              <a:t>The dissolution of</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monasteries? </a:t>
            </a:r>
          </a:p>
          <a:p>
            <a:pPr>
              <a:lnSpc>
                <a:spcPct val="100000"/>
              </a:lnSpc>
              <a:buClr>
                <a:srgbClr val="D9222A"/>
              </a:buClr>
            </a:pPr>
            <a:r>
              <a:rPr lang="en-GB" sz="2000" dirty="0">
                <a:solidFill>
                  <a:srgbClr val="272626"/>
                </a:solidFill>
                <a:latin typeface="Comic Sans MS" panose="030F0902030302020204" pitchFamily="66" charset="0"/>
              </a:rPr>
              <a:t>Elizabeth I and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Spanish Armada?</a:t>
            </a:r>
          </a:p>
          <a:p>
            <a:pPr>
              <a:lnSpc>
                <a:spcPct val="100000"/>
              </a:lnSpc>
              <a:buClr>
                <a:srgbClr val="D9222A"/>
              </a:buClr>
            </a:pPr>
            <a:r>
              <a:rPr lang="en-GB" sz="2000" dirty="0">
                <a:solidFill>
                  <a:srgbClr val="272626"/>
                </a:solidFill>
                <a:latin typeface="Comic Sans MS" panose="030F0902030302020204" pitchFamily="66" charset="0"/>
              </a:rPr>
              <a:t>Tudor houses?</a:t>
            </a:r>
          </a:p>
          <a:p>
            <a:pPr>
              <a:lnSpc>
                <a:spcPct val="100000"/>
              </a:lnSpc>
              <a:buClr>
                <a:srgbClr val="D9222A"/>
              </a:buClr>
            </a:pPr>
            <a:r>
              <a:rPr lang="en-GB" sz="2000" dirty="0">
                <a:solidFill>
                  <a:srgbClr val="272626"/>
                </a:solidFill>
                <a:latin typeface="Comic Sans MS" panose="030F0902030302020204" pitchFamily="66" charset="0"/>
              </a:rPr>
              <a:t>The Mary Rose?</a:t>
            </a:r>
          </a:p>
          <a:p>
            <a:pPr>
              <a:lnSpc>
                <a:spcPct val="100000"/>
              </a:lnSpc>
              <a:buClr>
                <a:srgbClr val="D9222A"/>
              </a:buClr>
            </a:pPr>
            <a:r>
              <a:rPr lang="en-GB" sz="2000" dirty="0">
                <a:solidFill>
                  <a:srgbClr val="272626"/>
                </a:solidFill>
                <a:latin typeface="Comic Sans MS" panose="030F0902030302020204" pitchFamily="66" charset="0"/>
              </a:rPr>
              <a:t>Sir Francis Drake sailing all the way around the world?</a:t>
            </a:r>
          </a:p>
          <a:p>
            <a:endParaRPr lang="en-GB" sz="2000" dirty="0">
              <a:latin typeface="Comic Sans MS" panose="030F0902030302020204" pitchFamily="66" charset="0"/>
            </a:endParaRPr>
          </a:p>
        </p:txBody>
      </p:sp>
      <p:pic>
        <p:nvPicPr>
          <p:cNvPr id="3" name="Picture 2" descr="A picture containing grass, outdoor, sky, building&#10;&#10;Description automatically generated">
            <a:extLst>
              <a:ext uri="{FF2B5EF4-FFF2-40B4-BE49-F238E27FC236}">
                <a16:creationId xmlns:a16="http://schemas.microsoft.com/office/drawing/2014/main" id="{5D85571E-D588-1149-A0D2-D49490300E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87876" y="1379677"/>
            <a:ext cx="5443596" cy="4062335"/>
          </a:xfrm>
          <a:prstGeom prst="rect">
            <a:avLst/>
          </a:prstGeom>
          <a:ln w="12700">
            <a:solidFill>
              <a:schemeClr val="bg1">
                <a:lumMod val="75000"/>
              </a:schemeClr>
            </a:solidFill>
          </a:ln>
        </p:spPr>
      </p:pic>
    </p:spTree>
    <p:extLst>
      <p:ext uri="{BB962C8B-B14F-4D97-AF65-F5344CB8AC3E}">
        <p14:creationId xmlns:p14="http://schemas.microsoft.com/office/powerpoint/2010/main" val="179819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6DE456BD-4B3D-EE4C-991B-349FEF977741}"/>
              </a:ext>
            </a:extLst>
          </p:cNvPr>
          <p:cNvSpPr txBox="1">
            <a:spLocks/>
          </p:cNvSpPr>
          <p:nvPr/>
        </p:nvSpPr>
        <p:spPr>
          <a:xfrm>
            <a:off x="1057923" y="4933182"/>
            <a:ext cx="10076154" cy="11213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Our understanding tends to focus on how the Tudor monarchs looked and dressed, their personalities, their family relationships (especially Henry VIII and his wives!) and on some of the big changes that happened under their reigns such as…</a:t>
            </a:r>
          </a:p>
        </p:txBody>
      </p:sp>
      <p:pic>
        <p:nvPicPr>
          <p:cNvPr id="5" name="Picture 4" descr="A group of women&#10;&#10;Description automatically generated with low confidence">
            <a:extLst>
              <a:ext uri="{FF2B5EF4-FFF2-40B4-BE49-F238E27FC236}">
                <a16:creationId xmlns:a16="http://schemas.microsoft.com/office/drawing/2014/main" id="{3AC4760E-FD94-8445-987B-C2326DC26C9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91793" y="803428"/>
            <a:ext cx="6796570" cy="3972757"/>
          </a:xfrm>
          <a:prstGeom prst="rect">
            <a:avLst/>
          </a:prstGeom>
        </p:spPr>
      </p:pic>
    </p:spTree>
    <p:extLst>
      <p:ext uri="{BB962C8B-B14F-4D97-AF65-F5344CB8AC3E}">
        <p14:creationId xmlns:p14="http://schemas.microsoft.com/office/powerpoint/2010/main" val="2685966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1EE7EB1-050A-5044-9096-69DBE1055DCF}"/>
              </a:ext>
            </a:extLst>
          </p:cNvPr>
          <p:cNvSpPr txBox="1">
            <a:spLocks/>
          </p:cNvSpPr>
          <p:nvPr/>
        </p:nvSpPr>
        <p:spPr>
          <a:xfrm>
            <a:off x="6789506" y="2161526"/>
            <a:ext cx="3934719" cy="2501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1500"/>
              </a:spcBef>
              <a:buClr>
                <a:srgbClr val="D9222A"/>
              </a:buClr>
              <a:buNone/>
            </a:pPr>
            <a:r>
              <a:rPr lang="en-GB" sz="2000" dirty="0">
                <a:solidFill>
                  <a:srgbClr val="272626"/>
                </a:solidFill>
                <a:latin typeface="Comic Sans MS" panose="030F0902030302020204" pitchFamily="66" charset="0"/>
              </a:rPr>
              <a:t>England breaking away from the Catholic Church and the authority of the Pope.</a:t>
            </a:r>
          </a:p>
          <a:p>
            <a:pPr marL="0" lvl="1" indent="0">
              <a:lnSpc>
                <a:spcPct val="100000"/>
              </a:lnSpc>
              <a:spcBef>
                <a:spcPts val="1500"/>
              </a:spcBef>
              <a:buClr>
                <a:srgbClr val="D9222A"/>
              </a:buClr>
              <a:buNone/>
            </a:pPr>
            <a:r>
              <a:rPr lang="en-GB" sz="2000" dirty="0">
                <a:solidFill>
                  <a:srgbClr val="272626"/>
                </a:solidFill>
                <a:latin typeface="Comic Sans MS" panose="030F0902030302020204" pitchFamily="66" charset="0"/>
              </a:rPr>
              <a:t>England becoming a sea-faring nation with large ships that could reach out across the oceans and around the world.</a:t>
            </a:r>
          </a:p>
        </p:txBody>
      </p:sp>
      <p:pic>
        <p:nvPicPr>
          <p:cNvPr id="3" name="Picture 2" descr="A picture containing text, transport, watercraft, old&#10;&#10;Description automatically generated">
            <a:extLst>
              <a:ext uri="{FF2B5EF4-FFF2-40B4-BE49-F238E27FC236}">
                <a16:creationId xmlns:a16="http://schemas.microsoft.com/office/drawing/2014/main" id="{FFD575DF-2639-CB40-8897-6D869DA6283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79538" y="1087981"/>
            <a:ext cx="4799320" cy="4624800"/>
          </a:xfrm>
          <a:prstGeom prst="rect">
            <a:avLst/>
          </a:prstGeom>
        </p:spPr>
      </p:pic>
    </p:spTree>
    <p:extLst>
      <p:ext uri="{BB962C8B-B14F-4D97-AF65-F5344CB8AC3E}">
        <p14:creationId xmlns:p14="http://schemas.microsoft.com/office/powerpoint/2010/main" val="410834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41362051-EE96-9940-A959-EB5F7E0E39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79538" y="1089025"/>
            <a:ext cx="4799320" cy="4608513"/>
          </a:xfrm>
          <a:prstGeom prst="rect">
            <a:avLst/>
          </a:prstGeom>
        </p:spPr>
      </p:pic>
      <p:sp>
        <p:nvSpPr>
          <p:cNvPr id="4" name="Content Placeholder 2">
            <a:extLst>
              <a:ext uri="{FF2B5EF4-FFF2-40B4-BE49-F238E27FC236}">
                <a16:creationId xmlns:a16="http://schemas.microsoft.com/office/drawing/2014/main" id="{D1EE7EB1-050A-5044-9096-69DBE1055DCF}"/>
              </a:ext>
            </a:extLst>
          </p:cNvPr>
          <p:cNvSpPr txBox="1">
            <a:spLocks/>
          </p:cNvSpPr>
          <p:nvPr/>
        </p:nvSpPr>
        <p:spPr>
          <a:xfrm>
            <a:off x="6789506" y="2220998"/>
            <a:ext cx="4220497" cy="2501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272626"/>
                </a:solidFill>
                <a:latin typeface="Comic Sans MS" panose="030F0902030302020204" pitchFamily="66" charset="0"/>
              </a:rPr>
              <a:t>But if we change our perspective, we can see more of the picture. </a:t>
            </a:r>
          </a:p>
          <a:p>
            <a:pPr marL="0" indent="0">
              <a:lnSpc>
                <a:spcPct val="100000"/>
              </a:lnSpc>
              <a:spcBef>
                <a:spcPts val="1500"/>
              </a:spcBef>
              <a:buNone/>
            </a:pPr>
            <a:r>
              <a:rPr lang="en-GB" sz="2000" dirty="0">
                <a:solidFill>
                  <a:srgbClr val="272626"/>
                </a:solidFill>
                <a:latin typeface="Comic Sans MS" panose="030F0902030302020204" pitchFamily="66" charset="0"/>
              </a:rPr>
              <a:t>We see that their lives, and some of the events and changes in their time on the throne, also included links with Africa and with African people.</a:t>
            </a:r>
          </a:p>
        </p:txBody>
      </p:sp>
    </p:spTree>
    <p:extLst>
      <p:ext uri="{BB962C8B-B14F-4D97-AF65-F5344CB8AC3E}">
        <p14:creationId xmlns:p14="http://schemas.microsoft.com/office/powerpoint/2010/main" val="251636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91BDEC4-024E-D94B-89BC-84D64F3D35D1}"/>
              </a:ext>
            </a:extLst>
          </p:cNvPr>
          <p:cNvSpPr txBox="1">
            <a:spLocks/>
          </p:cNvSpPr>
          <p:nvPr/>
        </p:nvSpPr>
        <p:spPr>
          <a:xfrm>
            <a:off x="0" y="796774"/>
            <a:ext cx="12192000" cy="56894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D9222A"/>
                </a:solidFill>
                <a:latin typeface="Comic Sans MS" panose="030F0902030302020204" pitchFamily="66" charset="0"/>
              </a:rPr>
              <a:t>Language about African people in Tudor England</a:t>
            </a:r>
            <a:endParaRPr lang="en-US" sz="3000" b="1" dirty="0">
              <a:solidFill>
                <a:srgbClr val="D9222A"/>
              </a:solidFill>
              <a:latin typeface="Comic Sans MS" panose="030F0902030302020204" pitchFamily="66" charset="0"/>
            </a:endParaRPr>
          </a:p>
        </p:txBody>
      </p:sp>
      <p:sp>
        <p:nvSpPr>
          <p:cNvPr id="7" name="Content Placeholder 2">
            <a:extLst>
              <a:ext uri="{FF2B5EF4-FFF2-40B4-BE49-F238E27FC236}">
                <a16:creationId xmlns:a16="http://schemas.microsoft.com/office/drawing/2014/main" id="{7DD484E6-1349-EC48-8DE4-72B84BB50DC7}"/>
              </a:ext>
            </a:extLst>
          </p:cNvPr>
          <p:cNvSpPr txBox="1">
            <a:spLocks/>
          </p:cNvSpPr>
          <p:nvPr/>
        </p:nvSpPr>
        <p:spPr>
          <a:xfrm>
            <a:off x="6752451" y="1717322"/>
            <a:ext cx="4631556"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The Tudors had many terms that they used to refer to people with dark skins, such as:</a:t>
            </a:r>
          </a:p>
          <a:p>
            <a:pPr marL="0" indent="0">
              <a:lnSpc>
                <a:spcPct val="100000"/>
              </a:lnSpc>
              <a:spcBef>
                <a:spcPts val="700"/>
              </a:spcBef>
              <a:buClr>
                <a:schemeClr val="bg1"/>
              </a:buClr>
              <a:buNone/>
            </a:pPr>
            <a:r>
              <a:rPr lang="en-GB" sz="2000" b="1" dirty="0">
                <a:solidFill>
                  <a:srgbClr val="272626"/>
                </a:solidFill>
                <a:latin typeface="Comic Sans MS" panose="030F0902030302020204" pitchFamily="66" charset="0"/>
              </a:rPr>
              <a:t>‘Ethiopian’</a:t>
            </a:r>
          </a:p>
          <a:p>
            <a:pPr marL="0" indent="0">
              <a:lnSpc>
                <a:spcPct val="100000"/>
              </a:lnSpc>
              <a:spcBef>
                <a:spcPts val="700"/>
              </a:spcBef>
              <a:buClr>
                <a:schemeClr val="bg1"/>
              </a:buClr>
              <a:buNone/>
            </a:pPr>
            <a:r>
              <a:rPr lang="en-GB" sz="2000" b="1" dirty="0">
                <a:solidFill>
                  <a:srgbClr val="272626"/>
                </a:solidFill>
                <a:latin typeface="Comic Sans MS" panose="030F0902030302020204" pitchFamily="66" charset="0"/>
              </a:rPr>
              <a:t>‘Saracen’</a:t>
            </a:r>
          </a:p>
          <a:p>
            <a:pPr marL="0" indent="0">
              <a:lnSpc>
                <a:spcPct val="100000"/>
              </a:lnSpc>
              <a:spcBef>
                <a:spcPts val="700"/>
              </a:spcBef>
              <a:buClr>
                <a:schemeClr val="bg1"/>
              </a:buClr>
              <a:buNone/>
            </a:pPr>
            <a:r>
              <a:rPr lang="en-GB" sz="2000" b="1" dirty="0">
                <a:solidFill>
                  <a:srgbClr val="272626"/>
                </a:solidFill>
                <a:latin typeface="Comic Sans MS" panose="030F0902030302020204" pitchFamily="66" charset="0"/>
              </a:rPr>
              <a:t>‘Blackamoor’ </a:t>
            </a:r>
            <a:r>
              <a:rPr lang="en-GB" sz="2000" dirty="0">
                <a:solidFill>
                  <a:srgbClr val="272626"/>
                </a:solidFill>
                <a:latin typeface="Comic Sans MS" panose="030F0902030302020204" pitchFamily="66" charset="0"/>
              </a:rPr>
              <a:t>or </a:t>
            </a:r>
            <a:r>
              <a:rPr lang="en-GB" sz="2000" b="1" dirty="0">
                <a:solidFill>
                  <a:srgbClr val="272626"/>
                </a:solidFill>
                <a:latin typeface="Comic Sans MS" panose="030F0902030302020204" pitchFamily="66" charset="0"/>
              </a:rPr>
              <a:t>‘Moor’</a:t>
            </a:r>
          </a:p>
          <a:p>
            <a:pPr marL="0" indent="0">
              <a:lnSpc>
                <a:spcPct val="100000"/>
              </a:lnSpc>
              <a:spcBef>
                <a:spcPts val="700"/>
              </a:spcBef>
              <a:buClr>
                <a:schemeClr val="bg1"/>
              </a:buClr>
              <a:buNone/>
            </a:pPr>
            <a:r>
              <a:rPr lang="en-GB" sz="2000" b="1" dirty="0">
                <a:solidFill>
                  <a:srgbClr val="272626"/>
                </a:solidFill>
                <a:latin typeface="Comic Sans MS" panose="030F0902030302020204" pitchFamily="66" charset="0"/>
              </a:rPr>
              <a:t>‘Morisco’</a:t>
            </a:r>
          </a:p>
          <a:p>
            <a:pPr marL="0" indent="0">
              <a:lnSpc>
                <a:spcPct val="100000"/>
              </a:lnSpc>
              <a:spcBef>
                <a:spcPts val="1500"/>
              </a:spcBef>
              <a:buClr>
                <a:srgbClr val="D9222A"/>
              </a:buClr>
              <a:buNone/>
            </a:pPr>
            <a:r>
              <a:rPr lang="en-GB" sz="2000" dirty="0">
                <a:solidFill>
                  <a:srgbClr val="272626"/>
                </a:solidFill>
                <a:latin typeface="Comic Sans MS" panose="030F0902030302020204" pitchFamily="66" charset="0"/>
              </a:rPr>
              <a:t>The term ‘Black people’ was not used to refer to this group, and people from England and Europe did not refer to themselves as ‘white’.</a:t>
            </a:r>
          </a:p>
        </p:txBody>
      </p:sp>
      <p:sp>
        <p:nvSpPr>
          <p:cNvPr id="2" name="Rounded Rectangular Callout 1">
            <a:extLst>
              <a:ext uri="{FF2B5EF4-FFF2-40B4-BE49-F238E27FC236}">
                <a16:creationId xmlns:a16="http://schemas.microsoft.com/office/drawing/2014/main" id="{2D9E018C-F709-B743-A873-1C97427E9FC8}"/>
              </a:ext>
            </a:extLst>
          </p:cNvPr>
          <p:cNvSpPr/>
          <p:nvPr/>
        </p:nvSpPr>
        <p:spPr>
          <a:xfrm>
            <a:off x="1065447" y="1812060"/>
            <a:ext cx="2272683" cy="683581"/>
          </a:xfrm>
          <a:prstGeom prst="wedgeRoundRectCallout">
            <a:avLst>
              <a:gd name="adj1" fmla="val -36005"/>
              <a:gd name="adj2" fmla="val 91201"/>
              <a:gd name="adj3" fmla="val 16667"/>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dirty="0">
                <a:solidFill>
                  <a:schemeClr val="bg1"/>
                </a:solidFill>
                <a:latin typeface="Comic Sans MS" panose="030F0902030302020204" pitchFamily="66" charset="0"/>
              </a:rPr>
              <a:t>Ethiopian</a:t>
            </a:r>
          </a:p>
        </p:txBody>
      </p:sp>
      <p:sp>
        <p:nvSpPr>
          <p:cNvPr id="8" name="Rounded Rectangular Callout 7">
            <a:extLst>
              <a:ext uri="{FF2B5EF4-FFF2-40B4-BE49-F238E27FC236}">
                <a16:creationId xmlns:a16="http://schemas.microsoft.com/office/drawing/2014/main" id="{0EC59E87-4340-B249-A7EC-BA2439ED9853}"/>
              </a:ext>
            </a:extLst>
          </p:cNvPr>
          <p:cNvSpPr/>
          <p:nvPr/>
        </p:nvSpPr>
        <p:spPr>
          <a:xfrm flipH="1">
            <a:off x="1346823" y="3436165"/>
            <a:ext cx="2272683" cy="683581"/>
          </a:xfrm>
          <a:prstGeom prst="wedgeRoundRectCallout">
            <a:avLst>
              <a:gd name="adj1" fmla="val -36005"/>
              <a:gd name="adj2" fmla="val 91201"/>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dirty="0">
                <a:solidFill>
                  <a:schemeClr val="bg1"/>
                </a:solidFill>
                <a:latin typeface="Comic Sans MS" panose="030F0902030302020204" pitchFamily="66" charset="0"/>
              </a:rPr>
              <a:t>Blackamoor</a:t>
            </a:r>
            <a:endParaRPr lang="en-US" sz="2500" dirty="0">
              <a:solidFill>
                <a:schemeClr val="bg1"/>
              </a:solidFill>
            </a:endParaRPr>
          </a:p>
        </p:txBody>
      </p:sp>
      <p:sp>
        <p:nvSpPr>
          <p:cNvPr id="9" name="Rounded Rectangular Callout 8">
            <a:extLst>
              <a:ext uri="{FF2B5EF4-FFF2-40B4-BE49-F238E27FC236}">
                <a16:creationId xmlns:a16="http://schemas.microsoft.com/office/drawing/2014/main" id="{EC7703F8-6EEB-1B46-BCDA-1BE123771226}"/>
              </a:ext>
            </a:extLst>
          </p:cNvPr>
          <p:cNvSpPr/>
          <p:nvPr/>
        </p:nvSpPr>
        <p:spPr>
          <a:xfrm>
            <a:off x="3867707" y="4376690"/>
            <a:ext cx="2272683" cy="683581"/>
          </a:xfrm>
          <a:prstGeom prst="wedgeRoundRectCallout">
            <a:avLst>
              <a:gd name="adj1" fmla="val -36005"/>
              <a:gd name="adj2" fmla="val 91201"/>
              <a:gd name="adj3" fmla="val 1666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dirty="0">
                <a:solidFill>
                  <a:schemeClr val="bg1"/>
                </a:solidFill>
                <a:latin typeface="Comic Sans MS" panose="030F0902030302020204" pitchFamily="66" charset="0"/>
              </a:rPr>
              <a:t>Moor</a:t>
            </a:r>
            <a:endParaRPr lang="en-US" sz="2500" dirty="0">
              <a:solidFill>
                <a:schemeClr val="bg1"/>
              </a:solidFill>
            </a:endParaRPr>
          </a:p>
        </p:txBody>
      </p:sp>
      <p:sp>
        <p:nvSpPr>
          <p:cNvPr id="10" name="Rounded Rectangular Callout 9">
            <a:extLst>
              <a:ext uri="{FF2B5EF4-FFF2-40B4-BE49-F238E27FC236}">
                <a16:creationId xmlns:a16="http://schemas.microsoft.com/office/drawing/2014/main" id="{E25E39CD-6883-8E4E-9341-8C05B3317845}"/>
              </a:ext>
            </a:extLst>
          </p:cNvPr>
          <p:cNvSpPr/>
          <p:nvPr/>
        </p:nvSpPr>
        <p:spPr>
          <a:xfrm flipH="1">
            <a:off x="1062738" y="5060271"/>
            <a:ext cx="2272683" cy="683581"/>
          </a:xfrm>
          <a:prstGeom prst="wedgeRoundRectCallout">
            <a:avLst>
              <a:gd name="adj1" fmla="val -36005"/>
              <a:gd name="adj2" fmla="val 91201"/>
              <a:gd name="adj3" fmla="val 1666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dirty="0">
                <a:solidFill>
                  <a:schemeClr val="bg1"/>
                </a:solidFill>
                <a:latin typeface="Comic Sans MS" panose="030F0902030302020204" pitchFamily="66" charset="0"/>
              </a:rPr>
              <a:t>Morisco</a:t>
            </a:r>
            <a:endParaRPr lang="en-US" sz="2500" dirty="0">
              <a:solidFill>
                <a:schemeClr val="bg1"/>
              </a:solidFill>
            </a:endParaRPr>
          </a:p>
        </p:txBody>
      </p:sp>
      <p:sp>
        <p:nvSpPr>
          <p:cNvPr id="12" name="Rounded Rectangular Callout 11">
            <a:extLst>
              <a:ext uri="{FF2B5EF4-FFF2-40B4-BE49-F238E27FC236}">
                <a16:creationId xmlns:a16="http://schemas.microsoft.com/office/drawing/2014/main" id="{D00ED87C-1F0E-7C4D-9BCF-5AABC7314CFB}"/>
              </a:ext>
            </a:extLst>
          </p:cNvPr>
          <p:cNvSpPr/>
          <p:nvPr/>
        </p:nvSpPr>
        <p:spPr>
          <a:xfrm flipH="1">
            <a:off x="3867707" y="2224966"/>
            <a:ext cx="2272683" cy="683581"/>
          </a:xfrm>
          <a:prstGeom prst="wedgeRoundRectCallout">
            <a:avLst>
              <a:gd name="adj1" fmla="val -36005"/>
              <a:gd name="adj2" fmla="val 91201"/>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dirty="0">
                <a:solidFill>
                  <a:schemeClr val="bg1"/>
                </a:solidFill>
                <a:latin typeface="Comic Sans MS" panose="030F0902030302020204" pitchFamily="66" charset="0"/>
              </a:rPr>
              <a:t>Saracen</a:t>
            </a:r>
          </a:p>
        </p:txBody>
      </p:sp>
    </p:spTree>
    <p:extLst>
      <p:ext uri="{BB962C8B-B14F-4D97-AF65-F5344CB8AC3E}">
        <p14:creationId xmlns:p14="http://schemas.microsoft.com/office/powerpoint/2010/main" val="32862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3756</TotalTime>
  <Words>2851</Words>
  <Application>Microsoft Office PowerPoint</Application>
  <PresentationFormat>Widescreen</PresentationFormat>
  <Paragraphs>175</Paragraphs>
  <Slides>43</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Yinka Olusoga</dc:creator>
  <cp:lastModifiedBy>Sara Maslin</cp:lastModifiedBy>
  <cp:revision>212</cp:revision>
  <dcterms:created xsi:type="dcterms:W3CDTF">2021-10-31T13:44:08Z</dcterms:created>
  <dcterms:modified xsi:type="dcterms:W3CDTF">2022-09-20T20:02:20Z</dcterms:modified>
</cp:coreProperties>
</file>