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8"/>
  </p:notesMasterIdLst>
  <p:sldIdLst>
    <p:sldId id="271" r:id="rId4"/>
    <p:sldId id="317" r:id="rId5"/>
    <p:sldId id="319" r:id="rId6"/>
    <p:sldId id="321" r:id="rId7"/>
    <p:sldId id="322" r:id="rId8"/>
    <p:sldId id="320" r:id="rId9"/>
    <p:sldId id="323" r:id="rId10"/>
    <p:sldId id="324" r:id="rId11"/>
    <p:sldId id="325" r:id="rId12"/>
    <p:sldId id="326" r:id="rId13"/>
    <p:sldId id="327" r:id="rId14"/>
    <p:sldId id="329" r:id="rId15"/>
    <p:sldId id="328" r:id="rId16"/>
    <p:sldId id="33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27" userDrawn="1">
          <p15:clr>
            <a:srgbClr val="A4A3A4"/>
          </p15:clr>
        </p15:guide>
        <p15:guide id="8" pos="551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4248" userDrawn="1">
          <p15:clr>
            <a:srgbClr val="A4A3A4"/>
          </p15:clr>
        </p15:guide>
        <p15:guide id="11" pos="3772" userDrawn="1">
          <p15:clr>
            <a:srgbClr val="A4A3A4"/>
          </p15:clr>
        </p15:guide>
        <p15:guide id="12" orient="horz" pos="37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E15D29"/>
    <a:srgbClr val="3FAA4C"/>
    <a:srgbClr val="3692C4"/>
    <a:srgbClr val="39AB47"/>
    <a:srgbClr val="D92229"/>
    <a:srgbClr val="D9222A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46" autoAdjust="0"/>
    <p:restoredTop sz="94700"/>
  </p:normalViewPr>
  <p:slideViewPr>
    <p:cSldViewPr snapToGrid="0" snapToObjects="1">
      <p:cViewPr varScale="1">
        <p:scale>
          <a:sx n="49" d="100"/>
          <a:sy n="49" d="100"/>
        </p:scale>
        <p:origin x="228" y="48"/>
      </p:cViewPr>
      <p:guideLst>
        <p:guide orient="horz" pos="4320"/>
        <p:guide orient="horz" pos="527"/>
        <p:guide pos="551"/>
        <p:guide orient="horz" pos="5"/>
        <p:guide pos="4248"/>
        <p:guide pos="3772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5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A5974AE-25BB-4949-8F6C-99373565C0A5}"/>
              </a:ext>
            </a:extLst>
          </p:cNvPr>
          <p:cNvSpPr/>
          <p:nvPr/>
        </p:nvSpPr>
        <p:spPr>
          <a:xfrm>
            <a:off x="840557" y="1894372"/>
            <a:ext cx="10510886" cy="3591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15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AACD5EE1-F3C5-E447-9DD8-9B8B3FB782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7607" y="1966501"/>
            <a:ext cx="3378112" cy="344682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64276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Hinduism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1255AD-4542-80C6-1A42-C5641FCCFEB0}"/>
              </a:ext>
            </a:extLst>
          </p:cNvPr>
          <p:cNvSpPr txBox="1"/>
          <p:nvPr/>
        </p:nvSpPr>
        <p:spPr>
          <a:xfrm>
            <a:off x="1" y="1116502"/>
            <a:ext cx="1219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Vi</a:t>
            </a:r>
            <a:r>
              <a:rPr lang="en-GB" sz="2000" dirty="0">
                <a:solidFill>
                  <a:schemeClr val="bg1"/>
                </a:solidFill>
                <a:effectLst/>
                <a:latin typeface="Comic Sans MS" panose="030F09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ctory of light over darkness, good over evil, and knowledge over ignorance.</a:t>
            </a:r>
            <a:endParaRPr lang="en-GB" sz="2000" dirty="0">
              <a:latin typeface="Comic Sans MS" panose="030F0902030302020204" pitchFamily="66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74C928C-FF19-E14C-8052-C607D5E73133}"/>
              </a:ext>
            </a:extLst>
          </p:cNvPr>
          <p:cNvGrpSpPr/>
          <p:nvPr/>
        </p:nvGrpSpPr>
        <p:grpSpPr>
          <a:xfrm>
            <a:off x="936281" y="1966501"/>
            <a:ext cx="6848776" cy="3440186"/>
            <a:chOff x="857947" y="1994782"/>
            <a:chExt cx="6848776" cy="3440186"/>
          </a:xfrm>
        </p:grpSpPr>
        <p:pic>
          <p:nvPicPr>
            <p:cNvPr id="20" name="Picture 19" descr="A picture containing candle, cake, birthday, lit&#10;&#10;Description automatically generated">
              <a:extLst>
                <a:ext uri="{FF2B5EF4-FFF2-40B4-BE49-F238E27FC236}">
                  <a16:creationId xmlns:a16="http://schemas.microsoft.com/office/drawing/2014/main" id="{F5114ECE-90F7-2E4F-BA35-4B81818BB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8611" y="1994782"/>
              <a:ext cx="3378112" cy="3440185"/>
            </a:xfrm>
            <a:prstGeom prst="rect">
              <a:avLst/>
            </a:prstGeom>
          </p:spPr>
        </p:pic>
        <p:pic>
          <p:nvPicPr>
            <p:cNvPr id="22" name="Picture 21" descr="A picture containing sport, dancer, posing&#10;&#10;Description automatically generated">
              <a:extLst>
                <a:ext uri="{FF2B5EF4-FFF2-40B4-BE49-F238E27FC236}">
                  <a16:creationId xmlns:a16="http://schemas.microsoft.com/office/drawing/2014/main" id="{932DDEB1-1FDE-654B-9BF0-1E1ABD2E3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947" y="1994782"/>
              <a:ext cx="3378113" cy="34401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osing&#10;&#10;Description automatically generated">
            <a:extLst>
              <a:ext uri="{FF2B5EF4-FFF2-40B4-BE49-F238E27FC236}">
                <a16:creationId xmlns:a16="http://schemas.microsoft.com/office/drawing/2014/main" id="{719603EA-1AD1-134A-885E-DE1DFCC195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2"/>
            <a:ext cx="5113337" cy="5184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613901"/>
            <a:ext cx="4548252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and Sita became the new King and Queen.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ruled very wisely.</a:t>
            </a:r>
          </a:p>
        </p:txBody>
      </p:sp>
    </p:spTree>
    <p:extLst>
      <p:ext uri="{BB962C8B-B14F-4D97-AF65-F5344CB8AC3E}">
        <p14:creationId xmlns:p14="http://schemas.microsoft.com/office/powerpoint/2010/main" val="132186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5DFF182E-B64B-3946-9CC2-057935E64D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2"/>
            <a:ext cx="5113337" cy="51847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1993992"/>
            <a:ext cx="4263244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Today, Hindus celebrate by lighting candles.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People also open their doors and windows, to guide the Lakshmi, the goddess of wealth and purity into</a:t>
            </a:r>
            <a:b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their homes.</a:t>
            </a:r>
          </a:p>
        </p:txBody>
      </p:sp>
    </p:spTree>
    <p:extLst>
      <p:ext uri="{BB962C8B-B14F-4D97-AF65-F5344CB8AC3E}">
        <p14:creationId xmlns:p14="http://schemas.microsoft.com/office/powerpoint/2010/main" val="275650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017742"/>
            <a:ext cx="4263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Hindus also celebrate by cleaning their homes, making rangoli patterns.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And, of course, lighting more candles.</a:t>
            </a:r>
          </a:p>
          <a:p>
            <a:pPr>
              <a:spcAft>
                <a:spcPts val="1500"/>
              </a:spcAft>
            </a:pPr>
            <a:r>
              <a:rPr lang="en-GB" sz="2400" b="1" dirty="0">
                <a:solidFill>
                  <a:srgbClr val="272626"/>
                </a:solidFill>
                <a:latin typeface="Comic Sans MS" panose="030F0702030302020204" pitchFamily="66" charset="0"/>
              </a:rPr>
              <a:t>Happy Diwali!</a:t>
            </a:r>
          </a:p>
        </p:txBody>
      </p:sp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23F935E2-C8EA-6A49-9D4A-D6F4574537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07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50180" y="1518978"/>
            <a:ext cx="4667107" cy="4101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How did this story make you feel?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Which part of the story did you like best?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This story is about good defeating evil.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Who do you think was evil?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Who do you think was good?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Do you know of any stories when good overcomes evil?</a:t>
            </a:r>
          </a:p>
        </p:txBody>
      </p:sp>
      <p:pic>
        <p:nvPicPr>
          <p:cNvPr id="13" name="Picture 12" descr="A picture containing candle, close&#10;&#10;Description automatically generated">
            <a:extLst>
              <a:ext uri="{FF2B5EF4-FFF2-40B4-BE49-F238E27FC236}">
                <a16:creationId xmlns:a16="http://schemas.microsoft.com/office/drawing/2014/main" id="{8FB41DB4-9878-D847-9DA9-21D8429D12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71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78BA7A-C26B-7548-BD73-44641C7C6504}"/>
              </a:ext>
            </a:extLst>
          </p:cNvPr>
          <p:cNvSpPr/>
          <p:nvPr/>
        </p:nvSpPr>
        <p:spPr>
          <a:xfrm>
            <a:off x="1926420" y="1913641"/>
            <a:ext cx="8339160" cy="2849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 descr="A picture containing tree, decorated&#10;&#10;Description automatically generated">
            <a:extLst>
              <a:ext uri="{FF2B5EF4-FFF2-40B4-BE49-F238E27FC236}">
                <a16:creationId xmlns:a16="http://schemas.microsoft.com/office/drawing/2014/main" id="{B47C64FD-B39A-DE48-BB61-EC68DE237A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9497" y="1968232"/>
            <a:ext cx="2680137" cy="2734654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710342A-9F36-D449-800C-60A28BF02E9A}"/>
              </a:ext>
            </a:extLst>
          </p:cNvPr>
          <p:cNvGrpSpPr/>
          <p:nvPr/>
        </p:nvGrpSpPr>
        <p:grpSpPr>
          <a:xfrm>
            <a:off x="2002366" y="1970867"/>
            <a:ext cx="5433704" cy="2729385"/>
            <a:chOff x="857947" y="1994782"/>
            <a:chExt cx="6848776" cy="3440186"/>
          </a:xfrm>
        </p:grpSpPr>
        <p:pic>
          <p:nvPicPr>
            <p:cNvPr id="4" name="Picture 3" descr="A picture containing candle, cake, birthday, lit&#10;&#10;Description automatically generated">
              <a:extLst>
                <a:ext uri="{FF2B5EF4-FFF2-40B4-BE49-F238E27FC236}">
                  <a16:creationId xmlns:a16="http://schemas.microsoft.com/office/drawing/2014/main" id="{6A90540D-E6B3-934C-9652-DA003E9B67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28611" y="1994782"/>
              <a:ext cx="3378112" cy="3440185"/>
            </a:xfrm>
            <a:prstGeom prst="rect">
              <a:avLst/>
            </a:prstGeom>
          </p:spPr>
        </p:pic>
        <p:pic>
          <p:nvPicPr>
            <p:cNvPr id="5" name="Picture 4" descr="A picture containing sport, dancer, posing&#10;&#10;Description automatically generated">
              <a:extLst>
                <a:ext uri="{FF2B5EF4-FFF2-40B4-BE49-F238E27FC236}">
                  <a16:creationId xmlns:a16="http://schemas.microsoft.com/office/drawing/2014/main" id="{95C83FD1-B5E9-4A4B-B6BD-E82AC63F526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947" y="1994782"/>
              <a:ext cx="3378113" cy="3440186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Diwali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84325" y="1740075"/>
            <a:ext cx="3932216" cy="337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200" b="1" dirty="0">
                <a:solidFill>
                  <a:srgbClr val="272626"/>
                </a:solidFill>
                <a:latin typeface="Comic Sans MS" panose="030F0702030302020204" pitchFamily="66" charset="0"/>
              </a:rPr>
              <a:t>Diwali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 is the Hindu New Year festival.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lasts up to five days.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celebrates the victory of good over evil.</a:t>
            </a:r>
          </a:p>
          <a:p>
            <a:pPr>
              <a:spcAft>
                <a:spcPts val="1500"/>
              </a:spcAft>
            </a:pP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It is the story of Lord Rama and Princess Sita’s victory over the demon </a:t>
            </a:r>
            <a:r>
              <a:rPr lang="en-GB" sz="22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2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  <a:endParaRPr lang="en-GB" dirty="0"/>
          </a:p>
        </p:txBody>
      </p:sp>
      <p:pic>
        <p:nvPicPr>
          <p:cNvPr id="6" name="Picture 5" descr="A picture containing candle, cake, birthday, lit&#10;&#10;Description automatically generated">
            <a:extLst>
              <a:ext uri="{FF2B5EF4-FFF2-40B4-BE49-F238E27FC236}">
                <a16:creationId xmlns:a16="http://schemas.microsoft.com/office/drawing/2014/main" id="{9D18C5C1-6424-024D-A474-E0D8DDEFB8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8889"/>
            <a:ext cx="5106390" cy="520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port, dancer, posing&#10;&#10;Description automatically generated">
            <a:extLst>
              <a:ext uri="{FF2B5EF4-FFF2-40B4-BE49-F238E27FC236}">
                <a16:creationId xmlns:a16="http://schemas.microsoft.com/office/drawing/2014/main" id="{4AB7DC20-D97F-1F42-B9B4-187766D11B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8889"/>
            <a:ext cx="5106390" cy="52002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60575" y="2241511"/>
            <a:ext cx="4231573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Lord Rama was a good man.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He was married to a princess called Sita.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They had been sent to live in the forest.</a:t>
            </a:r>
            <a:endParaRPr lang="en-GB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377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wearing a garment&#10;&#10;Description automatically generated with low confidence">
            <a:extLst>
              <a:ext uri="{FF2B5EF4-FFF2-40B4-BE49-F238E27FC236}">
                <a16:creationId xmlns:a16="http://schemas.microsoft.com/office/drawing/2014/main" id="{19798E9C-3ECF-7848-8443-5C03D7F6AE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485" y="820423"/>
            <a:ext cx="5129586" cy="52300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73938" y="2443392"/>
            <a:ext cx="4231573" cy="17620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was the demon king, who had 10 heads!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One dreadful day,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 kidnapped Sita.</a:t>
            </a:r>
          </a:p>
        </p:txBody>
      </p:sp>
    </p:spTree>
    <p:extLst>
      <p:ext uri="{BB962C8B-B14F-4D97-AF65-F5344CB8AC3E}">
        <p14:creationId xmlns:p14="http://schemas.microsoft.com/office/powerpoint/2010/main" val="286901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in a garment&#10;&#10;Description automatically generated with low confidence">
            <a:extLst>
              <a:ext uri="{FF2B5EF4-FFF2-40B4-BE49-F238E27FC236}">
                <a16:creationId xmlns:a16="http://schemas.microsoft.com/office/drawing/2014/main" id="{790C0148-0E3F-DA4C-9B80-6EE1D0DA24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78" y="581890"/>
            <a:ext cx="5717969" cy="57179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443392"/>
            <a:ext cx="4231573" cy="2131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searched high and low.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 he met Hanuman, the monkey god. Hanuman agreed to help Rama look for Princess Sita.</a:t>
            </a:r>
          </a:p>
        </p:txBody>
      </p:sp>
    </p:spTree>
    <p:extLst>
      <p:ext uri="{BB962C8B-B14F-4D97-AF65-F5344CB8AC3E}">
        <p14:creationId xmlns:p14="http://schemas.microsoft.com/office/powerpoint/2010/main" val="281233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443392"/>
            <a:ext cx="4231573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Hanuman finally found Sita.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She was imprisoned on the island of Lanka.</a:t>
            </a:r>
          </a:p>
        </p:txBody>
      </p:sp>
      <p:pic>
        <p:nvPicPr>
          <p:cNvPr id="22" name="Picture 21" descr="A picture containing drawing, colorful&#10;&#10;Description automatically generated">
            <a:extLst>
              <a:ext uri="{FF2B5EF4-FFF2-40B4-BE49-F238E27FC236}">
                <a16:creationId xmlns:a16="http://schemas.microsoft.com/office/drawing/2014/main" id="{A3EC8685-8C4B-364A-9B90-1D1323DE8C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1713145"/>
            <a:ext cx="4231573" cy="34317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Hanuman, Rama and his brother, Lakshman, fought a great battle against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Ravana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Rama had a special bow and arrow from the gods.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Eventually Rama defeated the demon king using his special arrow.  </a:t>
            </a:r>
          </a:p>
        </p:txBody>
      </p:sp>
      <p:pic>
        <p:nvPicPr>
          <p:cNvPr id="3" name="Picture 2" descr="A picture containing linedrawing&#10;&#10;Description automatically generated">
            <a:extLst>
              <a:ext uri="{FF2B5EF4-FFF2-40B4-BE49-F238E27FC236}">
                <a16:creationId xmlns:a16="http://schemas.microsoft.com/office/drawing/2014/main" id="{E066EEF2-1157-814F-9B14-976E886C546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597" y="560322"/>
            <a:ext cx="4231573" cy="573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9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178657"/>
            <a:ext cx="4231573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Sita and Rama, along with Lakshman, his brother, set off for their city in the middle of the night.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It was so dark they could hardly see!</a:t>
            </a:r>
          </a:p>
        </p:txBody>
      </p:sp>
      <p:pic>
        <p:nvPicPr>
          <p:cNvPr id="6" name="Picture 5" descr="A picture containing text, fabric&#10;&#10;Description automatically generated">
            <a:extLst>
              <a:ext uri="{FF2B5EF4-FFF2-40B4-BE49-F238E27FC236}">
                <a16:creationId xmlns:a16="http://schemas.microsoft.com/office/drawing/2014/main" id="{2B541835-A7D3-2B42-89DE-9C96852018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3"/>
            <a:ext cx="5113337" cy="518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2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lit candles&#10;&#10;Description automatically generated with low confidence">
            <a:extLst>
              <a:ext uri="{FF2B5EF4-FFF2-40B4-BE49-F238E27FC236}">
                <a16:creationId xmlns:a16="http://schemas.microsoft.com/office/drawing/2014/main" id="{5023974E-AE17-1444-A504-1033639655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2" y="836612"/>
            <a:ext cx="5113338" cy="51847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F8DEE0-3EFF-FE49-A06D-6C102CC40A36}"/>
              </a:ext>
            </a:extLst>
          </p:cNvPr>
          <p:cNvSpPr txBox="1"/>
          <p:nvPr/>
        </p:nvSpPr>
        <p:spPr>
          <a:xfrm>
            <a:off x="6638304" y="2178657"/>
            <a:ext cx="4548252" cy="2500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The people lit up the whole city with little lamps, or </a:t>
            </a:r>
            <a:r>
              <a:rPr lang="en-GB" sz="24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Diyas</a:t>
            </a: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, to help guide them home.</a:t>
            </a:r>
          </a:p>
          <a:p>
            <a:pPr>
              <a:spcAft>
                <a:spcPts val="1500"/>
              </a:spcAft>
            </a:pPr>
            <a:r>
              <a:rPr lang="en-GB" sz="2400" dirty="0">
                <a:solidFill>
                  <a:srgbClr val="272626"/>
                </a:solidFill>
                <a:latin typeface="Comic Sans MS" panose="030F0702030302020204" pitchFamily="66" charset="0"/>
              </a:rPr>
              <a:t>This showed how much the people wanted Rama and Sita to come back.  </a:t>
            </a:r>
          </a:p>
        </p:txBody>
      </p:sp>
    </p:spTree>
    <p:extLst>
      <p:ext uri="{BB962C8B-B14F-4D97-AF65-F5344CB8AC3E}">
        <p14:creationId xmlns:p14="http://schemas.microsoft.com/office/powerpoint/2010/main" val="255546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16415</TotalTime>
  <Words>398</Words>
  <Application>Microsoft Office PowerPoint</Application>
  <PresentationFormat>Widescreen</PresentationFormat>
  <Paragraphs>41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Liz Warren</cp:lastModifiedBy>
  <cp:revision>455</cp:revision>
  <dcterms:created xsi:type="dcterms:W3CDTF">2021-01-11T17:47:06Z</dcterms:created>
  <dcterms:modified xsi:type="dcterms:W3CDTF">2025-02-10T17:40:59Z</dcterms:modified>
</cp:coreProperties>
</file>