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</p:sldMasterIdLst>
  <p:notesMasterIdLst>
    <p:notesMasterId r:id="rId13"/>
  </p:notesMasterIdLst>
  <p:sldIdLst>
    <p:sldId id="271" r:id="rId4"/>
    <p:sldId id="317" r:id="rId5"/>
    <p:sldId id="331" r:id="rId6"/>
    <p:sldId id="332" r:id="rId7"/>
    <p:sldId id="333" r:id="rId8"/>
    <p:sldId id="334" r:id="rId9"/>
    <p:sldId id="335" r:id="rId10"/>
    <p:sldId id="336" r:id="rId11"/>
    <p:sldId id="33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6" orient="horz" pos="572" userDrawn="1">
          <p15:clr>
            <a:srgbClr val="A4A3A4"/>
          </p15:clr>
        </p15:guide>
        <p15:guide id="8" pos="1050" userDrawn="1">
          <p15:clr>
            <a:srgbClr val="A4A3A4"/>
          </p15:clr>
        </p15:guide>
        <p15:guide id="9" orient="horz" pos="5" userDrawn="1">
          <p15:clr>
            <a:srgbClr val="A4A3A4"/>
          </p15:clr>
        </p15:guide>
        <p15:guide id="10" pos="3795" userDrawn="1">
          <p15:clr>
            <a:srgbClr val="A4A3A4"/>
          </p15:clr>
        </p15:guide>
        <p15:guide id="11" pos="4407" userDrawn="1">
          <p15:clr>
            <a:srgbClr val="A4A3A4"/>
          </p15:clr>
        </p15:guide>
        <p15:guide id="12" orient="horz" pos="37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cilia" initials="C" lastIdx="1" clrIdx="0">
    <p:extLst>
      <p:ext uri="{19B8F6BF-5375-455C-9EA6-DF929625EA0E}">
        <p15:presenceInfo xmlns:p15="http://schemas.microsoft.com/office/powerpoint/2012/main" userId="Cecilia" providerId="None"/>
      </p:ext>
    </p:extLst>
  </p:cmAuthor>
  <p:cmAuthor id="2" name="Amanda Hartley" initials="AH" lastIdx="25" clrIdx="1">
    <p:extLst>
      <p:ext uri="{19B8F6BF-5375-455C-9EA6-DF929625EA0E}">
        <p15:presenceInfo xmlns:p15="http://schemas.microsoft.com/office/powerpoint/2012/main" userId="e65b0fb4b927df0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2626"/>
    <a:srgbClr val="7F3F98"/>
    <a:srgbClr val="286AA6"/>
    <a:srgbClr val="3692C4"/>
    <a:srgbClr val="E15D29"/>
    <a:srgbClr val="3FAA4C"/>
    <a:srgbClr val="39AB47"/>
    <a:srgbClr val="D92229"/>
    <a:srgbClr val="D9222A"/>
    <a:srgbClr val="41AE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27" autoAdjust="0"/>
    <p:restoredTop sz="94700"/>
  </p:normalViewPr>
  <p:slideViewPr>
    <p:cSldViewPr snapToGrid="0" snapToObjects="1">
      <p:cViewPr varScale="1">
        <p:scale>
          <a:sx n="163" d="100"/>
          <a:sy n="163" d="100"/>
        </p:scale>
        <p:origin x="216" y="264"/>
      </p:cViewPr>
      <p:guideLst>
        <p:guide orient="horz" pos="4320"/>
        <p:guide orient="horz" pos="572"/>
        <p:guide pos="1050"/>
        <p:guide orient="horz" pos="5"/>
        <p:guide pos="3795"/>
        <p:guide pos="4407"/>
        <p:guide orient="horz" pos="374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7AFA6-987F-154E-8022-2D2DFF0683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C69BD1-8686-954F-AE01-109DC8A06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A1AF57-0BA0-134C-AD55-D6CE33A8BD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9ED82-6929-AE4B-AAA7-F4D4AD5DC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F868A-DDEA-1D4E-81D7-E59CF7C8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05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A9EE6-B3D8-7C4C-8BD3-14E78C3E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CE54A-4C1E-7242-858B-41C6F30A2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040A-53F9-8041-A450-A2B65541B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0F6B-525A-1148-A37A-BAFC9D4E5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0A2532-0148-9F4B-B559-C8FF1D25F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4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C7DF6-F305-4140-9CBE-68679EF4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C6599-A7C6-1947-BD7D-F895FA291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E8E79-550D-B842-AEEA-5C55D17B4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10195-23CC-664D-8BFB-770E61C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116B5D-A569-6746-9E30-9DFD0E865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9475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5C81-162C-564E-9D5A-74760FD86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7C1F8A-3C86-4246-9B6C-9493EB52FB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D2C7A-187B-F04B-BCCB-A3A0EE9C6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96C342-90B2-1944-B268-41E33AD8D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C8AB84-42D5-434F-9D57-75A3278E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F56140-AC47-3645-ACEF-7471423A4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93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E7ED7-DDFC-7144-ACA2-6F56CBB9B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11AC4F-4582-C44C-AC10-71CD1ABE05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00FBAF-10A1-A941-918E-69C4B4395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893D9F6-4553-2344-916B-8A6593745B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4105EA-36FC-0844-AB4C-572E718E3C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F86211-67EF-1B49-A4B8-60E4238B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48259E-D3E8-BE4D-84DE-A8839C77C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FB9728-C8FA-3B40-928D-57BA1BE6F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443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33CEB-A4DD-A24D-A483-95B04408C9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4F1CFE-7DC9-3F42-90C8-E0C5F8FE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CB998E-BF83-6244-80C0-AC04360AF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F9B12-5623-3643-B615-33C8E7DAA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55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BD8940-13AF-034D-B297-C420AACC1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8E6B3B-5B8A-DB4C-AE40-DD53E365D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FE551-9E91-4244-A6D2-C9A7132BC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295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7AD88-5F6B-8041-9002-52E4E36C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751C-E92D-2545-879E-CDC3A405D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ECBD2E-58C4-8B4F-A93D-12CD64CC39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90BE6E-8BCA-1A4D-88CD-D3B3A0C0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03F5E4-09D1-064C-8087-FE5803791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D2F7A7-0EAA-CD4A-83E4-1E5967C51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8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1BB2-DA6C-1044-B7A0-5F7CA7128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FF4224-6F75-D147-8693-63EC69481D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E42B12-3D82-1F4D-9424-6BB0B2CE0A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8D7D5-F6FC-234C-871F-3247DBCED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82B2D1-8042-ED40-8ABE-D22D107FE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0C60B9-0C3A-8940-9D51-208CE0EDD8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230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176FC-9C19-6E47-91C8-E995CB8B8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A612F6-88F2-8A43-861B-FBAA475BE9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0A1131-C5D5-9143-9097-7C190ADB1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20CD8-0AC9-B54C-80E0-BFF8D55E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64787D-619B-AD47-8BDE-4CAA7A412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3497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EFDC6EC-6AA9-514F-BC17-07B439FC2D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907E40-E068-9C4D-9A38-13AC10B4CF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A8AB05-5068-BB44-A798-C7F3503D2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A036A5-3128-9946-8CAD-FA200BB5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EEA609-0301-0345-8D5F-BBD0C6191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7428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0BDC40-E66D-0349-9261-04A5DE153D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99D769-93F2-6E4C-A333-E32A5CA17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FC7E93-5B72-DC47-8C5D-8A8E35EFA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61CD6-0570-A946-A3C6-6B046F9E0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BCF00D-89BB-A443-ACFA-0CBE56BCC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5700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070AD-4487-8E4A-945B-E1CCF2CCE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F1402-7B59-B14B-B10D-691D023813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C47C8-A621-CE4F-A2F8-F26A7CEFD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6815C-4AB1-1846-A578-2241E0B5A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27A24C-11AB-5F4F-B577-73ED8C9CD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5769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8385D-37B4-834D-B825-9CF6257D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E9803E-CC2C-CD45-B1C6-69BA9CC36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FD8A66-9B63-644A-8692-5C0AD45DC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25F8B-EEC5-1446-B9B5-1C41C4308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FEE92F-B983-0742-B77F-3121AD53D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448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788FD-3B8D-FA41-A274-B8B57A6E4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5954E-1FCB-0449-B103-7A61EDC80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AD0969-F5AE-A040-8A4D-D2111E908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14B2DA-8BAB-2D4E-84DA-6EC8CAB1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E6954-1640-F04D-A498-5D1EA94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013354-BB56-B44D-BBF5-AE5D0DAE5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51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00780-8895-6F48-A7AB-B913B2548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D5621-C8C2-8E41-B7DF-0AEA3FCC7A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A71A45-0B26-C843-8F82-9ADAE27E31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E85698-EAC4-214B-916E-03013A01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967851-BCFD-7548-BCCD-EB5C309707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550B510-68ED-0440-AC96-A0A399C8C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33D7FC-C2D4-4B46-A8D7-3FD2AF46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E958464-36B1-C041-ABFA-37D335E6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842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FB7AF-5C18-CE43-B67D-42C2CB660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46F9EE-8B37-5F46-8C53-ACC64FC1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4C466D-0FD3-E141-AA73-73AE0902C1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FFECFD-F143-A542-B058-36EDBDF4F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6381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BBA86F-C4DD-8445-89B6-A64C7F593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13B13-2292-F047-B56A-4D3B77265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E72139-456E-784B-8C0C-5FB88EF6F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62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97209-9CD7-5D41-AB2A-3279DC757D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24493-A3F0-EF44-A480-3EECAE238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217F-741B-7B42-90AC-10429DF6F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C267F8-9501-B440-8E2C-4A2926800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712C13-E7BE-D942-89BB-47E716481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08F885-15CA-1444-A103-45953B6D6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458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29E7A-B6CE-8F45-9282-000F29F5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309869-734A-AC40-9C4D-828B82B900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0D73-B145-144C-8597-F685E6270F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D1C4F8-4814-1B44-8425-D8AD709CA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12505E-CD13-F640-9897-FA161F701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A4272F-8F36-A448-B96C-4B7AB395A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710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1A64-F563-B647-89F8-8949CB3F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EDC7E2-73FF-1048-A209-90195EBAA7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E2E384-5181-F145-94A6-23EC1739D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13C34B-354B-0B45-9455-8606F46548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D7984-F619-7C46-A150-DA96A1053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559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E5824D-8201-764F-93DF-DFBB3327A1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58893D-C53B-E94C-BEFC-A5A33BA57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5AC85-348F-2141-A045-3903E58E8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E6539A-CB73-2C4B-BB31-25AFB7854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2738-28A5-BA46-9163-090C29B13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9/5/23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5D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234A27B-9AD7-7045-B0F9-6FFCE0EC5F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3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C8C2E-F0DC-9E4D-A67A-835613ADD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35AE1-7ACC-C149-91D2-A93D4342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13A446-DF37-7E49-B0FB-6666B38B3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83711-07B3-E741-BE38-7C034DBEDB85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8E56C1-3AEF-364C-9ACB-166C2BA17B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94B0B-4BE2-EE41-985E-DA3A9DAD04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82C07-520D-814B-9B7A-BBBF825EE0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0B0B47F-F0F9-3745-A90B-9B239293814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3F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pic>
        <p:nvPicPr>
          <p:cNvPr id="8" name="Picture 7" descr="Background pattern&#10;&#10;Description automatically generated with low confidence">
            <a:extLst>
              <a:ext uri="{FF2B5EF4-FFF2-40B4-BE49-F238E27FC236}">
                <a16:creationId xmlns:a16="http://schemas.microsoft.com/office/drawing/2014/main" id="{880AF6F1-394F-E24F-9078-7F313DF43AE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508" y="388526"/>
            <a:ext cx="11354984" cy="608094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4EA0D0-DE9B-6E40-B27E-D26E74C38370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5E5DAC-A1ED-CA4D-A5B8-36AAEC590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B56A2D-1B9C-4646-9360-75D6BDA427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8BC-2A02-F24B-B262-12869213D8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0AB04-A9C3-7748-AB29-D0E2983B98FA}" type="datetimeFigureOut">
              <a:rPr lang="en-US" smtClean="0"/>
              <a:t>9/5/23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28D884-CDF4-7345-B4C6-64F69396BB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B38E4-2865-8E4A-BFAB-35A48D65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7EB0D-2959-9A4D-A7E1-5E5E2086E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28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child.co.uk/search?q=Bandhan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BB1E7AA-31C1-EE07-E08B-769A5BBBEA3B}"/>
              </a:ext>
            </a:extLst>
          </p:cNvPr>
          <p:cNvGrpSpPr/>
          <p:nvPr/>
        </p:nvGrpSpPr>
        <p:grpSpPr>
          <a:xfrm>
            <a:off x="840557" y="1633457"/>
            <a:ext cx="10510886" cy="3591085"/>
            <a:chOff x="840557" y="1633457"/>
            <a:chExt cx="10510886" cy="359108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5974AE-25BB-4949-8F6C-99373565C0A5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7" name="Picture 6" descr="A round white object with red and yellow topping&#10;&#10;Description automatically generated">
              <a:extLst>
                <a:ext uri="{FF2B5EF4-FFF2-40B4-BE49-F238E27FC236}">
                  <a16:creationId xmlns:a16="http://schemas.microsoft.com/office/drawing/2014/main" id="{5EEA9AF8-CF91-10EB-50CF-B07A87B83C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95941" y="1712224"/>
              <a:ext cx="2762764" cy="3418110"/>
            </a:xfrm>
            <a:prstGeom prst="rect">
              <a:avLst/>
            </a:prstGeom>
          </p:spPr>
        </p:pic>
        <p:pic>
          <p:nvPicPr>
            <p:cNvPr id="3" name="Picture 2" descr="A child and child sitting in a chair&#10;&#10;Description automatically generated">
              <a:extLst>
                <a:ext uri="{FF2B5EF4-FFF2-40B4-BE49-F238E27FC236}">
                  <a16:creationId xmlns:a16="http://schemas.microsoft.com/office/drawing/2014/main" id="{2A6063AC-85B0-3EFE-1966-B37B725B4A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3295" y="1712225"/>
              <a:ext cx="2762764" cy="3418109"/>
            </a:xfrm>
            <a:prstGeom prst="rect">
              <a:avLst/>
            </a:prstGeom>
          </p:spPr>
        </p:pic>
        <p:pic>
          <p:nvPicPr>
            <p:cNvPr id="5" name="Picture 4" descr="A close-up of several colorful bracelets&#10;&#10;Description automatically generated">
              <a:extLst>
                <a:ext uri="{FF2B5EF4-FFF2-40B4-BE49-F238E27FC236}">
                  <a16:creationId xmlns:a16="http://schemas.microsoft.com/office/drawing/2014/main" id="{1DEF47C6-1FE1-192D-48E2-6607462226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1342" y="1712225"/>
              <a:ext cx="4600980" cy="3418109"/>
            </a:xfrm>
            <a:prstGeom prst="rect">
              <a:avLst/>
            </a:prstGeom>
          </p:spPr>
        </p:pic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2FBAD0AC-E01F-284D-A466-36E73E823A66}"/>
              </a:ext>
            </a:extLst>
          </p:cNvPr>
          <p:cNvSpPr txBox="1">
            <a:spLocks/>
          </p:cNvSpPr>
          <p:nvPr/>
        </p:nvSpPr>
        <p:spPr>
          <a:xfrm>
            <a:off x="0" y="492557"/>
            <a:ext cx="12192000" cy="63094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Raksha Bandhan Religious Festival Story</a:t>
            </a:r>
          </a:p>
        </p:txBody>
      </p:sp>
      <p:pic>
        <p:nvPicPr>
          <p:cNvPr id="9" name="Picture 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E7B17661-B3D1-DE4A-AE83-40193340EE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BFBC98B-9082-AE47-A085-66E8873C876E}"/>
              </a:ext>
            </a:extLst>
          </p:cNvPr>
          <p:cNvSpPr txBox="1">
            <a:spLocks/>
          </p:cNvSpPr>
          <p:nvPr/>
        </p:nvSpPr>
        <p:spPr>
          <a:xfrm>
            <a:off x="8976595" y="6022650"/>
            <a:ext cx="3013487" cy="70788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Religious Education KS1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Hindu</a:t>
            </a:r>
          </a:p>
        </p:txBody>
      </p:sp>
      <p:pic>
        <p:nvPicPr>
          <p:cNvPr id="14" name="Picture 1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5CF27FC-05C2-BE43-9178-43A90C1845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B37F33-D558-A84F-A2A7-0E197CD11A1F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952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hild and child sitting in a chair&#10;&#10;Description automatically generated">
            <a:extLst>
              <a:ext uri="{FF2B5EF4-FFF2-40B4-BE49-F238E27FC236}">
                <a16:creationId xmlns:a16="http://schemas.microsoft.com/office/drawing/2014/main" id="{370BDB9F-4884-5836-BDB6-18E0DBC7B4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5" y="1657440"/>
            <a:ext cx="3677920" cy="41945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5952016" y="1881138"/>
            <a:ext cx="4565226" cy="3747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500"/>
              </a:spcAft>
            </a:pPr>
            <a:r>
              <a:rPr lang="en-GB" sz="2000" b="1" dirty="0">
                <a:solidFill>
                  <a:srgbClr val="272626"/>
                </a:solidFill>
                <a:latin typeface="Comic Sans MS" panose="030F0702030302020204" pitchFamily="66" charset="0"/>
              </a:rPr>
              <a:t>Raksha Bandhan 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is a Hindu festival.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We always celebrate Raksha Bandhan on the full moon in the month of </a:t>
            </a:r>
            <a:r>
              <a:rPr lang="en-GB" sz="2000" dirty="0" err="1">
                <a:solidFill>
                  <a:srgbClr val="272626"/>
                </a:solidFill>
                <a:latin typeface="Comic Sans MS" panose="030F0702030302020204" pitchFamily="66" charset="0"/>
              </a:rPr>
              <a:t>Sravana</a:t>
            </a: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 (which is the fifth month of the lunar Hindu calendar).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Raksha Bandhan celebrates the love between brothers and sisters.</a:t>
            </a:r>
          </a:p>
          <a:p>
            <a:pPr>
              <a:spcAft>
                <a:spcPts val="1500"/>
              </a:spcAft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Nowadays, Raksha Bandhan also celebrates the love between other</a:t>
            </a:r>
            <a:b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</a:b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</a:rPr>
              <a:t>family members and close friends.</a:t>
            </a:r>
            <a:endParaRPr lang="en-GB" sz="2000" dirty="0">
              <a:solidFill>
                <a:srgbClr val="272626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3BB92E-3694-D15F-E6FF-389F446C511D}"/>
              </a:ext>
            </a:extLst>
          </p:cNvPr>
          <p:cNvSpPr txBox="1"/>
          <p:nvPr/>
        </p:nvSpPr>
        <p:spPr>
          <a:xfrm>
            <a:off x="0" y="728032"/>
            <a:ext cx="121132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7F3F98"/>
                </a:solidFill>
                <a:latin typeface="Comic Sans MS" panose="030F0702030302020204" pitchFamily="66" charset="0"/>
              </a:rPr>
              <a:t>Raksha </a:t>
            </a:r>
            <a:r>
              <a:rPr lang="en-GB" sz="3000" b="1" dirty="0" err="1">
                <a:solidFill>
                  <a:srgbClr val="7F3F98"/>
                </a:solidFill>
                <a:latin typeface="Comic Sans MS" panose="030F0702030302020204" pitchFamily="66" charset="0"/>
              </a:rPr>
              <a:t>Banghan</a:t>
            </a:r>
            <a:endParaRPr lang="en-GB" sz="3000" b="1" dirty="0">
              <a:solidFill>
                <a:srgbClr val="7F3F98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27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hild and child sitting on a couch&#10;&#10;Description automatically generated">
            <a:extLst>
              <a:ext uri="{FF2B5EF4-FFF2-40B4-BE49-F238E27FC236}">
                <a16:creationId xmlns:a16="http://schemas.microsoft.com/office/drawing/2014/main" id="{4F33C46C-4E57-E3E0-530E-1DB8E83DCF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4718" y="1110194"/>
            <a:ext cx="5231323" cy="33155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1647175" y="4911680"/>
            <a:ext cx="9295145" cy="836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The Rakhi is the ceremonial bracelet.</a:t>
            </a:r>
          </a:p>
          <a:p>
            <a:pPr>
              <a:spcBef>
                <a:spcPts val="10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According to tradition, the sister ties the Rakhi onto her brother’s wrist. </a:t>
            </a:r>
            <a:endParaRPr lang="en-GB" sz="2000" dirty="0">
              <a:solidFill>
                <a:srgbClr val="272626"/>
              </a:soli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419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oung child praying with his eyes closed&#10;&#10;Description automatically generated">
            <a:extLst>
              <a:ext uri="{FF2B5EF4-FFF2-40B4-BE49-F238E27FC236}">
                <a16:creationId xmlns:a16="http://schemas.microsoft.com/office/drawing/2014/main" id="{97C8DE6F-0781-6802-5BFB-D8301C9EBD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5" y="908050"/>
            <a:ext cx="3730690" cy="5041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6912223" y="2864174"/>
            <a:ext cx="3849385" cy="1062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As the Rakhi is tied, a prayer is read out, asking for happiness and prosperity.</a:t>
            </a:r>
          </a:p>
        </p:txBody>
      </p:sp>
    </p:spTree>
    <p:extLst>
      <p:ext uri="{BB962C8B-B14F-4D97-AF65-F5344CB8AC3E}">
        <p14:creationId xmlns:p14="http://schemas.microsoft.com/office/powerpoint/2010/main" val="3963198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6899260" y="2904814"/>
            <a:ext cx="4093860" cy="1062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2000" dirty="0" err="1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Rakhis</a:t>
            </a: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are often made using different coloured silk threads, with stones and beads.</a:t>
            </a:r>
          </a:p>
        </p:txBody>
      </p:sp>
      <p:pic>
        <p:nvPicPr>
          <p:cNvPr id="3" name="Picture 2" descr="A close-up of several colorful bracelets&#10;&#10;Description automatically generated">
            <a:extLst>
              <a:ext uri="{FF2B5EF4-FFF2-40B4-BE49-F238E27FC236}">
                <a16:creationId xmlns:a16="http://schemas.microsoft.com/office/drawing/2014/main" id="{7A9BE119-B02D-6917-7CAD-3A170A7B0E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5" y="908050"/>
            <a:ext cx="4357688" cy="504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395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6899260" y="1552845"/>
            <a:ext cx="3372500" cy="3752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Once the Rakhi has been tied, a mantra is changed. </a:t>
            </a:r>
          </a:p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Once the ceremony has finished, the sister eats a sweet desert (often made using milk and sugar).</a:t>
            </a:r>
          </a:p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After this, her brother gives her a small amount of money as a gift of appreciation.</a:t>
            </a:r>
          </a:p>
        </p:txBody>
      </p:sp>
      <p:pic>
        <p:nvPicPr>
          <p:cNvPr id="4" name="Picture 3" descr="A round white object with red and yellow topping&#10;&#10;Description automatically generated">
            <a:extLst>
              <a:ext uri="{FF2B5EF4-FFF2-40B4-BE49-F238E27FC236}">
                <a16:creationId xmlns:a16="http://schemas.microsoft.com/office/drawing/2014/main" id="{905615B5-BD6C-AFE8-6CD3-6F9C6D01E3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5" y="1381760"/>
            <a:ext cx="4357688" cy="408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52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9DB732B-BA98-15DE-3539-B087F8D3FD5E}"/>
              </a:ext>
            </a:extLst>
          </p:cNvPr>
          <p:cNvSpPr txBox="1"/>
          <p:nvPr/>
        </p:nvSpPr>
        <p:spPr>
          <a:xfrm>
            <a:off x="6899259" y="2317827"/>
            <a:ext cx="3625865" cy="2242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This festival has evolved over the years. </a:t>
            </a:r>
          </a:p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20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But the most important thing still is to celebrate the special relationship between sisters and brothers.</a:t>
            </a:r>
          </a:p>
        </p:txBody>
      </p:sp>
      <p:pic>
        <p:nvPicPr>
          <p:cNvPr id="2" name="Picture 1" descr="A child and child sitting in a chair&#10;&#10;Description automatically generated">
            <a:extLst>
              <a:ext uri="{FF2B5EF4-FFF2-40B4-BE49-F238E27FC236}">
                <a16:creationId xmlns:a16="http://schemas.microsoft.com/office/drawing/2014/main" id="{2D152F0F-777D-DBC1-F69C-17CF74A93B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6876" y="908050"/>
            <a:ext cx="4357688" cy="505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10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hild and child sitting in a chair&#10;&#10;Description automatically generated">
            <a:extLst>
              <a:ext uri="{FF2B5EF4-FFF2-40B4-BE49-F238E27FC236}">
                <a16:creationId xmlns:a16="http://schemas.microsoft.com/office/drawing/2014/main" id="{2D152F0F-777D-DBC1-F69C-17CF74A93B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1777" y="1217168"/>
            <a:ext cx="3816231" cy="44236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E3483C-CE81-3126-DBDD-156E1481D113}"/>
              </a:ext>
            </a:extLst>
          </p:cNvPr>
          <p:cNvSpPr txBox="1"/>
          <p:nvPr/>
        </p:nvSpPr>
        <p:spPr>
          <a:xfrm>
            <a:off x="5920902" y="1387949"/>
            <a:ext cx="5341258" cy="4598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What do you think of the festival, and the idea of celebrating brothers and sisters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(or people close to you)?</a:t>
            </a:r>
          </a:p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Which part of the story did you like best? </a:t>
            </a:r>
          </a:p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We can have a go at making a card or a Raksha Bandhan bracelet for your brother, sister or a friend. You’ll find some lovely Raksha Bandhan cards on our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900" b="1" dirty="0">
                <a:solidFill>
                  <a:srgbClr val="00B0F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iChild Raksha Bandhan section</a:t>
            </a:r>
            <a:r>
              <a:rPr lang="en-GB" sz="1900" b="1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Bef>
                <a:spcPts val="1500"/>
              </a:spcBef>
            </a:pP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Or we can try making a Rakhi.</a:t>
            </a:r>
            <a:b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900" dirty="0">
                <a:solidFill>
                  <a:srgbClr val="272626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Who would you like to give it to?</a:t>
            </a:r>
          </a:p>
          <a:p>
            <a:pPr>
              <a:lnSpc>
                <a:spcPct val="107000"/>
              </a:lnSpc>
              <a:spcBef>
                <a:spcPts val="1500"/>
              </a:spcBef>
            </a:pPr>
            <a:endParaRPr lang="en-GB" sz="1900" dirty="0">
              <a:solidFill>
                <a:srgbClr val="272626"/>
              </a:soli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16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33F9827-5F17-1D01-6216-61CA46AFEE11}"/>
              </a:ext>
            </a:extLst>
          </p:cNvPr>
          <p:cNvGrpSpPr/>
          <p:nvPr/>
        </p:nvGrpSpPr>
        <p:grpSpPr>
          <a:xfrm>
            <a:off x="1926420" y="1917272"/>
            <a:ext cx="8328534" cy="2845476"/>
            <a:chOff x="840557" y="1633457"/>
            <a:chExt cx="10510886" cy="359108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5A87DD0-257F-8741-BF1A-48BEC0885136}"/>
                </a:ext>
              </a:extLst>
            </p:cNvPr>
            <p:cNvSpPr/>
            <p:nvPr/>
          </p:nvSpPr>
          <p:spPr>
            <a:xfrm>
              <a:off x="840557" y="1633457"/>
              <a:ext cx="10510886" cy="35910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5" name="Picture 4" descr="A round white object with red and yellow topping&#10;&#10;Description automatically generated">
              <a:extLst>
                <a:ext uri="{FF2B5EF4-FFF2-40B4-BE49-F238E27FC236}">
                  <a16:creationId xmlns:a16="http://schemas.microsoft.com/office/drawing/2014/main" id="{2F8DECE4-EA7B-61D8-8421-E6769405A2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95941" y="1712224"/>
              <a:ext cx="2762764" cy="3418110"/>
            </a:xfrm>
            <a:prstGeom prst="rect">
              <a:avLst/>
            </a:prstGeom>
          </p:spPr>
        </p:pic>
        <p:pic>
          <p:nvPicPr>
            <p:cNvPr id="6" name="Picture 5" descr="A child and child sitting in a chair&#10;&#10;Description automatically generated">
              <a:extLst>
                <a:ext uri="{FF2B5EF4-FFF2-40B4-BE49-F238E27FC236}">
                  <a16:creationId xmlns:a16="http://schemas.microsoft.com/office/drawing/2014/main" id="{E46AA540-2607-C9F0-6820-3B7BE5BE6B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3295" y="1712225"/>
              <a:ext cx="2762764" cy="3418109"/>
            </a:xfrm>
            <a:prstGeom prst="rect">
              <a:avLst/>
            </a:prstGeom>
          </p:spPr>
        </p:pic>
        <p:pic>
          <p:nvPicPr>
            <p:cNvPr id="7" name="Picture 6" descr="A close-up of several colorful bracelets&#10;&#10;Description automatically generated">
              <a:extLst>
                <a:ext uri="{FF2B5EF4-FFF2-40B4-BE49-F238E27FC236}">
                  <a16:creationId xmlns:a16="http://schemas.microsoft.com/office/drawing/2014/main" id="{0ED331CD-77FB-FBC6-064C-44E22D6AB9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91342" y="1712225"/>
              <a:ext cx="4600980" cy="3418109"/>
            </a:xfrm>
            <a:prstGeom prst="rect">
              <a:avLst/>
            </a:prstGeom>
          </p:spPr>
        </p:pic>
      </p:grpSp>
      <p:sp>
        <p:nvSpPr>
          <p:cNvPr id="8" name="Subtitle 2">
            <a:extLst>
              <a:ext uri="{FF2B5EF4-FFF2-40B4-BE49-F238E27FC236}">
                <a16:creationId xmlns:a16="http://schemas.microsoft.com/office/drawing/2014/main" id="{64F33721-A788-CD43-86F1-DE8C74C45397}"/>
              </a:ext>
            </a:extLst>
          </p:cNvPr>
          <p:cNvSpPr txBox="1">
            <a:spLocks/>
          </p:cNvSpPr>
          <p:nvPr/>
        </p:nvSpPr>
        <p:spPr>
          <a:xfrm>
            <a:off x="0" y="693238"/>
            <a:ext cx="12192000" cy="115790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Raksha Bandhan Religious Festival Story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6E195D00-317E-0946-BF7E-3809AA427265}"/>
              </a:ext>
            </a:extLst>
          </p:cNvPr>
          <p:cNvSpPr txBox="1">
            <a:spLocks/>
          </p:cNvSpPr>
          <p:nvPr/>
        </p:nvSpPr>
        <p:spPr>
          <a:xfrm>
            <a:off x="0" y="535049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45DE7B4-C7DC-3047-882C-8EC6C79292F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255F2D42-BD04-7449-9F38-19C51633EB9D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2023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</p:spTree>
    <p:extLst>
      <p:ext uri="{BB962C8B-B14F-4D97-AF65-F5344CB8AC3E}">
        <p14:creationId xmlns:p14="http://schemas.microsoft.com/office/powerpoint/2010/main" val="4076153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4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16576</TotalTime>
  <Words>316</Words>
  <Application>Microsoft Macintosh PowerPoint</Application>
  <PresentationFormat>Widescreen</PresentationFormat>
  <Paragraphs>25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sandra moyes</cp:lastModifiedBy>
  <cp:revision>537</cp:revision>
  <dcterms:created xsi:type="dcterms:W3CDTF">2021-01-11T17:47:06Z</dcterms:created>
  <dcterms:modified xsi:type="dcterms:W3CDTF">2023-09-05T14:06:30Z</dcterms:modified>
</cp:coreProperties>
</file>