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23"/>
  </p:notesMasterIdLst>
  <p:sldIdLst>
    <p:sldId id="277" r:id="rId3"/>
    <p:sldId id="278" r:id="rId4"/>
    <p:sldId id="280" r:id="rId5"/>
    <p:sldId id="281" r:id="rId6"/>
    <p:sldId id="282" r:id="rId7"/>
    <p:sldId id="274" r:id="rId8"/>
    <p:sldId id="275" r:id="rId9"/>
    <p:sldId id="283" r:id="rId10"/>
    <p:sldId id="263" r:id="rId11"/>
    <p:sldId id="260" r:id="rId12"/>
    <p:sldId id="261" r:id="rId13"/>
    <p:sldId id="264" r:id="rId14"/>
    <p:sldId id="265" r:id="rId15"/>
    <p:sldId id="284" r:id="rId16"/>
    <p:sldId id="270" r:id="rId17"/>
    <p:sldId id="271" r:id="rId18"/>
    <p:sldId id="272" r:id="rId19"/>
    <p:sldId id="273" r:id="rId20"/>
    <p:sldId id="267" r:id="rId21"/>
    <p:sldId id="27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9" userDrawn="1">
          <p15:clr>
            <a:srgbClr val="A4A3A4"/>
          </p15:clr>
        </p15:guide>
        <p15:guide id="2" pos="869" userDrawn="1">
          <p15:clr>
            <a:srgbClr val="A4A3A4"/>
          </p15:clr>
        </p15:guide>
        <p15:guide id="4" pos="7" userDrawn="1">
          <p15:clr>
            <a:srgbClr val="A4A3A4"/>
          </p15:clr>
        </p15:guide>
        <p15:guide id="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EB8B2D"/>
    <a:srgbClr val="951B81"/>
    <a:srgbClr val="F9B233"/>
    <a:srgbClr val="EA5B0C"/>
    <a:srgbClr val="D9222A"/>
    <a:srgbClr val="D8222A"/>
    <a:srgbClr val="064B8D"/>
    <a:srgbClr val="DB2A6F"/>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648" autoAdjust="0"/>
    <p:restoredTop sz="94700"/>
  </p:normalViewPr>
  <p:slideViewPr>
    <p:cSldViewPr snapToGrid="0" snapToObjects="1">
      <p:cViewPr varScale="1">
        <p:scale>
          <a:sx n="78" d="100"/>
          <a:sy n="78" d="100"/>
        </p:scale>
        <p:origin x="96" y="408"/>
      </p:cViewPr>
      <p:guideLst>
        <p:guide orient="horz" pos="119"/>
        <p:guide pos="869"/>
        <p:guide pos="7"/>
        <p:guide/>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8/22/2022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723112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39629249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29201832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2096449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36396085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23366893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8117150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218899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39170970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3686349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280583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3661926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2743132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1258432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3320276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5940819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1796212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5749774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8/22/2022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8/22/2022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8/22/2022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D1355-E75B-134F-BDB0-43968190A08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4BF01917-4D98-7C4C-9720-1BBB2E09098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2BEDD20F-7246-D544-97D4-CCF94A75B510}"/>
              </a:ext>
            </a:extLst>
          </p:cNvPr>
          <p:cNvSpPr>
            <a:spLocks noGrp="1"/>
          </p:cNvSpPr>
          <p:nvPr>
            <p:ph type="dt" sz="half" idx="10"/>
          </p:nvPr>
        </p:nvSpPr>
        <p:spPr/>
        <p:txBody>
          <a:bodyPr/>
          <a:lstStyle/>
          <a:p>
            <a:fld id="{6E4F16B4-8574-BA40-A1AB-8FBC229310EA}" type="datetimeFigureOut">
              <a:rPr lang="en-US" smtClean="0"/>
              <a:t>8/22/2022</a:t>
            </a:fld>
            <a:endParaRPr lang="en-US"/>
          </a:p>
        </p:txBody>
      </p:sp>
      <p:sp>
        <p:nvSpPr>
          <p:cNvPr id="5" name="Footer Placeholder 4">
            <a:extLst>
              <a:ext uri="{FF2B5EF4-FFF2-40B4-BE49-F238E27FC236}">
                <a16:creationId xmlns:a16="http://schemas.microsoft.com/office/drawing/2014/main" id="{B73882F5-14E6-0E47-B885-54342B3D4B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223526-C05B-6A40-A95D-9CFCEB39DB86}"/>
              </a:ext>
            </a:extLst>
          </p:cNvPr>
          <p:cNvSpPr>
            <a:spLocks noGrp="1"/>
          </p:cNvSpPr>
          <p:nvPr>
            <p:ph type="sldNum" sz="quarter" idx="12"/>
          </p:nvPr>
        </p:nvSpPr>
        <p:spPr/>
        <p:txBody>
          <a:bodyPr/>
          <a:lstStyle/>
          <a:p>
            <a:fld id="{46C1335D-A276-8247-B5BD-AE9F4F148138}" type="slidenum">
              <a:rPr lang="en-US" smtClean="0"/>
              <a:t>‹#›</a:t>
            </a:fld>
            <a:endParaRPr lang="en-US"/>
          </a:p>
        </p:txBody>
      </p:sp>
    </p:spTree>
    <p:extLst>
      <p:ext uri="{BB962C8B-B14F-4D97-AF65-F5344CB8AC3E}">
        <p14:creationId xmlns:p14="http://schemas.microsoft.com/office/powerpoint/2010/main" val="6904705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B1C1C-C304-B14C-B28B-FB0D1EAA3F1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1500BDB-032E-2E4E-8C43-0AA04909FF4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E8F2689-3C80-554B-9F94-8B475318EE14}"/>
              </a:ext>
            </a:extLst>
          </p:cNvPr>
          <p:cNvSpPr>
            <a:spLocks noGrp="1"/>
          </p:cNvSpPr>
          <p:nvPr>
            <p:ph type="dt" sz="half" idx="10"/>
          </p:nvPr>
        </p:nvSpPr>
        <p:spPr/>
        <p:txBody>
          <a:bodyPr/>
          <a:lstStyle/>
          <a:p>
            <a:fld id="{6E4F16B4-8574-BA40-A1AB-8FBC229310EA}" type="datetimeFigureOut">
              <a:rPr lang="en-US" smtClean="0"/>
              <a:t>8/22/2022</a:t>
            </a:fld>
            <a:endParaRPr lang="en-US"/>
          </a:p>
        </p:txBody>
      </p:sp>
      <p:sp>
        <p:nvSpPr>
          <p:cNvPr id="5" name="Footer Placeholder 4">
            <a:extLst>
              <a:ext uri="{FF2B5EF4-FFF2-40B4-BE49-F238E27FC236}">
                <a16:creationId xmlns:a16="http://schemas.microsoft.com/office/drawing/2014/main" id="{D3D32854-EC1A-0F4D-8D5A-68656BEB87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D21EBF-857F-1645-B141-7C0F8B2A4B6B}"/>
              </a:ext>
            </a:extLst>
          </p:cNvPr>
          <p:cNvSpPr>
            <a:spLocks noGrp="1"/>
          </p:cNvSpPr>
          <p:nvPr>
            <p:ph type="sldNum" sz="quarter" idx="12"/>
          </p:nvPr>
        </p:nvSpPr>
        <p:spPr/>
        <p:txBody>
          <a:bodyPr/>
          <a:lstStyle/>
          <a:p>
            <a:fld id="{46C1335D-A276-8247-B5BD-AE9F4F148138}" type="slidenum">
              <a:rPr lang="en-US" smtClean="0"/>
              <a:t>‹#›</a:t>
            </a:fld>
            <a:endParaRPr lang="en-US"/>
          </a:p>
        </p:txBody>
      </p:sp>
    </p:spTree>
    <p:extLst>
      <p:ext uri="{BB962C8B-B14F-4D97-AF65-F5344CB8AC3E}">
        <p14:creationId xmlns:p14="http://schemas.microsoft.com/office/powerpoint/2010/main" val="2610890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617F5-9711-4C43-8E2D-1DC4F610F4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5449D20-61F3-374B-BA39-5E053B2B90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2BFA349-31EA-0444-954E-59EDFF51FFD4}"/>
              </a:ext>
            </a:extLst>
          </p:cNvPr>
          <p:cNvSpPr>
            <a:spLocks noGrp="1"/>
          </p:cNvSpPr>
          <p:nvPr>
            <p:ph type="dt" sz="half" idx="10"/>
          </p:nvPr>
        </p:nvSpPr>
        <p:spPr/>
        <p:txBody>
          <a:bodyPr/>
          <a:lstStyle/>
          <a:p>
            <a:fld id="{6E4F16B4-8574-BA40-A1AB-8FBC229310EA}" type="datetimeFigureOut">
              <a:rPr lang="en-US" smtClean="0"/>
              <a:t>8/22/2022</a:t>
            </a:fld>
            <a:endParaRPr lang="en-US"/>
          </a:p>
        </p:txBody>
      </p:sp>
      <p:sp>
        <p:nvSpPr>
          <p:cNvPr id="5" name="Footer Placeholder 4">
            <a:extLst>
              <a:ext uri="{FF2B5EF4-FFF2-40B4-BE49-F238E27FC236}">
                <a16:creationId xmlns:a16="http://schemas.microsoft.com/office/drawing/2014/main" id="{2F5C71B0-1A91-A146-A013-D60A43C473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59E072-F4E7-6E49-A2FE-6E4AF0558D62}"/>
              </a:ext>
            </a:extLst>
          </p:cNvPr>
          <p:cNvSpPr>
            <a:spLocks noGrp="1"/>
          </p:cNvSpPr>
          <p:nvPr>
            <p:ph type="sldNum" sz="quarter" idx="12"/>
          </p:nvPr>
        </p:nvSpPr>
        <p:spPr/>
        <p:txBody>
          <a:bodyPr/>
          <a:lstStyle/>
          <a:p>
            <a:fld id="{46C1335D-A276-8247-B5BD-AE9F4F148138}" type="slidenum">
              <a:rPr lang="en-US" smtClean="0"/>
              <a:t>‹#›</a:t>
            </a:fld>
            <a:endParaRPr lang="en-US"/>
          </a:p>
        </p:txBody>
      </p:sp>
    </p:spTree>
    <p:extLst>
      <p:ext uri="{BB962C8B-B14F-4D97-AF65-F5344CB8AC3E}">
        <p14:creationId xmlns:p14="http://schemas.microsoft.com/office/powerpoint/2010/main" val="41835140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5A222-6EBD-4344-93AC-E85522A4083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6E99A4E-51FF-D84B-8B44-D3834C2BEFE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3F63DA41-6869-884D-8E05-CD4761773F9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48819A0C-3139-5545-B7D1-4806E38500CB}"/>
              </a:ext>
            </a:extLst>
          </p:cNvPr>
          <p:cNvSpPr>
            <a:spLocks noGrp="1"/>
          </p:cNvSpPr>
          <p:nvPr>
            <p:ph type="dt" sz="half" idx="10"/>
          </p:nvPr>
        </p:nvSpPr>
        <p:spPr/>
        <p:txBody>
          <a:bodyPr/>
          <a:lstStyle/>
          <a:p>
            <a:fld id="{6E4F16B4-8574-BA40-A1AB-8FBC229310EA}" type="datetimeFigureOut">
              <a:rPr lang="en-US" smtClean="0"/>
              <a:t>8/22/2022</a:t>
            </a:fld>
            <a:endParaRPr lang="en-US"/>
          </a:p>
        </p:txBody>
      </p:sp>
      <p:sp>
        <p:nvSpPr>
          <p:cNvPr id="6" name="Footer Placeholder 5">
            <a:extLst>
              <a:ext uri="{FF2B5EF4-FFF2-40B4-BE49-F238E27FC236}">
                <a16:creationId xmlns:a16="http://schemas.microsoft.com/office/drawing/2014/main" id="{71D939B8-E3B3-8E41-83E5-3377C2D706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BAA574-1487-7245-AF35-C2186947963D}"/>
              </a:ext>
            </a:extLst>
          </p:cNvPr>
          <p:cNvSpPr>
            <a:spLocks noGrp="1"/>
          </p:cNvSpPr>
          <p:nvPr>
            <p:ph type="sldNum" sz="quarter" idx="12"/>
          </p:nvPr>
        </p:nvSpPr>
        <p:spPr/>
        <p:txBody>
          <a:bodyPr/>
          <a:lstStyle/>
          <a:p>
            <a:fld id="{46C1335D-A276-8247-B5BD-AE9F4F148138}" type="slidenum">
              <a:rPr lang="en-US" smtClean="0"/>
              <a:t>‹#›</a:t>
            </a:fld>
            <a:endParaRPr lang="en-US"/>
          </a:p>
        </p:txBody>
      </p:sp>
    </p:spTree>
    <p:extLst>
      <p:ext uri="{BB962C8B-B14F-4D97-AF65-F5344CB8AC3E}">
        <p14:creationId xmlns:p14="http://schemas.microsoft.com/office/powerpoint/2010/main" val="3910992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A365E-8E7F-734A-8F0D-51DD3B3A09D2}"/>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16C92A8-2116-7642-BD14-47E48C74164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67E25069-DCE4-9749-AB42-E681958C120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DB6EAE1-AC0C-AD46-9952-2659A4C513F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A9357C1A-A0D2-A04B-B878-89F2F3E7C6A7}"/>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287F6E6B-AAF9-6A40-B7A7-C8CCD5720B8A}"/>
              </a:ext>
            </a:extLst>
          </p:cNvPr>
          <p:cNvSpPr>
            <a:spLocks noGrp="1"/>
          </p:cNvSpPr>
          <p:nvPr>
            <p:ph type="dt" sz="half" idx="10"/>
          </p:nvPr>
        </p:nvSpPr>
        <p:spPr/>
        <p:txBody>
          <a:bodyPr/>
          <a:lstStyle/>
          <a:p>
            <a:fld id="{6E4F16B4-8574-BA40-A1AB-8FBC229310EA}" type="datetimeFigureOut">
              <a:rPr lang="en-US" smtClean="0"/>
              <a:t>8/22/2022</a:t>
            </a:fld>
            <a:endParaRPr lang="en-US"/>
          </a:p>
        </p:txBody>
      </p:sp>
      <p:sp>
        <p:nvSpPr>
          <p:cNvPr id="8" name="Footer Placeholder 7">
            <a:extLst>
              <a:ext uri="{FF2B5EF4-FFF2-40B4-BE49-F238E27FC236}">
                <a16:creationId xmlns:a16="http://schemas.microsoft.com/office/drawing/2014/main" id="{B375EC78-0AC8-1B41-945F-7590B744B60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996144F-CE51-D745-853B-CCB325CFB76E}"/>
              </a:ext>
            </a:extLst>
          </p:cNvPr>
          <p:cNvSpPr>
            <a:spLocks noGrp="1"/>
          </p:cNvSpPr>
          <p:nvPr>
            <p:ph type="sldNum" sz="quarter" idx="12"/>
          </p:nvPr>
        </p:nvSpPr>
        <p:spPr/>
        <p:txBody>
          <a:bodyPr/>
          <a:lstStyle/>
          <a:p>
            <a:fld id="{46C1335D-A276-8247-B5BD-AE9F4F148138}" type="slidenum">
              <a:rPr lang="en-US" smtClean="0"/>
              <a:t>‹#›</a:t>
            </a:fld>
            <a:endParaRPr lang="en-US"/>
          </a:p>
        </p:txBody>
      </p:sp>
    </p:spTree>
    <p:extLst>
      <p:ext uri="{BB962C8B-B14F-4D97-AF65-F5344CB8AC3E}">
        <p14:creationId xmlns:p14="http://schemas.microsoft.com/office/powerpoint/2010/main" val="480425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C676A-5C90-734F-A30B-4EEC161CF19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2CE3806-D394-2B40-A31E-7A90307F9C3C}"/>
              </a:ext>
            </a:extLst>
          </p:cNvPr>
          <p:cNvSpPr>
            <a:spLocks noGrp="1"/>
          </p:cNvSpPr>
          <p:nvPr>
            <p:ph type="dt" sz="half" idx="10"/>
          </p:nvPr>
        </p:nvSpPr>
        <p:spPr/>
        <p:txBody>
          <a:bodyPr/>
          <a:lstStyle/>
          <a:p>
            <a:fld id="{6E4F16B4-8574-BA40-A1AB-8FBC229310EA}" type="datetimeFigureOut">
              <a:rPr lang="en-US" smtClean="0"/>
              <a:t>8/22/2022</a:t>
            </a:fld>
            <a:endParaRPr lang="en-US"/>
          </a:p>
        </p:txBody>
      </p:sp>
      <p:sp>
        <p:nvSpPr>
          <p:cNvPr id="4" name="Footer Placeholder 3">
            <a:extLst>
              <a:ext uri="{FF2B5EF4-FFF2-40B4-BE49-F238E27FC236}">
                <a16:creationId xmlns:a16="http://schemas.microsoft.com/office/drawing/2014/main" id="{AA42197C-28CD-9542-A64E-8C0082A52EF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3199E33-075A-FB48-B072-8D7419F3552A}"/>
              </a:ext>
            </a:extLst>
          </p:cNvPr>
          <p:cNvSpPr>
            <a:spLocks noGrp="1"/>
          </p:cNvSpPr>
          <p:nvPr>
            <p:ph type="sldNum" sz="quarter" idx="12"/>
          </p:nvPr>
        </p:nvSpPr>
        <p:spPr/>
        <p:txBody>
          <a:bodyPr/>
          <a:lstStyle/>
          <a:p>
            <a:fld id="{46C1335D-A276-8247-B5BD-AE9F4F148138}" type="slidenum">
              <a:rPr lang="en-US" smtClean="0"/>
              <a:t>‹#›</a:t>
            </a:fld>
            <a:endParaRPr lang="en-US"/>
          </a:p>
        </p:txBody>
      </p:sp>
    </p:spTree>
    <p:extLst>
      <p:ext uri="{BB962C8B-B14F-4D97-AF65-F5344CB8AC3E}">
        <p14:creationId xmlns:p14="http://schemas.microsoft.com/office/powerpoint/2010/main" val="2463304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E9C291C-9A35-7945-A985-174DB430AFFB}"/>
              </a:ext>
            </a:extLst>
          </p:cNvPr>
          <p:cNvSpPr/>
          <p:nvPr userDrawn="1"/>
        </p:nvSpPr>
        <p:spPr>
          <a:xfrm>
            <a:off x="0" y="0"/>
            <a:ext cx="12192000" cy="6858000"/>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35402322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9C69C-8C8D-C74D-BC69-0493A807D0B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F506B7F9-CEAB-AF4D-B31B-2CC7015246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D3A732CF-D141-8946-945E-1CC6BC0087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E61C98-210B-4E4B-8EC1-B00E5856103E}"/>
              </a:ext>
            </a:extLst>
          </p:cNvPr>
          <p:cNvSpPr>
            <a:spLocks noGrp="1"/>
          </p:cNvSpPr>
          <p:nvPr>
            <p:ph type="dt" sz="half" idx="10"/>
          </p:nvPr>
        </p:nvSpPr>
        <p:spPr/>
        <p:txBody>
          <a:bodyPr/>
          <a:lstStyle/>
          <a:p>
            <a:fld id="{6E4F16B4-8574-BA40-A1AB-8FBC229310EA}" type="datetimeFigureOut">
              <a:rPr lang="en-US" smtClean="0"/>
              <a:t>8/22/2022</a:t>
            </a:fld>
            <a:endParaRPr lang="en-US"/>
          </a:p>
        </p:txBody>
      </p:sp>
      <p:sp>
        <p:nvSpPr>
          <p:cNvPr id="6" name="Footer Placeholder 5">
            <a:extLst>
              <a:ext uri="{FF2B5EF4-FFF2-40B4-BE49-F238E27FC236}">
                <a16:creationId xmlns:a16="http://schemas.microsoft.com/office/drawing/2014/main" id="{B9934FD4-5FD7-2142-85BC-E920E5A496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167E1F-2D96-CE4D-8869-A5892AB3733C}"/>
              </a:ext>
            </a:extLst>
          </p:cNvPr>
          <p:cNvSpPr>
            <a:spLocks noGrp="1"/>
          </p:cNvSpPr>
          <p:nvPr>
            <p:ph type="sldNum" sz="quarter" idx="12"/>
          </p:nvPr>
        </p:nvSpPr>
        <p:spPr/>
        <p:txBody>
          <a:bodyPr/>
          <a:lstStyle/>
          <a:p>
            <a:fld id="{46C1335D-A276-8247-B5BD-AE9F4F148138}" type="slidenum">
              <a:rPr lang="en-US" smtClean="0"/>
              <a:t>‹#›</a:t>
            </a:fld>
            <a:endParaRPr lang="en-US"/>
          </a:p>
        </p:txBody>
      </p:sp>
    </p:spTree>
    <p:extLst>
      <p:ext uri="{BB962C8B-B14F-4D97-AF65-F5344CB8AC3E}">
        <p14:creationId xmlns:p14="http://schemas.microsoft.com/office/powerpoint/2010/main" val="3799866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8/22/2022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40D83-0DC0-054B-96FD-8B8962C770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9200104-76B7-664C-A5C0-8F0BF65CAB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486BC31-5DCA-1C46-BC82-45BC793517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9983CBF-B575-404D-B48B-5AA1FFC8810F}"/>
              </a:ext>
            </a:extLst>
          </p:cNvPr>
          <p:cNvSpPr>
            <a:spLocks noGrp="1"/>
          </p:cNvSpPr>
          <p:nvPr>
            <p:ph type="dt" sz="half" idx="10"/>
          </p:nvPr>
        </p:nvSpPr>
        <p:spPr/>
        <p:txBody>
          <a:bodyPr/>
          <a:lstStyle/>
          <a:p>
            <a:fld id="{6E4F16B4-8574-BA40-A1AB-8FBC229310EA}" type="datetimeFigureOut">
              <a:rPr lang="en-US" smtClean="0"/>
              <a:t>8/22/2022</a:t>
            </a:fld>
            <a:endParaRPr lang="en-US"/>
          </a:p>
        </p:txBody>
      </p:sp>
      <p:sp>
        <p:nvSpPr>
          <p:cNvPr id="6" name="Footer Placeholder 5">
            <a:extLst>
              <a:ext uri="{FF2B5EF4-FFF2-40B4-BE49-F238E27FC236}">
                <a16:creationId xmlns:a16="http://schemas.microsoft.com/office/drawing/2014/main" id="{6A312B78-9CB5-C54A-8320-37BFE49EDB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DA935-B7CC-EE43-BBDD-BEDC75ED356A}"/>
              </a:ext>
            </a:extLst>
          </p:cNvPr>
          <p:cNvSpPr>
            <a:spLocks noGrp="1"/>
          </p:cNvSpPr>
          <p:nvPr>
            <p:ph type="sldNum" sz="quarter" idx="12"/>
          </p:nvPr>
        </p:nvSpPr>
        <p:spPr/>
        <p:txBody>
          <a:bodyPr/>
          <a:lstStyle/>
          <a:p>
            <a:fld id="{46C1335D-A276-8247-B5BD-AE9F4F148138}" type="slidenum">
              <a:rPr lang="en-US" smtClean="0"/>
              <a:t>‹#›</a:t>
            </a:fld>
            <a:endParaRPr lang="en-US"/>
          </a:p>
        </p:txBody>
      </p:sp>
    </p:spTree>
    <p:extLst>
      <p:ext uri="{BB962C8B-B14F-4D97-AF65-F5344CB8AC3E}">
        <p14:creationId xmlns:p14="http://schemas.microsoft.com/office/powerpoint/2010/main" val="14233585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9CC5A-8B7F-3D4A-9DFD-2F8E0A5591B7}"/>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8A4FECE4-0F78-8E48-8C66-C48B7BFA5A4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AC6EB45-9BC2-D84B-9B8A-5D82123AAD26}"/>
              </a:ext>
            </a:extLst>
          </p:cNvPr>
          <p:cNvSpPr>
            <a:spLocks noGrp="1"/>
          </p:cNvSpPr>
          <p:nvPr>
            <p:ph type="dt" sz="half" idx="10"/>
          </p:nvPr>
        </p:nvSpPr>
        <p:spPr/>
        <p:txBody>
          <a:bodyPr/>
          <a:lstStyle/>
          <a:p>
            <a:fld id="{6E4F16B4-8574-BA40-A1AB-8FBC229310EA}" type="datetimeFigureOut">
              <a:rPr lang="en-US" smtClean="0"/>
              <a:t>8/22/2022</a:t>
            </a:fld>
            <a:endParaRPr lang="en-US"/>
          </a:p>
        </p:txBody>
      </p:sp>
      <p:sp>
        <p:nvSpPr>
          <p:cNvPr id="5" name="Footer Placeholder 4">
            <a:extLst>
              <a:ext uri="{FF2B5EF4-FFF2-40B4-BE49-F238E27FC236}">
                <a16:creationId xmlns:a16="http://schemas.microsoft.com/office/drawing/2014/main" id="{991D9974-8974-504E-B562-4C5F3C93F5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A21682-E23F-2842-B618-114779F8ADDB}"/>
              </a:ext>
            </a:extLst>
          </p:cNvPr>
          <p:cNvSpPr>
            <a:spLocks noGrp="1"/>
          </p:cNvSpPr>
          <p:nvPr>
            <p:ph type="sldNum" sz="quarter" idx="12"/>
          </p:nvPr>
        </p:nvSpPr>
        <p:spPr/>
        <p:txBody>
          <a:bodyPr/>
          <a:lstStyle/>
          <a:p>
            <a:fld id="{46C1335D-A276-8247-B5BD-AE9F4F148138}" type="slidenum">
              <a:rPr lang="en-US" smtClean="0"/>
              <a:t>‹#›</a:t>
            </a:fld>
            <a:endParaRPr lang="en-US"/>
          </a:p>
        </p:txBody>
      </p:sp>
    </p:spTree>
    <p:extLst>
      <p:ext uri="{BB962C8B-B14F-4D97-AF65-F5344CB8AC3E}">
        <p14:creationId xmlns:p14="http://schemas.microsoft.com/office/powerpoint/2010/main" val="12247911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D161DD-DED7-C840-9672-B3A38499CB6B}"/>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09C2FE9-8576-B742-99ED-DBFBCE560D86}"/>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CC07851-7CF7-5F4C-939C-0E939894446D}"/>
              </a:ext>
            </a:extLst>
          </p:cNvPr>
          <p:cNvSpPr>
            <a:spLocks noGrp="1"/>
          </p:cNvSpPr>
          <p:nvPr>
            <p:ph type="dt" sz="half" idx="10"/>
          </p:nvPr>
        </p:nvSpPr>
        <p:spPr/>
        <p:txBody>
          <a:bodyPr/>
          <a:lstStyle/>
          <a:p>
            <a:fld id="{6E4F16B4-8574-BA40-A1AB-8FBC229310EA}" type="datetimeFigureOut">
              <a:rPr lang="en-US" smtClean="0"/>
              <a:t>8/22/2022</a:t>
            </a:fld>
            <a:endParaRPr lang="en-US"/>
          </a:p>
        </p:txBody>
      </p:sp>
      <p:sp>
        <p:nvSpPr>
          <p:cNvPr id="5" name="Footer Placeholder 4">
            <a:extLst>
              <a:ext uri="{FF2B5EF4-FFF2-40B4-BE49-F238E27FC236}">
                <a16:creationId xmlns:a16="http://schemas.microsoft.com/office/drawing/2014/main" id="{419FD065-FA7C-7741-A769-AB4E801A75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5470FA-3F1A-494B-A65C-4A011B5BC895}"/>
              </a:ext>
            </a:extLst>
          </p:cNvPr>
          <p:cNvSpPr>
            <a:spLocks noGrp="1"/>
          </p:cNvSpPr>
          <p:nvPr>
            <p:ph type="sldNum" sz="quarter" idx="12"/>
          </p:nvPr>
        </p:nvSpPr>
        <p:spPr/>
        <p:txBody>
          <a:bodyPr/>
          <a:lstStyle/>
          <a:p>
            <a:fld id="{46C1335D-A276-8247-B5BD-AE9F4F148138}" type="slidenum">
              <a:rPr lang="en-US" smtClean="0"/>
              <a:t>‹#›</a:t>
            </a:fld>
            <a:endParaRPr lang="en-US"/>
          </a:p>
        </p:txBody>
      </p:sp>
    </p:spTree>
    <p:extLst>
      <p:ext uri="{BB962C8B-B14F-4D97-AF65-F5344CB8AC3E}">
        <p14:creationId xmlns:p14="http://schemas.microsoft.com/office/powerpoint/2010/main" val="4013316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8/22/2022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8/22/2022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8/22/2022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8/22/2022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5F981C6-61C6-734A-9EAE-4024F4DBA4A0}"/>
              </a:ext>
            </a:extLst>
          </p:cNvPr>
          <p:cNvSpPr/>
          <p:nvPr userDrawn="1"/>
        </p:nvSpPr>
        <p:spPr>
          <a:xfrm>
            <a:off x="0" y="0"/>
            <a:ext cx="12192000" cy="6858000"/>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D74D4095-2DEA-7645-8EF5-CE899B50A7A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8/22/2022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8/22/2022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8/22/2022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D058B3-C6E4-B041-976A-CC7C36B501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AD6D4EE1-A38D-DD46-8305-EB9D15E64C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372201F-0B0F-774C-9A68-AC57B96A028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4F16B4-8574-BA40-A1AB-8FBC229310EA}" type="datetimeFigureOut">
              <a:rPr lang="en-US" smtClean="0"/>
              <a:t>8/22/2022</a:t>
            </a:fld>
            <a:endParaRPr lang="en-US"/>
          </a:p>
        </p:txBody>
      </p:sp>
      <p:sp>
        <p:nvSpPr>
          <p:cNvPr id="5" name="Footer Placeholder 4">
            <a:extLst>
              <a:ext uri="{FF2B5EF4-FFF2-40B4-BE49-F238E27FC236}">
                <a16:creationId xmlns:a16="http://schemas.microsoft.com/office/drawing/2014/main" id="{EB69BDAC-28AE-9746-A73F-1DA691375B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114A2A4-85DC-4448-9172-5029997405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C1335D-A276-8247-B5BD-AE9F4F148138}" type="slidenum">
              <a:rPr lang="en-US" smtClean="0"/>
              <a:t>‹#›</a:t>
            </a:fld>
            <a:endParaRPr lang="en-US"/>
          </a:p>
        </p:txBody>
      </p:sp>
    </p:spTree>
    <p:extLst>
      <p:ext uri="{BB962C8B-B14F-4D97-AF65-F5344CB8AC3E}">
        <p14:creationId xmlns:p14="http://schemas.microsoft.com/office/powerpoint/2010/main" val="2549911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8.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1.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png"/><Relationship Id="rId3" Type="http://schemas.openxmlformats.org/officeDocument/2006/relationships/image" Target="../media/image24.jpeg"/><Relationship Id="rId7" Type="http://schemas.openxmlformats.org/officeDocument/2006/relationships/image" Target="../media/image6.png"/><Relationship Id="rId12"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7.png"/><Relationship Id="rId11" Type="http://schemas.openxmlformats.org/officeDocument/2006/relationships/image" Target="../media/image31.jpeg"/><Relationship Id="rId5" Type="http://schemas.openxmlformats.org/officeDocument/2006/relationships/image" Target="../media/image26.png"/><Relationship Id="rId10" Type="http://schemas.openxmlformats.org/officeDocument/2006/relationships/image" Target="../media/image30.png"/><Relationship Id="rId4" Type="http://schemas.openxmlformats.org/officeDocument/2006/relationships/image" Target="../media/image25.png"/><Relationship Id="rId9"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application&#10;&#10;Description automatically generated">
            <a:extLst>
              <a:ext uri="{FF2B5EF4-FFF2-40B4-BE49-F238E27FC236}">
                <a16:creationId xmlns:a16="http://schemas.microsoft.com/office/drawing/2014/main" id="{989C4FF4-116F-4744-8870-01D93461CCB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1918" y="5912611"/>
            <a:ext cx="1668157" cy="656717"/>
          </a:xfrm>
          <a:prstGeom prst="rect">
            <a:avLst/>
          </a:prstGeom>
        </p:spPr>
      </p:pic>
      <p:sp>
        <p:nvSpPr>
          <p:cNvPr id="6" name="Rectangle 5">
            <a:extLst>
              <a:ext uri="{FF2B5EF4-FFF2-40B4-BE49-F238E27FC236}">
                <a16:creationId xmlns:a16="http://schemas.microsoft.com/office/drawing/2014/main" id="{C5412859-6BD1-CB47-8BD6-CFC76F9275EA}"/>
              </a:ext>
            </a:extLst>
          </p:cNvPr>
          <p:cNvSpPr/>
          <p:nvPr/>
        </p:nvSpPr>
        <p:spPr>
          <a:xfrm>
            <a:off x="0" y="1841345"/>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watch, time, different&#10;&#10;Description automatically generated">
            <a:extLst>
              <a:ext uri="{FF2B5EF4-FFF2-40B4-BE49-F238E27FC236}">
                <a16:creationId xmlns:a16="http://schemas.microsoft.com/office/drawing/2014/main" id="{DC2DFB62-4A02-3F43-97CA-31AC4E890E0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 y="1958852"/>
            <a:ext cx="12191999" cy="3555936"/>
          </a:xfrm>
          <a:prstGeom prst="rect">
            <a:avLst/>
          </a:prstGeom>
        </p:spPr>
      </p:pic>
      <p:sp>
        <p:nvSpPr>
          <p:cNvPr id="3" name="Title 1">
            <a:extLst>
              <a:ext uri="{FF2B5EF4-FFF2-40B4-BE49-F238E27FC236}">
                <a16:creationId xmlns:a16="http://schemas.microsoft.com/office/drawing/2014/main" id="{020B8DB5-9A42-0B41-B5ED-1E19DDDE314F}"/>
              </a:ext>
            </a:extLst>
          </p:cNvPr>
          <p:cNvSpPr txBox="1">
            <a:spLocks/>
          </p:cNvSpPr>
          <p:nvPr/>
        </p:nvSpPr>
        <p:spPr>
          <a:xfrm>
            <a:off x="-2" y="589421"/>
            <a:ext cx="12192002" cy="70788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902030302020204" pitchFamily="66" charset="0"/>
                <a:cs typeface="Arial" panose="020B0604020202020204" pitchFamily="34" charset="0"/>
              </a:rPr>
              <a:t>Time Zones</a:t>
            </a:r>
          </a:p>
        </p:txBody>
      </p:sp>
      <p:sp>
        <p:nvSpPr>
          <p:cNvPr id="7" name="TextBox 6">
            <a:extLst>
              <a:ext uri="{FF2B5EF4-FFF2-40B4-BE49-F238E27FC236}">
                <a16:creationId xmlns:a16="http://schemas.microsoft.com/office/drawing/2014/main" id="{208F16F0-276E-0E44-A80A-8CBCA5EFF9F9}"/>
              </a:ext>
            </a:extLst>
          </p:cNvPr>
          <p:cNvSpPr txBox="1"/>
          <p:nvPr/>
        </p:nvSpPr>
        <p:spPr>
          <a:xfrm>
            <a:off x="2173705" y="-577516"/>
            <a:ext cx="184731" cy="369332"/>
          </a:xfrm>
          <a:prstGeom prst="rect">
            <a:avLst/>
          </a:prstGeom>
          <a:noFill/>
        </p:spPr>
        <p:txBody>
          <a:bodyPr wrap="none" rtlCol="0">
            <a:spAutoFit/>
          </a:bodyPr>
          <a:lstStyle/>
          <a:p>
            <a:endParaRPr lang="en-US" dirty="0"/>
          </a:p>
        </p:txBody>
      </p:sp>
      <p:pic>
        <p:nvPicPr>
          <p:cNvPr id="11" name="Picture 10" descr="A picture containing text, clipart&#10;&#10;Description automatically generated">
            <a:extLst>
              <a:ext uri="{FF2B5EF4-FFF2-40B4-BE49-F238E27FC236}">
                <a16:creationId xmlns:a16="http://schemas.microsoft.com/office/drawing/2014/main" id="{7FD5A465-4D91-AA41-AFAD-DE5A015736A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2" name="Title 1">
            <a:extLst>
              <a:ext uri="{FF2B5EF4-FFF2-40B4-BE49-F238E27FC236}">
                <a16:creationId xmlns:a16="http://schemas.microsoft.com/office/drawing/2014/main" id="{56D2D8F4-FC48-DE4F-AD5F-A9B04CB0A62A}"/>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13" name="Title 1">
            <a:extLst>
              <a:ext uri="{FF2B5EF4-FFF2-40B4-BE49-F238E27FC236}">
                <a16:creationId xmlns:a16="http://schemas.microsoft.com/office/drawing/2014/main" id="{A3651D62-C025-5540-80A3-D7B6493F78B5}"/>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Geography KS2</a:t>
            </a:r>
          </a:p>
        </p:txBody>
      </p:sp>
      <p:grpSp>
        <p:nvGrpSpPr>
          <p:cNvPr id="15" name="Group 14">
            <a:extLst>
              <a:ext uri="{FF2B5EF4-FFF2-40B4-BE49-F238E27FC236}">
                <a16:creationId xmlns:a16="http://schemas.microsoft.com/office/drawing/2014/main" id="{432D9F85-D2C9-AA49-1EC1-F5951955824D}"/>
              </a:ext>
            </a:extLst>
          </p:cNvPr>
          <p:cNvGrpSpPr/>
          <p:nvPr/>
        </p:nvGrpSpPr>
        <p:grpSpPr>
          <a:xfrm>
            <a:off x="4101341" y="5874029"/>
            <a:ext cx="3875136" cy="739868"/>
            <a:chOff x="4226851" y="5874029"/>
            <a:chExt cx="3875136" cy="739868"/>
          </a:xfrm>
        </p:grpSpPr>
        <p:pic>
          <p:nvPicPr>
            <p:cNvPr id="16" name="Picture 15" descr="Logo, company name&#10;&#10;Description automatically generated">
              <a:extLst>
                <a:ext uri="{FF2B5EF4-FFF2-40B4-BE49-F238E27FC236}">
                  <a16:creationId xmlns:a16="http://schemas.microsoft.com/office/drawing/2014/main" id="{8908012B-64B4-8B24-57C8-A61A1469E8EF}"/>
                </a:ext>
              </a:extLst>
            </p:cNvPr>
            <p:cNvPicPr>
              <a:picLocks noChangeAspect="1"/>
            </p:cNvPicPr>
            <p:nvPr/>
          </p:nvPicPr>
          <p:blipFill>
            <a:blip r:embed="rId5"/>
            <a:stretch>
              <a:fillRect/>
            </a:stretch>
          </p:blipFill>
          <p:spPr>
            <a:xfrm>
              <a:off x="7140035" y="5874029"/>
              <a:ext cx="961952" cy="739868"/>
            </a:xfrm>
            <a:prstGeom prst="rect">
              <a:avLst/>
            </a:prstGeom>
          </p:spPr>
        </p:pic>
        <p:sp>
          <p:nvSpPr>
            <p:cNvPr id="17" name="TextBox 16">
              <a:extLst>
                <a:ext uri="{FF2B5EF4-FFF2-40B4-BE49-F238E27FC236}">
                  <a16:creationId xmlns:a16="http://schemas.microsoft.com/office/drawing/2014/main" id="{0563F6A2-F6CF-361E-227A-EC6456E0FA41}"/>
                </a:ext>
              </a:extLst>
            </p:cNvPr>
            <p:cNvSpPr txBox="1"/>
            <p:nvPr/>
          </p:nvSpPr>
          <p:spPr>
            <a:xfrm>
              <a:off x="4226851" y="5951453"/>
              <a:ext cx="2771951" cy="553998"/>
            </a:xfrm>
            <a:prstGeom prst="rect">
              <a:avLst/>
            </a:prstGeom>
            <a:noFill/>
          </p:spPr>
          <p:txBody>
            <a:bodyPr wrap="square">
              <a:spAutoFit/>
            </a:bodyPr>
            <a:lstStyle/>
            <a:p>
              <a:r>
                <a:rPr lang="en-GB" sz="1500" u="none" strike="noStrike" dirty="0">
                  <a:solidFill>
                    <a:schemeClr val="bg1"/>
                  </a:solidFill>
                  <a:effectLst/>
                  <a:latin typeface="Arial" panose="020B0604020202020204" pitchFamily="34" charset="0"/>
                  <a:cs typeface="Arial" panose="020B0604020202020204" pitchFamily="34" charset="0"/>
                </a:rPr>
                <a:t>Produced in collaboration with</a:t>
              </a:r>
              <a:br>
                <a:rPr lang="en-GB" sz="1500" u="none" strike="noStrike" dirty="0">
                  <a:solidFill>
                    <a:schemeClr val="bg1"/>
                  </a:solidFill>
                  <a:effectLst/>
                  <a:latin typeface="Arial" panose="020B0604020202020204" pitchFamily="34" charset="0"/>
                  <a:cs typeface="Arial" panose="020B0604020202020204" pitchFamily="34" charset="0"/>
                </a:rPr>
              </a:br>
              <a:r>
                <a:rPr lang="en-GB" sz="1500" u="none" strike="noStrike" dirty="0">
                  <a:solidFill>
                    <a:schemeClr val="bg1"/>
                  </a:solidFill>
                  <a:effectLst/>
                  <a:latin typeface="Arial" panose="020B0604020202020204" pitchFamily="34" charset="0"/>
                  <a:cs typeface="Arial" panose="020B0604020202020204" pitchFamily="34" charset="0"/>
                </a:rPr>
                <a:t>the Geographical Association</a:t>
              </a:r>
              <a:endParaRPr lang="en-US" sz="1500"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7909252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ap&#10;&#10;Description automatically generated">
            <a:extLst>
              <a:ext uri="{FF2B5EF4-FFF2-40B4-BE49-F238E27FC236}">
                <a16:creationId xmlns:a16="http://schemas.microsoft.com/office/drawing/2014/main" id="{584F44F4-2876-514D-B8F8-82CA2A5371A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3043" y="1200306"/>
            <a:ext cx="6043562" cy="4024251"/>
          </a:xfrm>
          <a:prstGeom prst="rect">
            <a:avLst/>
          </a:prstGeom>
        </p:spPr>
      </p:pic>
      <p:sp>
        <p:nvSpPr>
          <p:cNvPr id="5" name="TextBox 4">
            <a:extLst>
              <a:ext uri="{FF2B5EF4-FFF2-40B4-BE49-F238E27FC236}">
                <a16:creationId xmlns:a16="http://schemas.microsoft.com/office/drawing/2014/main" id="{D95D6CBF-E62B-48F0-8BAB-613E4F3AE2B0}"/>
              </a:ext>
            </a:extLst>
          </p:cNvPr>
          <p:cNvSpPr txBox="1"/>
          <p:nvPr/>
        </p:nvSpPr>
        <p:spPr>
          <a:xfrm>
            <a:off x="7992110" y="1944550"/>
            <a:ext cx="3064665" cy="2554545"/>
          </a:xfrm>
          <a:prstGeom prst="rect">
            <a:avLst/>
          </a:prstGeom>
          <a:noFill/>
        </p:spPr>
        <p:txBody>
          <a:bodyPr wrap="square" rtlCol="0">
            <a:spAutoFit/>
          </a:bodyPr>
          <a:lstStyle/>
          <a:p>
            <a:pPr>
              <a:spcBef>
                <a:spcPts val="1500"/>
              </a:spcBef>
            </a:pPr>
            <a:r>
              <a:rPr lang="en-GB" sz="2000" dirty="0">
                <a:solidFill>
                  <a:srgbClr val="272626"/>
                </a:solidFill>
                <a:latin typeface="Comic Sans MS" panose="030F0702030302020204" pitchFamily="66" charset="0"/>
              </a:rPr>
              <a:t>In 2011, Samoa lost a whole day, as it decided to place itself on the opposite side of the International Date Line, to become the first country to see the sunrise every day!</a:t>
            </a:r>
          </a:p>
        </p:txBody>
      </p:sp>
      <p:sp>
        <p:nvSpPr>
          <p:cNvPr id="4" name="TextBox 3">
            <a:extLst>
              <a:ext uri="{FF2B5EF4-FFF2-40B4-BE49-F238E27FC236}">
                <a16:creationId xmlns:a16="http://schemas.microsoft.com/office/drawing/2014/main" id="{83E62856-A4D8-45E4-9462-F91F433FF58E}"/>
              </a:ext>
            </a:extLst>
          </p:cNvPr>
          <p:cNvSpPr txBox="1"/>
          <p:nvPr/>
        </p:nvSpPr>
        <p:spPr>
          <a:xfrm>
            <a:off x="4237561" y="5438605"/>
            <a:ext cx="1052511" cy="400110"/>
          </a:xfrm>
          <a:prstGeom prst="rect">
            <a:avLst/>
          </a:prstGeom>
          <a:noFill/>
        </p:spPr>
        <p:txBody>
          <a:bodyPr wrap="square" rtlCol="0">
            <a:spAutoFit/>
          </a:bodyPr>
          <a:lstStyle/>
          <a:p>
            <a:r>
              <a:rPr lang="en-GB" sz="2000" dirty="0">
                <a:solidFill>
                  <a:srgbClr val="EB8B2D"/>
                </a:solidFill>
                <a:latin typeface="Comic Sans MS" panose="030F0702030302020204" pitchFamily="66" charset="0"/>
              </a:rPr>
              <a:t>Samoa</a:t>
            </a:r>
          </a:p>
        </p:txBody>
      </p:sp>
      <p:cxnSp>
        <p:nvCxnSpPr>
          <p:cNvPr id="12" name="Straight Arrow Connector 11">
            <a:extLst>
              <a:ext uri="{FF2B5EF4-FFF2-40B4-BE49-F238E27FC236}">
                <a16:creationId xmlns:a16="http://schemas.microsoft.com/office/drawing/2014/main" id="{A6D12573-D38A-460E-B874-5D021FA5A71B}"/>
              </a:ext>
            </a:extLst>
          </p:cNvPr>
          <p:cNvCxnSpPr>
            <a:cxnSpLocks/>
          </p:cNvCxnSpPr>
          <p:nvPr/>
        </p:nvCxnSpPr>
        <p:spPr>
          <a:xfrm flipV="1">
            <a:off x="4763817" y="3333081"/>
            <a:ext cx="174172" cy="2097211"/>
          </a:xfrm>
          <a:prstGeom prst="straightConnector1">
            <a:avLst/>
          </a:prstGeom>
          <a:ln w="19050" cmpd="sng">
            <a:solidFill>
              <a:srgbClr val="272626"/>
            </a:solidFill>
            <a:tailEnd type="triangle" w="lg" len="lg"/>
          </a:ln>
        </p:spPr>
        <p:style>
          <a:lnRef idx="1">
            <a:schemeClr val="accent1"/>
          </a:lnRef>
          <a:fillRef idx="0">
            <a:schemeClr val="accent1"/>
          </a:fillRef>
          <a:effectRef idx="0">
            <a:schemeClr val="accent1"/>
          </a:effectRef>
          <a:fontRef idx="minor">
            <a:schemeClr val="tx1"/>
          </a:fontRef>
        </p:style>
      </p:cxnSp>
      <p:pic>
        <p:nvPicPr>
          <p:cNvPr id="9" name="Picture 8" descr="A picture containing text, clipart&#10;&#10;Description automatically generated">
            <a:extLst>
              <a:ext uri="{FF2B5EF4-FFF2-40B4-BE49-F238E27FC236}">
                <a16:creationId xmlns:a16="http://schemas.microsoft.com/office/drawing/2014/main" id="{391897A6-CCA6-0C41-8AA7-7CAC3E6A79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094320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Map&#10;&#10;Description automatically generated">
            <a:extLst>
              <a:ext uri="{FF2B5EF4-FFF2-40B4-BE49-F238E27FC236}">
                <a16:creationId xmlns:a16="http://schemas.microsoft.com/office/drawing/2014/main" id="{4E4ADE65-17B4-A743-8F8F-68504AF352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56457" y="1196975"/>
            <a:ext cx="5976876" cy="4048203"/>
          </a:xfrm>
          <a:prstGeom prst="rect">
            <a:avLst/>
          </a:prstGeom>
        </p:spPr>
      </p:pic>
      <p:sp>
        <p:nvSpPr>
          <p:cNvPr id="5" name="TextBox 4">
            <a:extLst>
              <a:ext uri="{FF2B5EF4-FFF2-40B4-BE49-F238E27FC236}">
                <a16:creationId xmlns:a16="http://schemas.microsoft.com/office/drawing/2014/main" id="{D95D6CBF-E62B-48F0-8BAB-613E4F3AE2B0}"/>
              </a:ext>
            </a:extLst>
          </p:cNvPr>
          <p:cNvSpPr txBox="1"/>
          <p:nvPr/>
        </p:nvSpPr>
        <p:spPr>
          <a:xfrm>
            <a:off x="7691811" y="1437206"/>
            <a:ext cx="3585789" cy="3593291"/>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New York is a very important city in the United States</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of America.</a:t>
            </a:r>
          </a:p>
          <a:p>
            <a:pPr>
              <a:spcBef>
                <a:spcPts val="1500"/>
              </a:spcBef>
            </a:pPr>
            <a:r>
              <a:rPr lang="en-GB" sz="1900" dirty="0">
                <a:solidFill>
                  <a:srgbClr val="272626"/>
                </a:solidFill>
                <a:latin typeface="Comic Sans MS" panose="030F0702030302020204" pitchFamily="66" charset="0"/>
              </a:rPr>
              <a:t>It is west of the Prime</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(or Greenwich) Meridian. </a:t>
            </a:r>
          </a:p>
          <a:p>
            <a:pPr>
              <a:spcBef>
                <a:spcPts val="1500"/>
              </a:spcBef>
            </a:pPr>
            <a:r>
              <a:rPr lang="en-GB" sz="1900" b="1" dirty="0">
                <a:solidFill>
                  <a:srgbClr val="272626"/>
                </a:solidFill>
                <a:latin typeface="Comic Sans MS" panose="030F0702030302020204" pitchFamily="66" charset="0"/>
              </a:rPr>
              <a:t>New York is GMT minus</a:t>
            </a:r>
            <a:br>
              <a:rPr lang="en-GB" sz="1900" b="1" dirty="0">
                <a:solidFill>
                  <a:srgbClr val="272626"/>
                </a:solidFill>
                <a:latin typeface="Comic Sans MS" panose="030F0702030302020204" pitchFamily="66" charset="0"/>
              </a:rPr>
            </a:br>
            <a:r>
              <a:rPr lang="en-GB" sz="1900" b="1" dirty="0">
                <a:solidFill>
                  <a:srgbClr val="272626"/>
                </a:solidFill>
                <a:latin typeface="Comic Sans MS" panose="030F0702030302020204" pitchFamily="66" charset="0"/>
              </a:rPr>
              <a:t>five hours.</a:t>
            </a:r>
          </a:p>
          <a:p>
            <a:pPr>
              <a:spcBef>
                <a:spcPts val="1500"/>
              </a:spcBef>
            </a:pPr>
            <a:r>
              <a:rPr lang="en-GB" sz="1900" dirty="0">
                <a:solidFill>
                  <a:srgbClr val="272626"/>
                </a:solidFill>
                <a:latin typeface="Comic Sans MS" panose="030F0702030302020204" pitchFamily="66" charset="0"/>
              </a:rPr>
              <a:t>When it is midday in the UK it</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is 07:00 (seven o’clock in the</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morning, or 7am).</a:t>
            </a:r>
          </a:p>
        </p:txBody>
      </p:sp>
      <p:sp>
        <p:nvSpPr>
          <p:cNvPr id="12" name="TextBox 11">
            <a:extLst>
              <a:ext uri="{FF2B5EF4-FFF2-40B4-BE49-F238E27FC236}">
                <a16:creationId xmlns:a16="http://schemas.microsoft.com/office/drawing/2014/main" id="{D7D8BB29-CAFA-D843-963F-1A3117EB197E}"/>
              </a:ext>
            </a:extLst>
          </p:cNvPr>
          <p:cNvSpPr txBox="1"/>
          <p:nvPr/>
        </p:nvSpPr>
        <p:spPr>
          <a:xfrm>
            <a:off x="4237561" y="5437769"/>
            <a:ext cx="1489908" cy="400110"/>
          </a:xfrm>
          <a:prstGeom prst="rect">
            <a:avLst/>
          </a:prstGeom>
          <a:noFill/>
        </p:spPr>
        <p:txBody>
          <a:bodyPr wrap="square" rtlCol="0">
            <a:spAutoFit/>
          </a:bodyPr>
          <a:lstStyle/>
          <a:p>
            <a:r>
              <a:rPr lang="en-GB" sz="2000" dirty="0">
                <a:solidFill>
                  <a:srgbClr val="EB8B2D"/>
                </a:solidFill>
                <a:latin typeface="Comic Sans MS" panose="030F0702030302020204" pitchFamily="66" charset="0"/>
              </a:rPr>
              <a:t>New York</a:t>
            </a:r>
          </a:p>
        </p:txBody>
      </p:sp>
      <p:cxnSp>
        <p:nvCxnSpPr>
          <p:cNvPr id="13" name="Straight Arrow Connector 12">
            <a:extLst>
              <a:ext uri="{FF2B5EF4-FFF2-40B4-BE49-F238E27FC236}">
                <a16:creationId xmlns:a16="http://schemas.microsoft.com/office/drawing/2014/main" id="{02092DCB-970C-4641-AA0D-6AE5B86C9C32}"/>
              </a:ext>
            </a:extLst>
          </p:cNvPr>
          <p:cNvCxnSpPr>
            <a:cxnSpLocks/>
          </p:cNvCxnSpPr>
          <p:nvPr/>
        </p:nvCxnSpPr>
        <p:spPr>
          <a:xfrm flipV="1">
            <a:off x="4777777" y="2735976"/>
            <a:ext cx="1433783" cy="2700461"/>
          </a:xfrm>
          <a:prstGeom prst="straightConnector1">
            <a:avLst/>
          </a:prstGeom>
          <a:ln w="19050" cmpd="sng">
            <a:solidFill>
              <a:srgbClr val="272626"/>
            </a:solidFill>
            <a:tailEnd type="triangle" w="lg" len="lg"/>
          </a:ln>
        </p:spPr>
        <p:style>
          <a:lnRef idx="1">
            <a:schemeClr val="accent1"/>
          </a:lnRef>
          <a:fillRef idx="0">
            <a:schemeClr val="accent1"/>
          </a:fillRef>
          <a:effectRef idx="0">
            <a:schemeClr val="accent1"/>
          </a:effectRef>
          <a:fontRef idx="minor">
            <a:schemeClr val="tx1"/>
          </a:fontRef>
        </p:style>
      </p:cxnSp>
      <p:pic>
        <p:nvPicPr>
          <p:cNvPr id="8" name="Picture 7" descr="A picture containing text, clipart&#10;&#10;Description automatically generated">
            <a:extLst>
              <a:ext uri="{FF2B5EF4-FFF2-40B4-BE49-F238E27FC236}">
                <a16:creationId xmlns:a16="http://schemas.microsoft.com/office/drawing/2014/main" id="{817EA435-8AC6-7646-AE07-DD1DF32513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262117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C20D094-CB44-4723-B173-369ECE695D50}"/>
              </a:ext>
            </a:extLst>
          </p:cNvPr>
          <p:cNvSpPr txBox="1"/>
          <p:nvPr/>
        </p:nvSpPr>
        <p:spPr>
          <a:xfrm>
            <a:off x="7746212" y="1817979"/>
            <a:ext cx="3544221" cy="2816156"/>
          </a:xfrm>
          <a:prstGeom prst="rect">
            <a:avLst/>
          </a:prstGeom>
          <a:noFill/>
        </p:spPr>
        <p:txBody>
          <a:bodyPr wrap="square" rtlCol="0">
            <a:spAutoFit/>
          </a:bodyPr>
          <a:lstStyle/>
          <a:p>
            <a:r>
              <a:rPr lang="en-GB" sz="1900" dirty="0">
                <a:solidFill>
                  <a:srgbClr val="272626"/>
                </a:solidFill>
                <a:latin typeface="Comic Sans MS" panose="030F0702030302020204" pitchFamily="66" charset="0"/>
              </a:rPr>
              <a:t>Budapest is the capital of Hungary. It is east of the Prime Meridian. </a:t>
            </a:r>
          </a:p>
          <a:p>
            <a:pPr>
              <a:spcBef>
                <a:spcPts val="1500"/>
              </a:spcBef>
            </a:pPr>
            <a:r>
              <a:rPr lang="en-GB" sz="1900" dirty="0">
                <a:solidFill>
                  <a:srgbClr val="272626"/>
                </a:solidFill>
                <a:latin typeface="Comic Sans MS" panose="030F0702030302020204" pitchFamily="66" charset="0"/>
              </a:rPr>
              <a:t>Budapest is one hour ahead</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of the UK. </a:t>
            </a:r>
          </a:p>
          <a:p>
            <a:pPr>
              <a:spcBef>
                <a:spcPts val="1500"/>
              </a:spcBef>
            </a:pPr>
            <a:r>
              <a:rPr lang="en-GB" sz="1900" dirty="0">
                <a:solidFill>
                  <a:srgbClr val="272626"/>
                </a:solidFill>
                <a:latin typeface="Comic Sans MS" panose="030F0702030302020204" pitchFamily="66" charset="0"/>
              </a:rPr>
              <a:t>When it is midday in the UK,</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it is 13:00 (one o’clock, or 1pm) in Budapest.</a:t>
            </a:r>
          </a:p>
        </p:txBody>
      </p:sp>
      <p:pic>
        <p:nvPicPr>
          <p:cNvPr id="5" name="Picture 4" descr="Map&#10;&#10;Description automatically generated">
            <a:extLst>
              <a:ext uri="{FF2B5EF4-FFF2-40B4-BE49-F238E27FC236}">
                <a16:creationId xmlns:a16="http://schemas.microsoft.com/office/drawing/2014/main" id="{B4929FC3-657B-5143-8BE1-2502BED2B25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55404" y="1209650"/>
            <a:ext cx="5941513" cy="4003533"/>
          </a:xfrm>
          <a:prstGeom prst="rect">
            <a:avLst/>
          </a:prstGeom>
        </p:spPr>
      </p:pic>
      <p:sp>
        <p:nvSpPr>
          <p:cNvPr id="11" name="TextBox 10">
            <a:extLst>
              <a:ext uri="{FF2B5EF4-FFF2-40B4-BE49-F238E27FC236}">
                <a16:creationId xmlns:a16="http://schemas.microsoft.com/office/drawing/2014/main" id="{1B59D3F2-54B9-6C49-919D-939BABA32B75}"/>
              </a:ext>
            </a:extLst>
          </p:cNvPr>
          <p:cNvSpPr txBox="1"/>
          <p:nvPr/>
        </p:nvSpPr>
        <p:spPr>
          <a:xfrm>
            <a:off x="4237561" y="5418920"/>
            <a:ext cx="1489908" cy="400110"/>
          </a:xfrm>
          <a:prstGeom prst="rect">
            <a:avLst/>
          </a:prstGeom>
          <a:noFill/>
        </p:spPr>
        <p:txBody>
          <a:bodyPr wrap="square" rtlCol="0">
            <a:spAutoFit/>
          </a:bodyPr>
          <a:lstStyle/>
          <a:p>
            <a:r>
              <a:rPr lang="en-GB" sz="2000" dirty="0">
                <a:solidFill>
                  <a:srgbClr val="EB8B2D"/>
                </a:solidFill>
                <a:latin typeface="Comic Sans MS" panose="030F0702030302020204" pitchFamily="66" charset="0"/>
              </a:rPr>
              <a:t>Budapest</a:t>
            </a:r>
          </a:p>
        </p:txBody>
      </p:sp>
      <p:cxnSp>
        <p:nvCxnSpPr>
          <p:cNvPr id="12" name="Straight Arrow Connector 11">
            <a:extLst>
              <a:ext uri="{FF2B5EF4-FFF2-40B4-BE49-F238E27FC236}">
                <a16:creationId xmlns:a16="http://schemas.microsoft.com/office/drawing/2014/main" id="{A6BF1C0E-E9B8-1040-89A7-D8330F94CA3F}"/>
              </a:ext>
            </a:extLst>
          </p:cNvPr>
          <p:cNvCxnSpPr>
            <a:cxnSpLocks/>
          </p:cNvCxnSpPr>
          <p:nvPr/>
        </p:nvCxnSpPr>
        <p:spPr>
          <a:xfrm flipV="1">
            <a:off x="4763817" y="3764784"/>
            <a:ext cx="224600" cy="1645826"/>
          </a:xfrm>
          <a:prstGeom prst="straightConnector1">
            <a:avLst/>
          </a:prstGeom>
          <a:ln w="19050" cmpd="sng">
            <a:solidFill>
              <a:srgbClr val="272626"/>
            </a:solidFill>
            <a:tailEnd type="triangle" w="lg" len="lg"/>
          </a:ln>
        </p:spPr>
        <p:style>
          <a:lnRef idx="1">
            <a:schemeClr val="accent1"/>
          </a:lnRef>
          <a:fillRef idx="0">
            <a:schemeClr val="accent1"/>
          </a:fillRef>
          <a:effectRef idx="0">
            <a:schemeClr val="accent1"/>
          </a:effectRef>
          <a:fontRef idx="minor">
            <a:schemeClr val="tx1"/>
          </a:fontRef>
        </p:style>
      </p:cxnSp>
      <p:pic>
        <p:nvPicPr>
          <p:cNvPr id="8" name="Picture 7" descr="A picture containing text, clipart&#10;&#10;Description automatically generated">
            <a:extLst>
              <a:ext uri="{FF2B5EF4-FFF2-40B4-BE49-F238E27FC236}">
                <a16:creationId xmlns:a16="http://schemas.microsoft.com/office/drawing/2014/main" id="{72561E40-08B4-9B49-8574-7DBF9C7683E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186409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ap&#10;&#10;Description automatically generated">
            <a:extLst>
              <a:ext uri="{FF2B5EF4-FFF2-40B4-BE49-F238E27FC236}">
                <a16:creationId xmlns:a16="http://schemas.microsoft.com/office/drawing/2014/main" id="{2EDCC79E-68E0-E542-A645-AA8EF40FB2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56457" y="1196975"/>
            <a:ext cx="5976876" cy="4048203"/>
          </a:xfrm>
          <a:prstGeom prst="rect">
            <a:avLst/>
          </a:prstGeom>
        </p:spPr>
      </p:pic>
      <p:sp>
        <p:nvSpPr>
          <p:cNvPr id="7" name="TextBox 6">
            <a:extLst>
              <a:ext uri="{FF2B5EF4-FFF2-40B4-BE49-F238E27FC236}">
                <a16:creationId xmlns:a16="http://schemas.microsoft.com/office/drawing/2014/main" id="{21B3AB83-006C-4F45-A09B-254A2B77F906}"/>
              </a:ext>
            </a:extLst>
          </p:cNvPr>
          <p:cNvSpPr txBox="1"/>
          <p:nvPr/>
        </p:nvSpPr>
        <p:spPr>
          <a:xfrm>
            <a:off x="7669966" y="1131838"/>
            <a:ext cx="3289149" cy="1708160"/>
          </a:xfrm>
          <a:prstGeom prst="rect">
            <a:avLst/>
          </a:prstGeom>
          <a:noFill/>
        </p:spPr>
        <p:txBody>
          <a:bodyPr wrap="square" rtlCol="0">
            <a:spAutoFit/>
          </a:bodyPr>
          <a:lstStyle/>
          <a:p>
            <a:pPr>
              <a:spcBef>
                <a:spcPts val="1500"/>
              </a:spcBef>
            </a:pPr>
            <a:r>
              <a:rPr lang="en-GB" sz="1600" dirty="0">
                <a:solidFill>
                  <a:srgbClr val="272626"/>
                </a:solidFill>
                <a:latin typeface="Comic Sans MS" panose="030F0702030302020204" pitchFamily="66" charset="0"/>
              </a:rPr>
              <a:t>Dallas is a city in the USA. It</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is west of the Prime Meridian. </a:t>
            </a:r>
          </a:p>
          <a:p>
            <a:pPr>
              <a:spcBef>
                <a:spcPts val="1500"/>
              </a:spcBef>
            </a:pPr>
            <a:r>
              <a:rPr lang="en-GB" sz="1600" b="1" dirty="0">
                <a:solidFill>
                  <a:srgbClr val="272626"/>
                </a:solidFill>
                <a:latin typeface="Comic Sans MS" panose="030F0702030302020204" pitchFamily="66" charset="0"/>
              </a:rPr>
              <a:t>Dallas is GMT minus 6 hours.</a:t>
            </a:r>
          </a:p>
          <a:p>
            <a:pPr>
              <a:spcBef>
                <a:spcPts val="1500"/>
              </a:spcBef>
            </a:pPr>
            <a:r>
              <a:rPr lang="en-GB" sz="1600" dirty="0">
                <a:solidFill>
                  <a:srgbClr val="272626"/>
                </a:solidFill>
                <a:latin typeface="Comic Sans MS" panose="030F0702030302020204" pitchFamily="66" charset="0"/>
              </a:rPr>
              <a:t>When it is midday in the UK, what time is it in Dallas?</a:t>
            </a:r>
          </a:p>
        </p:txBody>
      </p:sp>
      <p:sp>
        <p:nvSpPr>
          <p:cNvPr id="20" name="TextBox 19">
            <a:extLst>
              <a:ext uri="{FF2B5EF4-FFF2-40B4-BE49-F238E27FC236}">
                <a16:creationId xmlns:a16="http://schemas.microsoft.com/office/drawing/2014/main" id="{B149D5D2-C670-2343-8DF1-EE4236292AA3}"/>
              </a:ext>
            </a:extLst>
          </p:cNvPr>
          <p:cNvSpPr txBox="1"/>
          <p:nvPr/>
        </p:nvSpPr>
        <p:spPr>
          <a:xfrm>
            <a:off x="4300383" y="5439609"/>
            <a:ext cx="1025474" cy="400110"/>
          </a:xfrm>
          <a:prstGeom prst="rect">
            <a:avLst/>
          </a:prstGeom>
          <a:noFill/>
        </p:spPr>
        <p:txBody>
          <a:bodyPr wrap="square" rtlCol="0">
            <a:spAutoFit/>
          </a:bodyPr>
          <a:lstStyle/>
          <a:p>
            <a:r>
              <a:rPr lang="en-GB" sz="2000" dirty="0">
                <a:solidFill>
                  <a:srgbClr val="EB8B2D"/>
                </a:solidFill>
                <a:latin typeface="Comic Sans MS" panose="030F0702030302020204" pitchFamily="66" charset="0"/>
              </a:rPr>
              <a:t>Dallas</a:t>
            </a:r>
          </a:p>
        </p:txBody>
      </p:sp>
      <p:cxnSp>
        <p:nvCxnSpPr>
          <p:cNvPr id="21" name="Straight Arrow Connector 20">
            <a:extLst>
              <a:ext uri="{FF2B5EF4-FFF2-40B4-BE49-F238E27FC236}">
                <a16:creationId xmlns:a16="http://schemas.microsoft.com/office/drawing/2014/main" id="{7E4FCE2C-6D6A-2544-B4C9-24D16E2322D4}"/>
              </a:ext>
            </a:extLst>
          </p:cNvPr>
          <p:cNvCxnSpPr>
            <a:cxnSpLocks/>
          </p:cNvCxnSpPr>
          <p:nvPr/>
        </p:nvCxnSpPr>
        <p:spPr>
          <a:xfrm flipH="1" flipV="1">
            <a:off x="4057650" y="3929146"/>
            <a:ext cx="706167" cy="1500312"/>
          </a:xfrm>
          <a:prstGeom prst="straightConnector1">
            <a:avLst/>
          </a:prstGeom>
          <a:ln w="19050" cmpd="sng">
            <a:solidFill>
              <a:srgbClr val="272626"/>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6D85BB81-9541-B241-84FD-F21D950FE702}"/>
              </a:ext>
            </a:extLst>
          </p:cNvPr>
          <p:cNvGrpSpPr/>
          <p:nvPr/>
        </p:nvGrpSpPr>
        <p:grpSpPr>
          <a:xfrm>
            <a:off x="7669966" y="3002361"/>
            <a:ext cx="1654859" cy="1654859"/>
            <a:chOff x="-2765524" y="241083"/>
            <a:chExt cx="4864100" cy="4864100"/>
          </a:xfrm>
        </p:grpSpPr>
        <p:pic>
          <p:nvPicPr>
            <p:cNvPr id="26" name="Picture 25" descr="A close-up of a clock&#10;&#10;Description automatically generated with medium confidence">
              <a:extLst>
                <a:ext uri="{FF2B5EF4-FFF2-40B4-BE49-F238E27FC236}">
                  <a16:creationId xmlns:a16="http://schemas.microsoft.com/office/drawing/2014/main" id="{8BB42DA9-2D2E-6344-901E-2F97A41A29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65524" y="241083"/>
              <a:ext cx="4864100" cy="4864100"/>
            </a:xfrm>
            <a:prstGeom prst="rect">
              <a:avLst/>
            </a:prstGeom>
          </p:spPr>
        </p:pic>
        <p:pic>
          <p:nvPicPr>
            <p:cNvPr id="24" name="Picture 23">
              <a:extLst>
                <a:ext uri="{FF2B5EF4-FFF2-40B4-BE49-F238E27FC236}">
                  <a16:creationId xmlns:a16="http://schemas.microsoft.com/office/drawing/2014/main" id="{E00181D5-B473-5A40-A387-AE6F6FDA2A4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6694" y="1324167"/>
              <a:ext cx="177800" cy="1600200"/>
            </a:xfrm>
            <a:prstGeom prst="rect">
              <a:avLst/>
            </a:prstGeom>
          </p:spPr>
        </p:pic>
        <p:pic>
          <p:nvPicPr>
            <p:cNvPr id="11" name="Picture 10">
              <a:extLst>
                <a:ext uri="{FF2B5EF4-FFF2-40B4-BE49-F238E27FC236}">
                  <a16:creationId xmlns:a16="http://schemas.microsoft.com/office/drawing/2014/main" id="{AF853361-5087-C749-8F98-D9CF6CCC506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6694" y="864174"/>
              <a:ext cx="177800" cy="1981200"/>
            </a:xfrm>
            <a:prstGeom prst="rect">
              <a:avLst/>
            </a:prstGeom>
          </p:spPr>
        </p:pic>
      </p:grpSp>
      <p:pic>
        <p:nvPicPr>
          <p:cNvPr id="29" name="Picture 28" descr="A close-up of a clock&#10;&#10;Description automatically generated with medium confidence">
            <a:extLst>
              <a:ext uri="{FF2B5EF4-FFF2-40B4-BE49-F238E27FC236}">
                <a16:creationId xmlns:a16="http://schemas.microsoft.com/office/drawing/2014/main" id="{F2DB8A9C-B9D8-0D4D-9FDD-837D789DDEB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25432" y="3002361"/>
            <a:ext cx="1654859" cy="1654859"/>
          </a:xfrm>
          <a:prstGeom prst="rect">
            <a:avLst/>
          </a:prstGeom>
        </p:spPr>
      </p:pic>
      <p:pic>
        <p:nvPicPr>
          <p:cNvPr id="30" name="Picture 29">
            <a:extLst>
              <a:ext uri="{FF2B5EF4-FFF2-40B4-BE49-F238E27FC236}">
                <a16:creationId xmlns:a16="http://schemas.microsoft.com/office/drawing/2014/main" id="{32725E91-00D6-E242-BF90-2ED7CBBC030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578935">
            <a:off x="10421947" y="3752500"/>
            <a:ext cx="60491" cy="544418"/>
          </a:xfrm>
          <a:prstGeom prst="rect">
            <a:avLst/>
          </a:prstGeom>
        </p:spPr>
      </p:pic>
      <p:pic>
        <p:nvPicPr>
          <p:cNvPr id="31" name="Picture 30">
            <a:extLst>
              <a:ext uri="{FF2B5EF4-FFF2-40B4-BE49-F238E27FC236}">
                <a16:creationId xmlns:a16="http://schemas.microsoft.com/office/drawing/2014/main" id="{D7869111-392B-F44E-851E-E393116B3EA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418995" y="3219808"/>
            <a:ext cx="60491" cy="674042"/>
          </a:xfrm>
          <a:prstGeom prst="rect">
            <a:avLst/>
          </a:prstGeom>
        </p:spPr>
      </p:pic>
      <p:sp>
        <p:nvSpPr>
          <p:cNvPr id="32" name="Rectangle 31">
            <a:extLst>
              <a:ext uri="{FF2B5EF4-FFF2-40B4-BE49-F238E27FC236}">
                <a16:creationId xmlns:a16="http://schemas.microsoft.com/office/drawing/2014/main" id="{4238EF27-4CF1-D948-937F-C7E96839812D}"/>
              </a:ext>
            </a:extLst>
          </p:cNvPr>
          <p:cNvSpPr/>
          <p:nvPr/>
        </p:nvSpPr>
        <p:spPr>
          <a:xfrm>
            <a:off x="8058813" y="5122077"/>
            <a:ext cx="877163" cy="338554"/>
          </a:xfrm>
          <a:prstGeom prst="rect">
            <a:avLst/>
          </a:prstGeom>
        </p:spPr>
        <p:txBody>
          <a:bodyPr wrap="none">
            <a:spAutoFit/>
          </a:bodyPr>
          <a:lstStyle/>
          <a:p>
            <a:r>
              <a:rPr lang="en-GB" sz="1600" dirty="0">
                <a:solidFill>
                  <a:srgbClr val="272626"/>
                </a:solidFill>
                <a:latin typeface="Comic Sans MS" panose="030F0702030302020204" pitchFamily="66" charset="0"/>
              </a:rPr>
              <a:t>Midday</a:t>
            </a:r>
            <a:endParaRPr lang="en-US" sz="1600" dirty="0"/>
          </a:p>
        </p:txBody>
      </p:sp>
      <p:sp>
        <p:nvSpPr>
          <p:cNvPr id="33" name="Rectangle 32">
            <a:extLst>
              <a:ext uri="{FF2B5EF4-FFF2-40B4-BE49-F238E27FC236}">
                <a16:creationId xmlns:a16="http://schemas.microsoft.com/office/drawing/2014/main" id="{D91532AF-2866-2F42-89AF-935D43322232}"/>
              </a:ext>
            </a:extLst>
          </p:cNvPr>
          <p:cNvSpPr/>
          <p:nvPr/>
        </p:nvSpPr>
        <p:spPr>
          <a:xfrm>
            <a:off x="10043268" y="5122077"/>
            <a:ext cx="745717" cy="584775"/>
          </a:xfrm>
          <a:prstGeom prst="rect">
            <a:avLst/>
          </a:prstGeom>
        </p:spPr>
        <p:txBody>
          <a:bodyPr wrap="none">
            <a:spAutoFit/>
          </a:bodyPr>
          <a:lstStyle/>
          <a:p>
            <a:r>
              <a:rPr lang="en-GB" sz="1600" dirty="0">
                <a:solidFill>
                  <a:srgbClr val="272626"/>
                </a:solidFill>
                <a:latin typeface="Comic Sans MS" panose="030F0702030302020204" pitchFamily="66" charset="0"/>
              </a:rPr>
              <a:t>06:00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(6am)</a:t>
            </a:r>
            <a:endParaRPr lang="en-US" sz="1600" dirty="0"/>
          </a:p>
        </p:txBody>
      </p:sp>
      <p:sp>
        <p:nvSpPr>
          <p:cNvPr id="34" name="TextBox 33">
            <a:extLst>
              <a:ext uri="{FF2B5EF4-FFF2-40B4-BE49-F238E27FC236}">
                <a16:creationId xmlns:a16="http://schemas.microsoft.com/office/drawing/2014/main" id="{B4C74FFC-787A-F442-8C80-6854E6C25E76}"/>
              </a:ext>
            </a:extLst>
          </p:cNvPr>
          <p:cNvSpPr txBox="1"/>
          <p:nvPr/>
        </p:nvSpPr>
        <p:spPr>
          <a:xfrm>
            <a:off x="9971610" y="4721967"/>
            <a:ext cx="898285" cy="400110"/>
          </a:xfrm>
          <a:prstGeom prst="rect">
            <a:avLst/>
          </a:prstGeom>
          <a:noFill/>
        </p:spPr>
        <p:txBody>
          <a:bodyPr wrap="square" rtlCol="0">
            <a:spAutoFit/>
          </a:bodyPr>
          <a:lstStyle/>
          <a:p>
            <a:r>
              <a:rPr lang="en-GB" sz="2000" dirty="0">
                <a:solidFill>
                  <a:srgbClr val="EB8B2D"/>
                </a:solidFill>
                <a:latin typeface="Comic Sans MS" panose="030F0702030302020204" pitchFamily="66" charset="0"/>
              </a:rPr>
              <a:t>Dallas</a:t>
            </a:r>
          </a:p>
        </p:txBody>
      </p:sp>
      <p:sp>
        <p:nvSpPr>
          <p:cNvPr id="35" name="TextBox 34">
            <a:extLst>
              <a:ext uri="{FF2B5EF4-FFF2-40B4-BE49-F238E27FC236}">
                <a16:creationId xmlns:a16="http://schemas.microsoft.com/office/drawing/2014/main" id="{FD4A7F7C-DFD7-824A-8E46-C14B792DA1E3}"/>
              </a:ext>
            </a:extLst>
          </p:cNvPr>
          <p:cNvSpPr txBox="1"/>
          <p:nvPr/>
        </p:nvSpPr>
        <p:spPr>
          <a:xfrm>
            <a:off x="8231949" y="4721967"/>
            <a:ext cx="530889" cy="400110"/>
          </a:xfrm>
          <a:prstGeom prst="rect">
            <a:avLst/>
          </a:prstGeom>
          <a:noFill/>
        </p:spPr>
        <p:txBody>
          <a:bodyPr wrap="square" rtlCol="0">
            <a:spAutoFit/>
          </a:bodyPr>
          <a:lstStyle/>
          <a:p>
            <a:r>
              <a:rPr lang="en-GB" sz="2000" dirty="0">
                <a:solidFill>
                  <a:srgbClr val="EB8B2D"/>
                </a:solidFill>
                <a:latin typeface="Comic Sans MS" panose="030F0702030302020204" pitchFamily="66" charset="0"/>
              </a:rPr>
              <a:t>UK</a:t>
            </a:r>
          </a:p>
        </p:txBody>
      </p:sp>
      <p:pic>
        <p:nvPicPr>
          <p:cNvPr id="19" name="Picture 18" descr="A picture containing text, clipart&#10;&#10;Description automatically generated">
            <a:extLst>
              <a:ext uri="{FF2B5EF4-FFF2-40B4-BE49-F238E27FC236}">
                <a16:creationId xmlns:a16="http://schemas.microsoft.com/office/drawing/2014/main" id="{DF05B84B-EAA0-B040-8388-D6668E0B6A9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278942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29"/>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down)">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2" grpId="0"/>
      <p:bldP spid="33" grpId="0"/>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9BB5CBE-F6CB-481B-ADC4-8EA1A05354A7}"/>
              </a:ext>
            </a:extLst>
          </p:cNvPr>
          <p:cNvSpPr txBox="1"/>
          <p:nvPr/>
        </p:nvSpPr>
        <p:spPr>
          <a:xfrm>
            <a:off x="706694" y="2266531"/>
            <a:ext cx="2583542"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USA, Los Angeles</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8 hours behind GMT</a:t>
            </a:r>
          </a:p>
        </p:txBody>
      </p:sp>
      <p:sp>
        <p:nvSpPr>
          <p:cNvPr id="7" name="TextBox 6">
            <a:extLst>
              <a:ext uri="{FF2B5EF4-FFF2-40B4-BE49-F238E27FC236}">
                <a16:creationId xmlns:a16="http://schemas.microsoft.com/office/drawing/2014/main" id="{BB63DE49-6561-4324-A37B-E95C5C5E580D}"/>
              </a:ext>
            </a:extLst>
          </p:cNvPr>
          <p:cNvSpPr txBox="1"/>
          <p:nvPr/>
        </p:nvSpPr>
        <p:spPr>
          <a:xfrm>
            <a:off x="1179315" y="5281682"/>
            <a:ext cx="1638300"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04:00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(4am)               </a:t>
            </a:r>
          </a:p>
        </p:txBody>
      </p:sp>
      <p:pic>
        <p:nvPicPr>
          <p:cNvPr id="22" name="Picture 21" descr="A close-up of a clock&#10;&#10;Description automatically generated with medium confidence">
            <a:extLst>
              <a:ext uri="{FF2B5EF4-FFF2-40B4-BE49-F238E27FC236}">
                <a16:creationId xmlns:a16="http://schemas.microsoft.com/office/drawing/2014/main" id="{46CBB36C-167C-E844-ADDB-7AF66396D74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0098" y="2998127"/>
            <a:ext cx="2136734" cy="2136734"/>
          </a:xfrm>
          <a:prstGeom prst="rect">
            <a:avLst/>
          </a:prstGeom>
        </p:spPr>
      </p:pic>
      <p:pic>
        <p:nvPicPr>
          <p:cNvPr id="24" name="Picture 23">
            <a:extLst>
              <a:ext uri="{FF2B5EF4-FFF2-40B4-BE49-F238E27FC236}">
                <a16:creationId xmlns:a16="http://schemas.microsoft.com/office/drawing/2014/main" id="{DA3CD8A2-27D3-F340-A912-B8012161C9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7014481">
            <a:off x="2171022" y="3812323"/>
            <a:ext cx="78105" cy="702946"/>
          </a:xfrm>
          <a:prstGeom prst="rect">
            <a:avLst/>
          </a:prstGeom>
        </p:spPr>
      </p:pic>
      <p:pic>
        <p:nvPicPr>
          <p:cNvPr id="25" name="Picture 24">
            <a:extLst>
              <a:ext uri="{FF2B5EF4-FFF2-40B4-BE49-F238E27FC236}">
                <a16:creationId xmlns:a16="http://schemas.microsoft.com/office/drawing/2014/main" id="{F1940A04-F6B6-624F-8AAD-E41F850D9C1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59412" y="3255602"/>
            <a:ext cx="78105" cy="870315"/>
          </a:xfrm>
          <a:prstGeom prst="rect">
            <a:avLst/>
          </a:prstGeom>
        </p:spPr>
      </p:pic>
      <p:sp>
        <p:nvSpPr>
          <p:cNvPr id="29" name="TextBox 28">
            <a:extLst>
              <a:ext uri="{FF2B5EF4-FFF2-40B4-BE49-F238E27FC236}">
                <a16:creationId xmlns:a16="http://schemas.microsoft.com/office/drawing/2014/main" id="{25E079D3-1426-E742-B898-D7E703A8B56A}"/>
              </a:ext>
            </a:extLst>
          </p:cNvPr>
          <p:cNvSpPr txBox="1"/>
          <p:nvPr/>
        </p:nvSpPr>
        <p:spPr>
          <a:xfrm>
            <a:off x="3411190" y="2266531"/>
            <a:ext cx="2583542"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USA, New York</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5 hours behind GMT</a:t>
            </a:r>
          </a:p>
        </p:txBody>
      </p:sp>
      <p:sp>
        <p:nvSpPr>
          <p:cNvPr id="30" name="TextBox 29">
            <a:extLst>
              <a:ext uri="{FF2B5EF4-FFF2-40B4-BE49-F238E27FC236}">
                <a16:creationId xmlns:a16="http://schemas.microsoft.com/office/drawing/2014/main" id="{C5980598-3630-1943-B6C2-D2B87AF040ED}"/>
              </a:ext>
            </a:extLst>
          </p:cNvPr>
          <p:cNvSpPr txBox="1"/>
          <p:nvPr/>
        </p:nvSpPr>
        <p:spPr>
          <a:xfrm>
            <a:off x="3883811" y="5281682"/>
            <a:ext cx="1638300"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07:00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(7am)</a:t>
            </a:r>
          </a:p>
        </p:txBody>
      </p:sp>
      <p:pic>
        <p:nvPicPr>
          <p:cNvPr id="32" name="Picture 31" descr="A close-up of a clock&#10;&#10;Description automatically generated with medium confidence">
            <a:extLst>
              <a:ext uri="{FF2B5EF4-FFF2-40B4-BE49-F238E27FC236}">
                <a16:creationId xmlns:a16="http://schemas.microsoft.com/office/drawing/2014/main" id="{AFDCDE68-A30F-714A-A309-4802B114609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4594" y="2998127"/>
            <a:ext cx="2136734" cy="2136734"/>
          </a:xfrm>
          <a:prstGeom prst="rect">
            <a:avLst/>
          </a:prstGeom>
        </p:spPr>
      </p:pic>
      <p:pic>
        <p:nvPicPr>
          <p:cNvPr id="33" name="Picture 32">
            <a:extLst>
              <a:ext uri="{FF2B5EF4-FFF2-40B4-BE49-F238E27FC236}">
                <a16:creationId xmlns:a16="http://schemas.microsoft.com/office/drawing/2014/main" id="{9F84C483-3C14-6A43-B356-8A69D08327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2484115">
            <a:off x="4555510" y="3922756"/>
            <a:ext cx="78105" cy="702946"/>
          </a:xfrm>
          <a:prstGeom prst="rect">
            <a:avLst/>
          </a:prstGeom>
        </p:spPr>
      </p:pic>
      <p:pic>
        <p:nvPicPr>
          <p:cNvPr id="34" name="Picture 33">
            <a:extLst>
              <a:ext uri="{FF2B5EF4-FFF2-40B4-BE49-F238E27FC236}">
                <a16:creationId xmlns:a16="http://schemas.microsoft.com/office/drawing/2014/main" id="{74D06BE6-9A9C-3445-9FD5-BB06E33EFCC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63908" y="3271843"/>
            <a:ext cx="78105" cy="870315"/>
          </a:xfrm>
          <a:prstGeom prst="rect">
            <a:avLst/>
          </a:prstGeom>
        </p:spPr>
      </p:pic>
      <p:sp>
        <p:nvSpPr>
          <p:cNvPr id="35" name="TextBox 34">
            <a:extLst>
              <a:ext uri="{FF2B5EF4-FFF2-40B4-BE49-F238E27FC236}">
                <a16:creationId xmlns:a16="http://schemas.microsoft.com/office/drawing/2014/main" id="{E8709D8D-9FBA-CE4E-97D6-A4250898FFD8}"/>
              </a:ext>
            </a:extLst>
          </p:cNvPr>
          <p:cNvSpPr txBox="1"/>
          <p:nvPr/>
        </p:nvSpPr>
        <p:spPr>
          <a:xfrm>
            <a:off x="6141617" y="2266531"/>
            <a:ext cx="2583542"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Brazil, Rio de Janeiro</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3 hours behind GMT</a:t>
            </a:r>
          </a:p>
        </p:txBody>
      </p:sp>
      <p:sp>
        <p:nvSpPr>
          <p:cNvPr id="36" name="TextBox 35">
            <a:extLst>
              <a:ext uri="{FF2B5EF4-FFF2-40B4-BE49-F238E27FC236}">
                <a16:creationId xmlns:a16="http://schemas.microsoft.com/office/drawing/2014/main" id="{8FE2F7AD-36DE-BC4C-972F-7A33900C4D5A}"/>
              </a:ext>
            </a:extLst>
          </p:cNvPr>
          <p:cNvSpPr txBox="1"/>
          <p:nvPr/>
        </p:nvSpPr>
        <p:spPr>
          <a:xfrm>
            <a:off x="6614238" y="5281682"/>
            <a:ext cx="1638300"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09:00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(9am)</a:t>
            </a:r>
          </a:p>
        </p:txBody>
      </p:sp>
      <p:pic>
        <p:nvPicPr>
          <p:cNvPr id="38" name="Picture 37" descr="A close-up of a clock&#10;&#10;Description automatically generated with medium confidence">
            <a:extLst>
              <a:ext uri="{FF2B5EF4-FFF2-40B4-BE49-F238E27FC236}">
                <a16:creationId xmlns:a16="http://schemas.microsoft.com/office/drawing/2014/main" id="{C3D4857D-6405-9340-B7D0-C815DAC460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5021" y="2998127"/>
            <a:ext cx="2136734" cy="2136734"/>
          </a:xfrm>
          <a:prstGeom prst="rect">
            <a:avLst/>
          </a:prstGeom>
        </p:spPr>
      </p:pic>
      <p:sp>
        <p:nvSpPr>
          <p:cNvPr id="41" name="TextBox 40">
            <a:extLst>
              <a:ext uri="{FF2B5EF4-FFF2-40B4-BE49-F238E27FC236}">
                <a16:creationId xmlns:a16="http://schemas.microsoft.com/office/drawing/2014/main" id="{4F98BAC5-6EF7-EF4C-B3E4-D98ECB520837}"/>
              </a:ext>
            </a:extLst>
          </p:cNvPr>
          <p:cNvSpPr txBox="1"/>
          <p:nvPr/>
        </p:nvSpPr>
        <p:spPr>
          <a:xfrm>
            <a:off x="8868560" y="2266531"/>
            <a:ext cx="2583542"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Barbados, Bridgetown</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4 hours behind GMT</a:t>
            </a:r>
          </a:p>
        </p:txBody>
      </p:sp>
      <p:sp>
        <p:nvSpPr>
          <p:cNvPr id="42" name="TextBox 41">
            <a:extLst>
              <a:ext uri="{FF2B5EF4-FFF2-40B4-BE49-F238E27FC236}">
                <a16:creationId xmlns:a16="http://schemas.microsoft.com/office/drawing/2014/main" id="{B0207785-6208-9A4C-9DE4-0A12DCF91F4D}"/>
              </a:ext>
            </a:extLst>
          </p:cNvPr>
          <p:cNvSpPr txBox="1"/>
          <p:nvPr/>
        </p:nvSpPr>
        <p:spPr>
          <a:xfrm>
            <a:off x="9341181" y="5281682"/>
            <a:ext cx="1638300"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08:00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(8am)</a:t>
            </a:r>
          </a:p>
        </p:txBody>
      </p:sp>
      <p:pic>
        <p:nvPicPr>
          <p:cNvPr id="44" name="Picture 43" descr="A close-up of a clock&#10;&#10;Description automatically generated with medium confidence">
            <a:extLst>
              <a:ext uri="{FF2B5EF4-FFF2-40B4-BE49-F238E27FC236}">
                <a16:creationId xmlns:a16="http://schemas.microsoft.com/office/drawing/2014/main" id="{4DC01457-6570-CF4A-9EFC-59C76F5257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91964" y="2998127"/>
            <a:ext cx="2136734" cy="2136734"/>
          </a:xfrm>
          <a:prstGeom prst="rect">
            <a:avLst/>
          </a:prstGeom>
        </p:spPr>
      </p:pic>
      <p:pic>
        <p:nvPicPr>
          <p:cNvPr id="51" name="Picture 50">
            <a:extLst>
              <a:ext uri="{FF2B5EF4-FFF2-40B4-BE49-F238E27FC236}">
                <a16:creationId xmlns:a16="http://schemas.microsoft.com/office/drawing/2014/main" id="{B090F002-11C3-B24E-AC54-46BE9248BF1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5856878">
            <a:off x="7152203" y="3710788"/>
            <a:ext cx="78105" cy="702946"/>
          </a:xfrm>
          <a:prstGeom prst="rect">
            <a:avLst/>
          </a:prstGeom>
        </p:spPr>
      </p:pic>
      <p:pic>
        <p:nvPicPr>
          <p:cNvPr id="52" name="Picture 51">
            <a:extLst>
              <a:ext uri="{FF2B5EF4-FFF2-40B4-BE49-F238E27FC236}">
                <a16:creationId xmlns:a16="http://schemas.microsoft.com/office/drawing/2014/main" id="{57D967BA-FC4A-6F43-93A1-D5D83665627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93561" y="3255602"/>
            <a:ext cx="78105" cy="870315"/>
          </a:xfrm>
          <a:prstGeom prst="rect">
            <a:avLst/>
          </a:prstGeom>
        </p:spPr>
      </p:pic>
      <p:pic>
        <p:nvPicPr>
          <p:cNvPr id="53" name="Picture 52">
            <a:extLst>
              <a:ext uri="{FF2B5EF4-FFF2-40B4-BE49-F238E27FC236}">
                <a16:creationId xmlns:a16="http://schemas.microsoft.com/office/drawing/2014/main" id="{63B49EE0-A898-7740-9839-D0F830BD90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4082135">
            <a:off x="9921748" y="3838698"/>
            <a:ext cx="78105" cy="702946"/>
          </a:xfrm>
          <a:prstGeom prst="rect">
            <a:avLst/>
          </a:prstGeom>
        </p:spPr>
      </p:pic>
      <p:pic>
        <p:nvPicPr>
          <p:cNvPr id="54" name="Picture 53">
            <a:extLst>
              <a:ext uri="{FF2B5EF4-FFF2-40B4-BE49-F238E27FC236}">
                <a16:creationId xmlns:a16="http://schemas.microsoft.com/office/drawing/2014/main" id="{1F4420A7-BA0B-234A-A465-6A69D5D03AF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17651" y="3271843"/>
            <a:ext cx="78105" cy="870315"/>
          </a:xfrm>
          <a:prstGeom prst="rect">
            <a:avLst/>
          </a:prstGeom>
        </p:spPr>
      </p:pic>
      <p:pic>
        <p:nvPicPr>
          <p:cNvPr id="27" name="Picture 26" descr="A picture containing text, clipart&#10;&#10;Description automatically generated">
            <a:extLst>
              <a:ext uri="{FF2B5EF4-FFF2-40B4-BE49-F238E27FC236}">
                <a16:creationId xmlns:a16="http://schemas.microsoft.com/office/drawing/2014/main" id="{441BD065-56E6-9E42-BFB0-FA4F07EEB0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31" name="Subtitle 2">
            <a:extLst>
              <a:ext uri="{FF2B5EF4-FFF2-40B4-BE49-F238E27FC236}">
                <a16:creationId xmlns:a16="http://schemas.microsoft.com/office/drawing/2014/main" id="{7678C6B9-3A3C-B34B-82AE-A13824124CCF}"/>
              </a:ext>
            </a:extLst>
          </p:cNvPr>
          <p:cNvSpPr txBox="1">
            <a:spLocks/>
          </p:cNvSpPr>
          <p:nvPr/>
        </p:nvSpPr>
        <p:spPr>
          <a:xfrm>
            <a:off x="0" y="74559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EB8B2D"/>
                </a:solidFill>
                <a:latin typeface="Arial" panose="020B0604020202020204" pitchFamily="34" charset="0"/>
                <a:cs typeface="Arial" panose="020B0604020202020204" pitchFamily="34" charset="0"/>
              </a:rPr>
              <a:t>Activity</a:t>
            </a:r>
          </a:p>
        </p:txBody>
      </p:sp>
      <p:sp>
        <p:nvSpPr>
          <p:cNvPr id="37" name="TextBox 36">
            <a:extLst>
              <a:ext uri="{FF2B5EF4-FFF2-40B4-BE49-F238E27FC236}">
                <a16:creationId xmlns:a16="http://schemas.microsoft.com/office/drawing/2014/main" id="{40428A5E-FFDA-EA4F-92B3-D52A01C0436B}"/>
              </a:ext>
            </a:extLst>
          </p:cNvPr>
          <p:cNvSpPr txBox="1"/>
          <p:nvPr/>
        </p:nvSpPr>
        <p:spPr>
          <a:xfrm>
            <a:off x="930098" y="1354625"/>
            <a:ext cx="6519545" cy="710451"/>
          </a:xfrm>
          <a:prstGeom prst="rect">
            <a:avLst/>
          </a:prstGeom>
          <a:noFill/>
        </p:spPr>
        <p:txBody>
          <a:bodyPr wrap="square" rtlCol="0">
            <a:spAutoFit/>
          </a:bodyPr>
          <a:lstStyle/>
          <a:p>
            <a:pPr>
              <a:spcBef>
                <a:spcPts val="500"/>
              </a:spcBef>
            </a:pPr>
            <a:r>
              <a:rPr lang="en-GB" dirty="0">
                <a:solidFill>
                  <a:srgbClr val="272626"/>
                </a:solidFill>
                <a:latin typeface="Comic Sans MS" panose="030F0702030302020204" pitchFamily="66" charset="0"/>
              </a:rPr>
              <a:t>These places are west of the Prime Meridian.</a:t>
            </a:r>
          </a:p>
          <a:p>
            <a:pPr>
              <a:spcBef>
                <a:spcPts val="500"/>
              </a:spcBef>
            </a:pPr>
            <a:r>
              <a:rPr lang="en-GB" dirty="0">
                <a:solidFill>
                  <a:srgbClr val="272626"/>
                </a:solidFill>
                <a:latin typeface="Comic Sans MS" panose="030F0702030302020204" pitchFamily="66" charset="0"/>
              </a:rPr>
              <a:t>When it is midday in the UK, what time is it there?</a:t>
            </a:r>
          </a:p>
        </p:txBody>
      </p:sp>
    </p:spTree>
    <p:extLst>
      <p:ext uri="{BB962C8B-B14F-4D97-AF65-F5344CB8AC3E}">
        <p14:creationId xmlns:p14="http://schemas.microsoft.com/office/powerpoint/2010/main" val="405803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down)">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up)">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down)">
                                      <p:cBhvr>
                                        <p:cTn id="43" dur="500"/>
                                        <p:tgtEl>
                                          <p:spTgt spid="3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up)">
                                      <p:cBhvr>
                                        <p:cTn id="48" dur="500"/>
                                        <p:tgtEl>
                                          <p:spTgt spid="33"/>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35">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ppt_w</p:attrName>
                                        </p:attrNameLst>
                                      </p:cBhvr>
                                      <p:tavLst>
                                        <p:tav tm="0">
                                          <p:val>
                                            <p:fltVal val="0"/>
                                          </p:val>
                                        </p:tav>
                                        <p:tav tm="100000">
                                          <p:val>
                                            <p:strVal val="#ppt_w"/>
                                          </p:val>
                                        </p:tav>
                                      </p:tavLst>
                                    </p:anim>
                                    <p:anim calcmode="lin" valueType="num">
                                      <p:cBhvr>
                                        <p:cTn id="62" dur="500" fill="hold"/>
                                        <p:tgtEl>
                                          <p:spTgt spid="38"/>
                                        </p:tgtEl>
                                        <p:attrNameLst>
                                          <p:attrName>ppt_h</p:attrName>
                                        </p:attrNameLst>
                                      </p:cBhvr>
                                      <p:tavLst>
                                        <p:tav tm="0">
                                          <p:val>
                                            <p:fltVal val="0"/>
                                          </p:val>
                                        </p:tav>
                                        <p:tav tm="100000">
                                          <p:val>
                                            <p:strVal val="#ppt_h"/>
                                          </p:val>
                                        </p:tav>
                                      </p:tavLst>
                                    </p:anim>
                                    <p:animEffect transition="in" filter="fade">
                                      <p:cBhvr>
                                        <p:cTn id="63" dur="500"/>
                                        <p:tgtEl>
                                          <p:spTgt spid="3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nodeType="click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wipe(down)">
                                      <p:cBhvr>
                                        <p:cTn id="68" dur="500"/>
                                        <p:tgtEl>
                                          <p:spTgt spid="52"/>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nodeType="clickEffect">
                                  <p:stCondLst>
                                    <p:cond delay="0"/>
                                  </p:stCondLst>
                                  <p:childTnLst>
                                    <p:set>
                                      <p:cBhvr>
                                        <p:cTn id="77" dur="1" fill="hold">
                                          <p:stCondLst>
                                            <p:cond delay="0"/>
                                          </p:stCondLst>
                                        </p:cTn>
                                        <p:tgtEl>
                                          <p:spTgt spid="36">
                                            <p:txEl>
                                              <p:pRg st="0" end="0"/>
                                            </p:txEl>
                                          </p:spTgt>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nodeType="clickEffect">
                                  <p:stCondLst>
                                    <p:cond delay="0"/>
                                  </p:stCondLst>
                                  <p:childTnLst>
                                    <p:set>
                                      <p:cBhvr>
                                        <p:cTn id="81" dur="1" fill="hold">
                                          <p:stCondLst>
                                            <p:cond delay="0"/>
                                          </p:stCondLst>
                                        </p:cTn>
                                        <p:tgtEl>
                                          <p:spTgt spid="41">
                                            <p:txEl>
                                              <p:pRg st="0" end="0"/>
                                            </p:txEl>
                                          </p:spTgt>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53" presetClass="entr" presetSubtype="16" fill="hold" nodeType="clickEffect">
                                  <p:stCondLst>
                                    <p:cond delay="0"/>
                                  </p:stCondLst>
                                  <p:childTnLst>
                                    <p:set>
                                      <p:cBhvr>
                                        <p:cTn id="85" dur="1" fill="hold">
                                          <p:stCondLst>
                                            <p:cond delay="0"/>
                                          </p:stCondLst>
                                        </p:cTn>
                                        <p:tgtEl>
                                          <p:spTgt spid="44"/>
                                        </p:tgtEl>
                                        <p:attrNameLst>
                                          <p:attrName>style.visibility</p:attrName>
                                        </p:attrNameLst>
                                      </p:cBhvr>
                                      <p:to>
                                        <p:strVal val="visible"/>
                                      </p:to>
                                    </p:set>
                                    <p:anim calcmode="lin" valueType="num">
                                      <p:cBhvr>
                                        <p:cTn id="86" dur="500" fill="hold"/>
                                        <p:tgtEl>
                                          <p:spTgt spid="44"/>
                                        </p:tgtEl>
                                        <p:attrNameLst>
                                          <p:attrName>ppt_w</p:attrName>
                                        </p:attrNameLst>
                                      </p:cBhvr>
                                      <p:tavLst>
                                        <p:tav tm="0">
                                          <p:val>
                                            <p:fltVal val="0"/>
                                          </p:val>
                                        </p:tav>
                                        <p:tav tm="100000">
                                          <p:val>
                                            <p:strVal val="#ppt_w"/>
                                          </p:val>
                                        </p:tav>
                                      </p:tavLst>
                                    </p:anim>
                                    <p:anim calcmode="lin" valueType="num">
                                      <p:cBhvr>
                                        <p:cTn id="87" dur="500" fill="hold"/>
                                        <p:tgtEl>
                                          <p:spTgt spid="44"/>
                                        </p:tgtEl>
                                        <p:attrNameLst>
                                          <p:attrName>ppt_h</p:attrName>
                                        </p:attrNameLst>
                                      </p:cBhvr>
                                      <p:tavLst>
                                        <p:tav tm="0">
                                          <p:val>
                                            <p:fltVal val="0"/>
                                          </p:val>
                                        </p:tav>
                                        <p:tav tm="100000">
                                          <p:val>
                                            <p:strVal val="#ppt_h"/>
                                          </p:val>
                                        </p:tav>
                                      </p:tavLst>
                                    </p:anim>
                                    <p:animEffect transition="in" filter="fade">
                                      <p:cBhvr>
                                        <p:cTn id="88" dur="500"/>
                                        <p:tgtEl>
                                          <p:spTgt spid="4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nodeType="click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wipe(down)">
                                      <p:cBhvr>
                                        <p:cTn id="93" dur="500"/>
                                        <p:tgtEl>
                                          <p:spTgt spid="54"/>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2" fill="hold" nodeType="clickEffect">
                                  <p:stCondLst>
                                    <p:cond delay="0"/>
                                  </p:stCondLst>
                                  <p:childTnLst>
                                    <p:set>
                                      <p:cBhvr>
                                        <p:cTn id="97" dur="1" fill="hold">
                                          <p:stCondLst>
                                            <p:cond delay="0"/>
                                          </p:stCondLst>
                                        </p:cTn>
                                        <p:tgtEl>
                                          <p:spTgt spid="53"/>
                                        </p:tgtEl>
                                        <p:attrNameLst>
                                          <p:attrName>style.visibility</p:attrName>
                                        </p:attrNameLst>
                                      </p:cBhvr>
                                      <p:to>
                                        <p:strVal val="visible"/>
                                      </p:to>
                                    </p:set>
                                    <p:animEffect transition="in" filter="wipe(right)">
                                      <p:cBhvr>
                                        <p:cTn id="98" dur="500"/>
                                        <p:tgtEl>
                                          <p:spTgt spid="53"/>
                                        </p:tgtEl>
                                      </p:cBhvr>
                                    </p:animEffec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4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BA609670-911C-DD4E-BFCA-8AD59F46B3BB}"/>
              </a:ext>
            </a:extLst>
          </p:cNvPr>
          <p:cNvSpPr txBox="1"/>
          <p:nvPr/>
        </p:nvSpPr>
        <p:spPr>
          <a:xfrm>
            <a:off x="706694" y="1730156"/>
            <a:ext cx="2583542"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Canada, Vancouver</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8 hours behind GMT</a:t>
            </a:r>
          </a:p>
        </p:txBody>
      </p:sp>
      <p:sp>
        <p:nvSpPr>
          <p:cNvPr id="22" name="TextBox 21">
            <a:extLst>
              <a:ext uri="{FF2B5EF4-FFF2-40B4-BE49-F238E27FC236}">
                <a16:creationId xmlns:a16="http://schemas.microsoft.com/office/drawing/2014/main" id="{671ECC48-945D-C049-98B1-FC3A011F5F7D}"/>
              </a:ext>
            </a:extLst>
          </p:cNvPr>
          <p:cNvSpPr txBox="1"/>
          <p:nvPr/>
        </p:nvSpPr>
        <p:spPr>
          <a:xfrm>
            <a:off x="1179315" y="4745307"/>
            <a:ext cx="1638300"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04:00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(4am)</a:t>
            </a:r>
          </a:p>
        </p:txBody>
      </p:sp>
      <p:pic>
        <p:nvPicPr>
          <p:cNvPr id="25" name="Picture 24" descr="A close-up of a clock&#10;&#10;Description automatically generated with medium confidence">
            <a:extLst>
              <a:ext uri="{FF2B5EF4-FFF2-40B4-BE49-F238E27FC236}">
                <a16:creationId xmlns:a16="http://schemas.microsoft.com/office/drawing/2014/main" id="{B92B82B9-2D37-5D48-A392-1DBDA3D99B6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0098" y="2461752"/>
            <a:ext cx="2136734" cy="2136734"/>
          </a:xfrm>
          <a:prstGeom prst="rect">
            <a:avLst/>
          </a:prstGeom>
        </p:spPr>
      </p:pic>
      <p:pic>
        <p:nvPicPr>
          <p:cNvPr id="27" name="Picture 26">
            <a:extLst>
              <a:ext uri="{FF2B5EF4-FFF2-40B4-BE49-F238E27FC236}">
                <a16:creationId xmlns:a16="http://schemas.microsoft.com/office/drawing/2014/main" id="{CC005059-DE36-6F4C-9E2E-91764E048C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72544" y="2729427"/>
            <a:ext cx="78105" cy="870315"/>
          </a:xfrm>
          <a:prstGeom prst="rect">
            <a:avLst/>
          </a:prstGeom>
        </p:spPr>
      </p:pic>
      <p:sp>
        <p:nvSpPr>
          <p:cNvPr id="28" name="TextBox 27">
            <a:extLst>
              <a:ext uri="{FF2B5EF4-FFF2-40B4-BE49-F238E27FC236}">
                <a16:creationId xmlns:a16="http://schemas.microsoft.com/office/drawing/2014/main" id="{BE7E7EF9-07AA-734E-8210-637637F2C572}"/>
              </a:ext>
            </a:extLst>
          </p:cNvPr>
          <p:cNvSpPr txBox="1"/>
          <p:nvPr/>
        </p:nvSpPr>
        <p:spPr>
          <a:xfrm>
            <a:off x="3411189" y="1721448"/>
            <a:ext cx="2583542"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Canada, Montreal</a:t>
            </a:r>
          </a:p>
          <a:p>
            <a:pPr algn="ctr"/>
            <a:r>
              <a:rPr lang="en-GB" sz="1600" dirty="0">
                <a:solidFill>
                  <a:srgbClr val="272626"/>
                </a:solidFill>
                <a:latin typeface="Comic Sans MS" panose="030F0702030302020204" pitchFamily="66" charset="0"/>
              </a:rPr>
              <a:t>5 hours behind GMT</a:t>
            </a:r>
          </a:p>
        </p:txBody>
      </p:sp>
      <p:sp>
        <p:nvSpPr>
          <p:cNvPr id="29" name="TextBox 28">
            <a:extLst>
              <a:ext uri="{FF2B5EF4-FFF2-40B4-BE49-F238E27FC236}">
                <a16:creationId xmlns:a16="http://schemas.microsoft.com/office/drawing/2014/main" id="{EE7CB76E-D47E-E94C-B000-5136CE85EBB9}"/>
              </a:ext>
            </a:extLst>
          </p:cNvPr>
          <p:cNvSpPr txBox="1"/>
          <p:nvPr/>
        </p:nvSpPr>
        <p:spPr>
          <a:xfrm>
            <a:off x="3883811" y="4745307"/>
            <a:ext cx="1638300"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07:00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(7am)</a:t>
            </a:r>
          </a:p>
        </p:txBody>
      </p:sp>
      <p:pic>
        <p:nvPicPr>
          <p:cNvPr id="31" name="Picture 30" descr="A close-up of a clock&#10;&#10;Description automatically generated with medium confidence">
            <a:extLst>
              <a:ext uri="{FF2B5EF4-FFF2-40B4-BE49-F238E27FC236}">
                <a16:creationId xmlns:a16="http://schemas.microsoft.com/office/drawing/2014/main" id="{626B32AE-ADD8-9948-8E58-B515322124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4594" y="2461752"/>
            <a:ext cx="2136734" cy="2136734"/>
          </a:xfrm>
          <a:prstGeom prst="rect">
            <a:avLst/>
          </a:prstGeom>
        </p:spPr>
      </p:pic>
      <p:pic>
        <p:nvPicPr>
          <p:cNvPr id="32" name="Picture 31">
            <a:extLst>
              <a:ext uri="{FF2B5EF4-FFF2-40B4-BE49-F238E27FC236}">
                <a16:creationId xmlns:a16="http://schemas.microsoft.com/office/drawing/2014/main" id="{A02A98FE-709B-2441-B445-C387FAD7821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2246035">
            <a:off x="4566594" y="3398934"/>
            <a:ext cx="74083" cy="666742"/>
          </a:xfrm>
          <a:prstGeom prst="rect">
            <a:avLst/>
          </a:prstGeom>
        </p:spPr>
      </p:pic>
      <p:pic>
        <p:nvPicPr>
          <p:cNvPr id="33" name="Picture 32">
            <a:extLst>
              <a:ext uri="{FF2B5EF4-FFF2-40B4-BE49-F238E27FC236}">
                <a16:creationId xmlns:a16="http://schemas.microsoft.com/office/drawing/2014/main" id="{ED7BE859-5F52-274A-B0F9-AEC479108C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63908" y="2735468"/>
            <a:ext cx="78105" cy="870315"/>
          </a:xfrm>
          <a:prstGeom prst="rect">
            <a:avLst/>
          </a:prstGeom>
        </p:spPr>
      </p:pic>
      <p:sp>
        <p:nvSpPr>
          <p:cNvPr id="34" name="TextBox 33">
            <a:extLst>
              <a:ext uri="{FF2B5EF4-FFF2-40B4-BE49-F238E27FC236}">
                <a16:creationId xmlns:a16="http://schemas.microsoft.com/office/drawing/2014/main" id="{9DF56F0A-1667-CD41-B92D-50DB3C8B562F}"/>
              </a:ext>
            </a:extLst>
          </p:cNvPr>
          <p:cNvSpPr txBox="1"/>
          <p:nvPr/>
        </p:nvSpPr>
        <p:spPr>
          <a:xfrm>
            <a:off x="6141617" y="1483934"/>
            <a:ext cx="2583542" cy="830997"/>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West Africa,</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Senegal, Dakar</a:t>
            </a:r>
          </a:p>
          <a:p>
            <a:pPr algn="ctr"/>
            <a:r>
              <a:rPr lang="en-GB" sz="1600" dirty="0">
                <a:solidFill>
                  <a:srgbClr val="272626"/>
                </a:solidFill>
                <a:latin typeface="Comic Sans MS" panose="030F0702030302020204" pitchFamily="66" charset="0"/>
              </a:rPr>
              <a:t>0 hours behind GMT</a:t>
            </a:r>
          </a:p>
        </p:txBody>
      </p:sp>
      <p:sp>
        <p:nvSpPr>
          <p:cNvPr id="35" name="TextBox 34">
            <a:extLst>
              <a:ext uri="{FF2B5EF4-FFF2-40B4-BE49-F238E27FC236}">
                <a16:creationId xmlns:a16="http://schemas.microsoft.com/office/drawing/2014/main" id="{4FCF99E3-565E-3B40-AEB0-EC5B2259706F}"/>
              </a:ext>
            </a:extLst>
          </p:cNvPr>
          <p:cNvSpPr txBox="1"/>
          <p:nvPr/>
        </p:nvSpPr>
        <p:spPr>
          <a:xfrm>
            <a:off x="6614238" y="4745307"/>
            <a:ext cx="1638300"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12:00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(12pm)</a:t>
            </a:r>
          </a:p>
        </p:txBody>
      </p:sp>
      <p:pic>
        <p:nvPicPr>
          <p:cNvPr id="37" name="Picture 36" descr="A close-up of a clock&#10;&#10;Description automatically generated with medium confidence">
            <a:extLst>
              <a:ext uri="{FF2B5EF4-FFF2-40B4-BE49-F238E27FC236}">
                <a16:creationId xmlns:a16="http://schemas.microsoft.com/office/drawing/2014/main" id="{FF64702F-F021-BE48-A52A-1617209428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5021" y="2461752"/>
            <a:ext cx="2136734" cy="2136734"/>
          </a:xfrm>
          <a:prstGeom prst="rect">
            <a:avLst/>
          </a:prstGeom>
        </p:spPr>
      </p:pic>
      <p:pic>
        <p:nvPicPr>
          <p:cNvPr id="38" name="Picture 37">
            <a:extLst>
              <a:ext uri="{FF2B5EF4-FFF2-40B4-BE49-F238E27FC236}">
                <a16:creationId xmlns:a16="http://schemas.microsoft.com/office/drawing/2014/main" id="{B502783A-31A4-284F-B560-BFB8ADB2BB6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05616" y="2937536"/>
            <a:ext cx="78105" cy="702946"/>
          </a:xfrm>
          <a:prstGeom prst="rect">
            <a:avLst/>
          </a:prstGeom>
        </p:spPr>
      </p:pic>
      <p:pic>
        <p:nvPicPr>
          <p:cNvPr id="39" name="Picture 38">
            <a:extLst>
              <a:ext uri="{FF2B5EF4-FFF2-40B4-BE49-F238E27FC236}">
                <a16:creationId xmlns:a16="http://schemas.microsoft.com/office/drawing/2014/main" id="{7AB5974F-8EAD-F845-8D74-994828079BA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05615" y="2735468"/>
            <a:ext cx="78105" cy="870315"/>
          </a:xfrm>
          <a:prstGeom prst="rect">
            <a:avLst/>
          </a:prstGeom>
        </p:spPr>
      </p:pic>
      <p:sp>
        <p:nvSpPr>
          <p:cNvPr id="40" name="TextBox 39">
            <a:extLst>
              <a:ext uri="{FF2B5EF4-FFF2-40B4-BE49-F238E27FC236}">
                <a16:creationId xmlns:a16="http://schemas.microsoft.com/office/drawing/2014/main" id="{37DF003F-B319-4243-BAFE-8B1074FB18EA}"/>
              </a:ext>
            </a:extLst>
          </p:cNvPr>
          <p:cNvSpPr txBox="1"/>
          <p:nvPr/>
        </p:nvSpPr>
        <p:spPr>
          <a:xfrm>
            <a:off x="8868560" y="1730156"/>
            <a:ext cx="2583542"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Hawaii, Honolulu</a:t>
            </a:r>
          </a:p>
          <a:p>
            <a:pPr algn="ctr"/>
            <a:r>
              <a:rPr lang="en-GB" sz="1600" dirty="0">
                <a:solidFill>
                  <a:srgbClr val="272626"/>
                </a:solidFill>
                <a:latin typeface="Comic Sans MS" panose="030F0702030302020204" pitchFamily="66" charset="0"/>
              </a:rPr>
              <a:t>10 hours behind GMT</a:t>
            </a:r>
          </a:p>
        </p:txBody>
      </p:sp>
      <p:sp>
        <p:nvSpPr>
          <p:cNvPr id="41" name="TextBox 40">
            <a:extLst>
              <a:ext uri="{FF2B5EF4-FFF2-40B4-BE49-F238E27FC236}">
                <a16:creationId xmlns:a16="http://schemas.microsoft.com/office/drawing/2014/main" id="{68C043A0-ACC4-1843-9593-46DC8A99A2DB}"/>
              </a:ext>
            </a:extLst>
          </p:cNvPr>
          <p:cNvSpPr txBox="1"/>
          <p:nvPr/>
        </p:nvSpPr>
        <p:spPr>
          <a:xfrm>
            <a:off x="9341181" y="4745307"/>
            <a:ext cx="1638300"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02:00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(2am)</a:t>
            </a:r>
          </a:p>
        </p:txBody>
      </p:sp>
      <p:pic>
        <p:nvPicPr>
          <p:cNvPr id="43" name="Picture 42" descr="A close-up of a clock&#10;&#10;Description automatically generated with medium confidence">
            <a:extLst>
              <a:ext uri="{FF2B5EF4-FFF2-40B4-BE49-F238E27FC236}">
                <a16:creationId xmlns:a16="http://schemas.microsoft.com/office/drawing/2014/main" id="{EE099C32-408E-A940-A2A3-292E0FDAE9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91964" y="2461752"/>
            <a:ext cx="2136734" cy="2136734"/>
          </a:xfrm>
          <a:prstGeom prst="rect">
            <a:avLst/>
          </a:prstGeom>
        </p:spPr>
      </p:pic>
      <p:pic>
        <p:nvPicPr>
          <p:cNvPr id="44" name="Picture 43">
            <a:extLst>
              <a:ext uri="{FF2B5EF4-FFF2-40B4-BE49-F238E27FC236}">
                <a16:creationId xmlns:a16="http://schemas.microsoft.com/office/drawing/2014/main" id="{EA9ADB79-5271-DD4E-BAA9-8E83696C03F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063544">
            <a:off x="10313221" y="3017664"/>
            <a:ext cx="78105" cy="702946"/>
          </a:xfrm>
          <a:prstGeom prst="rect">
            <a:avLst/>
          </a:prstGeom>
        </p:spPr>
      </p:pic>
      <p:pic>
        <p:nvPicPr>
          <p:cNvPr id="45" name="Picture 44">
            <a:extLst>
              <a:ext uri="{FF2B5EF4-FFF2-40B4-BE49-F238E27FC236}">
                <a16:creationId xmlns:a16="http://schemas.microsoft.com/office/drawing/2014/main" id="{AAD70CE3-1AAF-F64F-9B43-DF0EC87DF2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30267" y="2735468"/>
            <a:ext cx="78105" cy="870315"/>
          </a:xfrm>
          <a:prstGeom prst="rect">
            <a:avLst/>
          </a:prstGeom>
        </p:spPr>
      </p:pic>
      <p:pic>
        <p:nvPicPr>
          <p:cNvPr id="30" name="Picture 29" descr="A picture containing text, clipart&#10;&#10;Description automatically generated">
            <a:extLst>
              <a:ext uri="{FF2B5EF4-FFF2-40B4-BE49-F238E27FC236}">
                <a16:creationId xmlns:a16="http://schemas.microsoft.com/office/drawing/2014/main" id="{323E6F39-E89F-1D4A-9A51-FC891ACEF68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23" name="Picture 22">
            <a:extLst>
              <a:ext uri="{FF2B5EF4-FFF2-40B4-BE49-F238E27FC236}">
                <a16:creationId xmlns:a16="http://schemas.microsoft.com/office/drawing/2014/main" id="{405C9E89-FB9A-1E3F-CBBC-057A2D79144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7589909" flipH="1">
            <a:off x="2152724" y="3313979"/>
            <a:ext cx="76028" cy="684255"/>
          </a:xfrm>
          <a:prstGeom prst="rect">
            <a:avLst/>
          </a:prstGeom>
        </p:spPr>
      </p:pic>
    </p:spTree>
    <p:extLst>
      <p:ext uri="{BB962C8B-B14F-4D97-AF65-F5344CB8AC3E}">
        <p14:creationId xmlns:p14="http://schemas.microsoft.com/office/powerpoint/2010/main" val="3234898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down)">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Effect transition="in" filter="fade">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down)">
                                      <p:cBhvr>
                                        <p:cTn id="39" dur="500"/>
                                        <p:tgtEl>
                                          <p:spTgt spid="3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up)">
                                      <p:cBhvr>
                                        <p:cTn id="44" dur="500"/>
                                        <p:tgtEl>
                                          <p:spTgt spid="32"/>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nodeType="click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Effect transition="in" filter="fade">
                                      <p:cBhvr>
                                        <p:cTn id="59" dur="500"/>
                                        <p:tgtEl>
                                          <p:spTgt spid="3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down)">
                                      <p:cBhvr>
                                        <p:cTn id="64" dur="500"/>
                                        <p:tgtEl>
                                          <p:spTgt spid="39"/>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down)">
                                      <p:cBhvr>
                                        <p:cTn id="69" dur="500"/>
                                        <p:tgtEl>
                                          <p:spTgt spid="38"/>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nodeType="clickEffect">
                                  <p:stCondLst>
                                    <p:cond delay="0"/>
                                  </p:stCondLst>
                                  <p:childTnLst>
                                    <p:set>
                                      <p:cBhvr>
                                        <p:cTn id="73" dur="1" fill="hold">
                                          <p:stCondLst>
                                            <p:cond delay="0"/>
                                          </p:stCondLst>
                                        </p:cTn>
                                        <p:tgtEl>
                                          <p:spTgt spid="35">
                                            <p:txEl>
                                              <p:pRg st="0" end="0"/>
                                            </p:txEl>
                                          </p:spTgt>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40"/>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nodeType="click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p:cTn id="82" dur="500" fill="hold"/>
                                        <p:tgtEl>
                                          <p:spTgt spid="43"/>
                                        </p:tgtEl>
                                        <p:attrNameLst>
                                          <p:attrName>ppt_w</p:attrName>
                                        </p:attrNameLst>
                                      </p:cBhvr>
                                      <p:tavLst>
                                        <p:tav tm="0">
                                          <p:val>
                                            <p:fltVal val="0"/>
                                          </p:val>
                                        </p:tav>
                                        <p:tav tm="100000">
                                          <p:val>
                                            <p:strVal val="#ppt_w"/>
                                          </p:val>
                                        </p:tav>
                                      </p:tavLst>
                                    </p:anim>
                                    <p:anim calcmode="lin" valueType="num">
                                      <p:cBhvr>
                                        <p:cTn id="83" dur="500" fill="hold"/>
                                        <p:tgtEl>
                                          <p:spTgt spid="43"/>
                                        </p:tgtEl>
                                        <p:attrNameLst>
                                          <p:attrName>ppt_h</p:attrName>
                                        </p:attrNameLst>
                                      </p:cBhvr>
                                      <p:tavLst>
                                        <p:tav tm="0">
                                          <p:val>
                                            <p:fltVal val="0"/>
                                          </p:val>
                                        </p:tav>
                                        <p:tav tm="100000">
                                          <p:val>
                                            <p:strVal val="#ppt_h"/>
                                          </p:val>
                                        </p:tav>
                                      </p:tavLst>
                                    </p:anim>
                                    <p:animEffect transition="in" filter="fade">
                                      <p:cBhvr>
                                        <p:cTn id="84" dur="500"/>
                                        <p:tgtEl>
                                          <p:spTgt spid="43"/>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nodeType="click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down)">
                                      <p:cBhvr>
                                        <p:cTn id="89" dur="500"/>
                                        <p:tgtEl>
                                          <p:spTgt spid="45"/>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wipe(left)">
                                      <p:cBhvr>
                                        <p:cTn id="94" dur="500"/>
                                        <p:tgtEl>
                                          <p:spTgt spid="44"/>
                                        </p:tgtEl>
                                      </p:cBhvr>
                                    </p:animEffec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4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4"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p&#10;&#10;Description automatically generated">
            <a:extLst>
              <a:ext uri="{FF2B5EF4-FFF2-40B4-BE49-F238E27FC236}">
                <a16:creationId xmlns:a16="http://schemas.microsoft.com/office/drawing/2014/main" id="{3B56F3E2-E7AA-D149-A0EE-6E5D97A98A3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12"/>
          <a:stretch/>
        </p:blipFill>
        <p:spPr>
          <a:xfrm>
            <a:off x="1251278" y="1205832"/>
            <a:ext cx="5976876" cy="4048203"/>
          </a:xfrm>
          <a:prstGeom prst="rect">
            <a:avLst/>
          </a:prstGeom>
        </p:spPr>
      </p:pic>
      <p:sp>
        <p:nvSpPr>
          <p:cNvPr id="14" name="TextBox 13">
            <a:extLst>
              <a:ext uri="{FF2B5EF4-FFF2-40B4-BE49-F238E27FC236}">
                <a16:creationId xmlns:a16="http://schemas.microsoft.com/office/drawing/2014/main" id="{128C581E-F8FF-3C41-A1FE-5CA0CB78C9D7}"/>
              </a:ext>
            </a:extLst>
          </p:cNvPr>
          <p:cNvSpPr txBox="1"/>
          <p:nvPr/>
        </p:nvSpPr>
        <p:spPr>
          <a:xfrm>
            <a:off x="7669966" y="1140695"/>
            <a:ext cx="3586620" cy="1708160"/>
          </a:xfrm>
          <a:prstGeom prst="rect">
            <a:avLst/>
          </a:prstGeom>
          <a:noFill/>
        </p:spPr>
        <p:txBody>
          <a:bodyPr wrap="square" rtlCol="0">
            <a:spAutoFit/>
          </a:bodyPr>
          <a:lstStyle/>
          <a:p>
            <a:pPr>
              <a:spcBef>
                <a:spcPts val="1500"/>
              </a:spcBef>
            </a:pPr>
            <a:r>
              <a:rPr lang="en-GB" sz="1600" dirty="0">
                <a:solidFill>
                  <a:srgbClr val="272626"/>
                </a:solidFill>
                <a:latin typeface="Comic Sans MS" panose="030F0702030302020204" pitchFamily="66" charset="0"/>
              </a:rPr>
              <a:t>Tokyo is the capital city of Japan. It is east of the Prime Meridian. </a:t>
            </a:r>
          </a:p>
          <a:p>
            <a:pPr>
              <a:spcBef>
                <a:spcPts val="1500"/>
              </a:spcBef>
            </a:pPr>
            <a:r>
              <a:rPr lang="en-GB" sz="1600" b="1" dirty="0">
                <a:solidFill>
                  <a:srgbClr val="272626"/>
                </a:solidFill>
                <a:latin typeface="Comic Sans MS" panose="030F0702030302020204" pitchFamily="66" charset="0"/>
              </a:rPr>
              <a:t>Tokyo is GMT plus 9 hours.</a:t>
            </a:r>
          </a:p>
          <a:p>
            <a:pPr>
              <a:spcBef>
                <a:spcPts val="1500"/>
              </a:spcBef>
            </a:pPr>
            <a:r>
              <a:rPr lang="en-GB" sz="1600" dirty="0">
                <a:solidFill>
                  <a:srgbClr val="272626"/>
                </a:solidFill>
                <a:latin typeface="Comic Sans MS" panose="030F0702030302020204" pitchFamily="66" charset="0"/>
              </a:rPr>
              <a:t>When it is midday in the UK,</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what time is it in Tokyo?</a:t>
            </a:r>
          </a:p>
        </p:txBody>
      </p:sp>
      <p:grpSp>
        <p:nvGrpSpPr>
          <p:cNvPr id="18" name="Group 17">
            <a:extLst>
              <a:ext uri="{FF2B5EF4-FFF2-40B4-BE49-F238E27FC236}">
                <a16:creationId xmlns:a16="http://schemas.microsoft.com/office/drawing/2014/main" id="{465CE57B-75D1-CB4C-A4D4-5936376A552B}"/>
              </a:ext>
            </a:extLst>
          </p:cNvPr>
          <p:cNvGrpSpPr/>
          <p:nvPr/>
        </p:nvGrpSpPr>
        <p:grpSpPr>
          <a:xfrm>
            <a:off x="7669966" y="3011218"/>
            <a:ext cx="1654859" cy="1654859"/>
            <a:chOff x="-2765524" y="241083"/>
            <a:chExt cx="4864100" cy="4864100"/>
          </a:xfrm>
        </p:grpSpPr>
        <p:pic>
          <p:nvPicPr>
            <p:cNvPr id="19" name="Picture 18" descr="A close-up of a clock&#10;&#10;Description automatically generated with medium confidence">
              <a:extLst>
                <a:ext uri="{FF2B5EF4-FFF2-40B4-BE49-F238E27FC236}">
                  <a16:creationId xmlns:a16="http://schemas.microsoft.com/office/drawing/2014/main" id="{CF8747A2-21FA-AF4B-8CAF-F9F51D9C07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65524" y="241083"/>
              <a:ext cx="4864100" cy="4864100"/>
            </a:xfrm>
            <a:prstGeom prst="rect">
              <a:avLst/>
            </a:prstGeom>
          </p:spPr>
        </p:pic>
        <p:pic>
          <p:nvPicPr>
            <p:cNvPr id="20" name="Picture 19">
              <a:extLst>
                <a:ext uri="{FF2B5EF4-FFF2-40B4-BE49-F238E27FC236}">
                  <a16:creationId xmlns:a16="http://schemas.microsoft.com/office/drawing/2014/main" id="{AC6EEEF4-2B59-D043-BA7D-2F86279565A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6694" y="1324167"/>
              <a:ext cx="177800" cy="1600200"/>
            </a:xfrm>
            <a:prstGeom prst="rect">
              <a:avLst/>
            </a:prstGeom>
          </p:spPr>
        </p:pic>
        <p:pic>
          <p:nvPicPr>
            <p:cNvPr id="21" name="Picture 20">
              <a:extLst>
                <a:ext uri="{FF2B5EF4-FFF2-40B4-BE49-F238E27FC236}">
                  <a16:creationId xmlns:a16="http://schemas.microsoft.com/office/drawing/2014/main" id="{45A4EC6F-47B8-494C-B683-9FA3843F166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6694" y="864174"/>
              <a:ext cx="177800" cy="1981200"/>
            </a:xfrm>
            <a:prstGeom prst="rect">
              <a:avLst/>
            </a:prstGeom>
          </p:spPr>
        </p:pic>
      </p:grpSp>
      <p:pic>
        <p:nvPicPr>
          <p:cNvPr id="24" name="Picture 23" descr="A close-up of a clock&#10;&#10;Description automatically generated with medium confidence">
            <a:extLst>
              <a:ext uri="{FF2B5EF4-FFF2-40B4-BE49-F238E27FC236}">
                <a16:creationId xmlns:a16="http://schemas.microsoft.com/office/drawing/2014/main" id="{31588023-92BB-384F-BA84-89BE04C983A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25432" y="3011218"/>
            <a:ext cx="1654859" cy="1654859"/>
          </a:xfrm>
          <a:prstGeom prst="rect">
            <a:avLst/>
          </a:prstGeom>
        </p:spPr>
      </p:pic>
      <p:pic>
        <p:nvPicPr>
          <p:cNvPr id="25" name="Picture 24">
            <a:extLst>
              <a:ext uri="{FF2B5EF4-FFF2-40B4-BE49-F238E27FC236}">
                <a16:creationId xmlns:a16="http://schemas.microsoft.com/office/drawing/2014/main" id="{0760F4F5-E2C8-E64F-B9F7-811AFDAB7E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008100">
            <a:off x="10219191" y="3570944"/>
            <a:ext cx="60491" cy="544418"/>
          </a:xfrm>
          <a:prstGeom prst="rect">
            <a:avLst/>
          </a:prstGeom>
        </p:spPr>
      </p:pic>
      <p:pic>
        <p:nvPicPr>
          <p:cNvPr id="26" name="Picture 25">
            <a:extLst>
              <a:ext uri="{FF2B5EF4-FFF2-40B4-BE49-F238E27FC236}">
                <a16:creationId xmlns:a16="http://schemas.microsoft.com/office/drawing/2014/main" id="{D5F43906-BA5C-CB4C-A8F6-6546FBC6291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418995" y="3228665"/>
            <a:ext cx="60491" cy="674042"/>
          </a:xfrm>
          <a:prstGeom prst="rect">
            <a:avLst/>
          </a:prstGeom>
        </p:spPr>
      </p:pic>
      <p:sp>
        <p:nvSpPr>
          <p:cNvPr id="27" name="Rectangle 26">
            <a:extLst>
              <a:ext uri="{FF2B5EF4-FFF2-40B4-BE49-F238E27FC236}">
                <a16:creationId xmlns:a16="http://schemas.microsoft.com/office/drawing/2014/main" id="{8E15BB66-E675-5F42-907B-68103EE59459}"/>
              </a:ext>
            </a:extLst>
          </p:cNvPr>
          <p:cNvSpPr/>
          <p:nvPr/>
        </p:nvSpPr>
        <p:spPr>
          <a:xfrm>
            <a:off x="8058813" y="5130934"/>
            <a:ext cx="877163" cy="338554"/>
          </a:xfrm>
          <a:prstGeom prst="rect">
            <a:avLst/>
          </a:prstGeom>
        </p:spPr>
        <p:txBody>
          <a:bodyPr wrap="none">
            <a:spAutoFit/>
          </a:bodyPr>
          <a:lstStyle/>
          <a:p>
            <a:r>
              <a:rPr lang="en-GB" sz="1600" dirty="0">
                <a:solidFill>
                  <a:srgbClr val="272626"/>
                </a:solidFill>
                <a:latin typeface="Comic Sans MS" panose="030F0702030302020204" pitchFamily="66" charset="0"/>
              </a:rPr>
              <a:t>Midday</a:t>
            </a:r>
            <a:endParaRPr lang="en-US" sz="1600" dirty="0"/>
          </a:p>
        </p:txBody>
      </p:sp>
      <p:sp>
        <p:nvSpPr>
          <p:cNvPr id="28" name="Rectangle 27">
            <a:extLst>
              <a:ext uri="{FF2B5EF4-FFF2-40B4-BE49-F238E27FC236}">
                <a16:creationId xmlns:a16="http://schemas.microsoft.com/office/drawing/2014/main" id="{6493122E-1793-0D47-BCA8-B8FBBCCDDE8E}"/>
              </a:ext>
            </a:extLst>
          </p:cNvPr>
          <p:cNvSpPr/>
          <p:nvPr/>
        </p:nvSpPr>
        <p:spPr>
          <a:xfrm>
            <a:off x="10043268" y="5130934"/>
            <a:ext cx="728084" cy="584775"/>
          </a:xfrm>
          <a:prstGeom prst="rect">
            <a:avLst/>
          </a:prstGeom>
        </p:spPr>
        <p:txBody>
          <a:bodyPr wrap="none">
            <a:spAutoFit/>
          </a:bodyPr>
          <a:lstStyle/>
          <a:p>
            <a:r>
              <a:rPr lang="en-GB" sz="1600" dirty="0">
                <a:solidFill>
                  <a:srgbClr val="272626"/>
                </a:solidFill>
                <a:latin typeface="Comic Sans MS" panose="030F0702030302020204" pitchFamily="66" charset="0"/>
              </a:rPr>
              <a:t>21:00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(9pm)</a:t>
            </a:r>
            <a:endParaRPr lang="en-US" sz="1600" dirty="0"/>
          </a:p>
        </p:txBody>
      </p:sp>
      <p:sp>
        <p:nvSpPr>
          <p:cNvPr id="29" name="TextBox 28">
            <a:extLst>
              <a:ext uri="{FF2B5EF4-FFF2-40B4-BE49-F238E27FC236}">
                <a16:creationId xmlns:a16="http://schemas.microsoft.com/office/drawing/2014/main" id="{27ED13B9-C5AA-BA43-AA9D-054A411E2CD5}"/>
              </a:ext>
            </a:extLst>
          </p:cNvPr>
          <p:cNvSpPr txBox="1"/>
          <p:nvPr/>
        </p:nvSpPr>
        <p:spPr>
          <a:xfrm>
            <a:off x="9971610" y="4730824"/>
            <a:ext cx="898285" cy="400110"/>
          </a:xfrm>
          <a:prstGeom prst="rect">
            <a:avLst/>
          </a:prstGeom>
          <a:noFill/>
        </p:spPr>
        <p:txBody>
          <a:bodyPr wrap="square" rtlCol="0">
            <a:spAutoFit/>
          </a:bodyPr>
          <a:lstStyle/>
          <a:p>
            <a:r>
              <a:rPr lang="en-GB" sz="2000" dirty="0">
                <a:solidFill>
                  <a:srgbClr val="EB8B2D"/>
                </a:solidFill>
                <a:latin typeface="Comic Sans MS" panose="030F0702030302020204" pitchFamily="66" charset="0"/>
              </a:rPr>
              <a:t>Japan</a:t>
            </a:r>
          </a:p>
        </p:txBody>
      </p:sp>
      <p:sp>
        <p:nvSpPr>
          <p:cNvPr id="30" name="TextBox 29">
            <a:extLst>
              <a:ext uri="{FF2B5EF4-FFF2-40B4-BE49-F238E27FC236}">
                <a16:creationId xmlns:a16="http://schemas.microsoft.com/office/drawing/2014/main" id="{4FCB9BF5-DBF7-DF4A-B140-64A696273E62}"/>
              </a:ext>
            </a:extLst>
          </p:cNvPr>
          <p:cNvSpPr txBox="1"/>
          <p:nvPr/>
        </p:nvSpPr>
        <p:spPr>
          <a:xfrm>
            <a:off x="8231949" y="4730824"/>
            <a:ext cx="530889" cy="400110"/>
          </a:xfrm>
          <a:prstGeom prst="rect">
            <a:avLst/>
          </a:prstGeom>
          <a:noFill/>
        </p:spPr>
        <p:txBody>
          <a:bodyPr wrap="square" rtlCol="0">
            <a:spAutoFit/>
          </a:bodyPr>
          <a:lstStyle/>
          <a:p>
            <a:r>
              <a:rPr lang="en-GB" sz="2000" dirty="0">
                <a:solidFill>
                  <a:srgbClr val="EB8B2D"/>
                </a:solidFill>
                <a:latin typeface="Comic Sans MS" panose="030F0702030302020204" pitchFamily="66" charset="0"/>
              </a:rPr>
              <a:t>UK</a:t>
            </a:r>
          </a:p>
        </p:txBody>
      </p:sp>
      <p:sp>
        <p:nvSpPr>
          <p:cNvPr id="15" name="TextBox 14">
            <a:extLst>
              <a:ext uri="{FF2B5EF4-FFF2-40B4-BE49-F238E27FC236}">
                <a16:creationId xmlns:a16="http://schemas.microsoft.com/office/drawing/2014/main" id="{0DCA77A5-54C9-E44E-8888-6661879A8606}"/>
              </a:ext>
            </a:extLst>
          </p:cNvPr>
          <p:cNvSpPr txBox="1"/>
          <p:nvPr/>
        </p:nvSpPr>
        <p:spPr>
          <a:xfrm>
            <a:off x="4237561" y="5446626"/>
            <a:ext cx="1489908" cy="400110"/>
          </a:xfrm>
          <a:prstGeom prst="rect">
            <a:avLst/>
          </a:prstGeom>
          <a:noFill/>
        </p:spPr>
        <p:txBody>
          <a:bodyPr wrap="square" rtlCol="0">
            <a:spAutoFit/>
          </a:bodyPr>
          <a:lstStyle/>
          <a:p>
            <a:r>
              <a:rPr lang="en-GB" sz="2000" dirty="0">
                <a:solidFill>
                  <a:srgbClr val="EB8B2D"/>
                </a:solidFill>
                <a:latin typeface="Comic Sans MS" panose="030F0702030302020204" pitchFamily="66" charset="0"/>
              </a:rPr>
              <a:t>Tokyo</a:t>
            </a:r>
          </a:p>
        </p:txBody>
      </p:sp>
      <p:cxnSp>
        <p:nvCxnSpPr>
          <p:cNvPr id="17" name="Straight Arrow Connector 16">
            <a:extLst>
              <a:ext uri="{FF2B5EF4-FFF2-40B4-BE49-F238E27FC236}">
                <a16:creationId xmlns:a16="http://schemas.microsoft.com/office/drawing/2014/main" id="{AC9FB5D1-62E4-7B4C-9C41-AB304CC2E91C}"/>
              </a:ext>
            </a:extLst>
          </p:cNvPr>
          <p:cNvCxnSpPr>
            <a:cxnSpLocks/>
          </p:cNvCxnSpPr>
          <p:nvPr/>
        </p:nvCxnSpPr>
        <p:spPr>
          <a:xfrm flipV="1">
            <a:off x="4763818" y="3051263"/>
            <a:ext cx="930285" cy="2387052"/>
          </a:xfrm>
          <a:prstGeom prst="straightConnector1">
            <a:avLst/>
          </a:prstGeom>
          <a:ln w="19050" cmpd="sng">
            <a:solidFill>
              <a:srgbClr val="272626"/>
            </a:solidFill>
            <a:tailEnd type="triangle" w="lg" len="lg"/>
          </a:ln>
        </p:spPr>
        <p:style>
          <a:lnRef idx="1">
            <a:schemeClr val="accent1"/>
          </a:lnRef>
          <a:fillRef idx="0">
            <a:schemeClr val="accent1"/>
          </a:fillRef>
          <a:effectRef idx="0">
            <a:schemeClr val="accent1"/>
          </a:effectRef>
          <a:fontRef idx="minor">
            <a:schemeClr val="tx1"/>
          </a:fontRef>
        </p:style>
      </p:cxnSp>
      <p:pic>
        <p:nvPicPr>
          <p:cNvPr id="31" name="Picture 30" descr="A picture containing text, clipart&#10;&#10;Description automatically generated">
            <a:extLst>
              <a:ext uri="{FF2B5EF4-FFF2-40B4-BE49-F238E27FC236}">
                <a16:creationId xmlns:a16="http://schemas.microsoft.com/office/drawing/2014/main" id="{E2AD3B4B-8084-E546-8056-A356EA69ADF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69327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2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down)">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right)">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descr="A close-up of a clock&#10;&#10;Description automatically generated with medium confidence">
            <a:extLst>
              <a:ext uri="{FF2B5EF4-FFF2-40B4-BE49-F238E27FC236}">
                <a16:creationId xmlns:a16="http://schemas.microsoft.com/office/drawing/2014/main" id="{1C70D7C4-C001-6445-975E-D3F4A4CF20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0098" y="2805622"/>
            <a:ext cx="2136734" cy="2136734"/>
          </a:xfrm>
          <a:prstGeom prst="rect">
            <a:avLst/>
          </a:prstGeom>
        </p:spPr>
      </p:pic>
      <p:sp>
        <p:nvSpPr>
          <p:cNvPr id="22" name="TextBox 21">
            <a:extLst>
              <a:ext uri="{FF2B5EF4-FFF2-40B4-BE49-F238E27FC236}">
                <a16:creationId xmlns:a16="http://schemas.microsoft.com/office/drawing/2014/main" id="{6F821BBB-A104-B040-BDEF-4A292D5A3013}"/>
              </a:ext>
            </a:extLst>
          </p:cNvPr>
          <p:cNvSpPr txBox="1"/>
          <p:nvPr/>
        </p:nvSpPr>
        <p:spPr>
          <a:xfrm>
            <a:off x="930098" y="1121428"/>
            <a:ext cx="5839670" cy="710451"/>
          </a:xfrm>
          <a:prstGeom prst="rect">
            <a:avLst/>
          </a:prstGeom>
          <a:noFill/>
        </p:spPr>
        <p:txBody>
          <a:bodyPr wrap="square" rtlCol="0">
            <a:spAutoFit/>
          </a:bodyPr>
          <a:lstStyle/>
          <a:p>
            <a:pPr>
              <a:spcBef>
                <a:spcPts val="500"/>
              </a:spcBef>
            </a:pPr>
            <a:r>
              <a:rPr lang="en-GB" dirty="0">
                <a:solidFill>
                  <a:srgbClr val="272626"/>
                </a:solidFill>
                <a:latin typeface="Comic Sans MS" panose="030F0702030302020204" pitchFamily="66" charset="0"/>
              </a:rPr>
              <a:t>These places are east of the Prime Meridian.</a:t>
            </a:r>
          </a:p>
          <a:p>
            <a:pPr>
              <a:spcBef>
                <a:spcPts val="500"/>
              </a:spcBef>
            </a:pPr>
            <a:r>
              <a:rPr lang="en-GB" dirty="0">
                <a:solidFill>
                  <a:srgbClr val="272626"/>
                </a:solidFill>
                <a:latin typeface="Comic Sans MS" panose="030F0702030302020204" pitchFamily="66" charset="0"/>
              </a:rPr>
              <a:t>When it is midday in the UK, what time is it there?</a:t>
            </a:r>
            <a:endParaRPr lang="en-GB" dirty="0">
              <a:solidFill>
                <a:srgbClr val="00B050"/>
              </a:solidFill>
              <a:latin typeface="Comic Sans MS" panose="030F0702030302020204" pitchFamily="66" charset="0"/>
            </a:endParaRPr>
          </a:p>
        </p:txBody>
      </p:sp>
      <p:sp>
        <p:nvSpPr>
          <p:cNvPr id="24" name="TextBox 23">
            <a:extLst>
              <a:ext uri="{FF2B5EF4-FFF2-40B4-BE49-F238E27FC236}">
                <a16:creationId xmlns:a16="http://schemas.microsoft.com/office/drawing/2014/main" id="{E57AC773-00FE-3943-937B-7A203E22F82E}"/>
              </a:ext>
            </a:extLst>
          </p:cNvPr>
          <p:cNvSpPr txBox="1"/>
          <p:nvPr/>
        </p:nvSpPr>
        <p:spPr>
          <a:xfrm>
            <a:off x="706694" y="2074026"/>
            <a:ext cx="2583542"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China, Beijing</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8 hours ahead of GMT</a:t>
            </a:r>
          </a:p>
        </p:txBody>
      </p:sp>
      <p:sp>
        <p:nvSpPr>
          <p:cNvPr id="25" name="TextBox 24">
            <a:extLst>
              <a:ext uri="{FF2B5EF4-FFF2-40B4-BE49-F238E27FC236}">
                <a16:creationId xmlns:a16="http://schemas.microsoft.com/office/drawing/2014/main" id="{E264E2A8-6A15-B84A-880B-821926321DCD}"/>
              </a:ext>
            </a:extLst>
          </p:cNvPr>
          <p:cNvSpPr txBox="1"/>
          <p:nvPr/>
        </p:nvSpPr>
        <p:spPr>
          <a:xfrm>
            <a:off x="1179315" y="5089177"/>
            <a:ext cx="1638300"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20:00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(8pm)</a:t>
            </a:r>
          </a:p>
        </p:txBody>
      </p:sp>
      <p:pic>
        <p:nvPicPr>
          <p:cNvPr id="28" name="Picture 27">
            <a:extLst>
              <a:ext uri="{FF2B5EF4-FFF2-40B4-BE49-F238E27FC236}">
                <a16:creationId xmlns:a16="http://schemas.microsoft.com/office/drawing/2014/main" id="{D162FF3F-7892-8F4E-A4BF-612E7B6F8B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4325746">
            <a:off x="1758706" y="3649494"/>
            <a:ext cx="78105" cy="702946"/>
          </a:xfrm>
          <a:prstGeom prst="rect">
            <a:avLst/>
          </a:prstGeom>
        </p:spPr>
      </p:pic>
      <p:sp>
        <p:nvSpPr>
          <p:cNvPr id="30" name="TextBox 29">
            <a:extLst>
              <a:ext uri="{FF2B5EF4-FFF2-40B4-BE49-F238E27FC236}">
                <a16:creationId xmlns:a16="http://schemas.microsoft.com/office/drawing/2014/main" id="{23D07813-9665-284E-8D1E-E85E9E627626}"/>
              </a:ext>
            </a:extLst>
          </p:cNvPr>
          <p:cNvSpPr txBox="1"/>
          <p:nvPr/>
        </p:nvSpPr>
        <p:spPr>
          <a:xfrm>
            <a:off x="3411190" y="2074026"/>
            <a:ext cx="2583542"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Kenya, Nairobi</a:t>
            </a:r>
          </a:p>
          <a:p>
            <a:pPr algn="ctr"/>
            <a:r>
              <a:rPr lang="en-GB" sz="1600" dirty="0">
                <a:solidFill>
                  <a:srgbClr val="272626"/>
                </a:solidFill>
                <a:latin typeface="Comic Sans MS" panose="030F0702030302020204" pitchFamily="66" charset="0"/>
              </a:rPr>
              <a:t>3 hours ahead of GMT</a:t>
            </a:r>
          </a:p>
        </p:txBody>
      </p:sp>
      <p:sp>
        <p:nvSpPr>
          <p:cNvPr id="31" name="TextBox 30">
            <a:extLst>
              <a:ext uri="{FF2B5EF4-FFF2-40B4-BE49-F238E27FC236}">
                <a16:creationId xmlns:a16="http://schemas.microsoft.com/office/drawing/2014/main" id="{FFBD0698-47E4-1148-962E-EE0C60D8C079}"/>
              </a:ext>
            </a:extLst>
          </p:cNvPr>
          <p:cNvSpPr txBox="1"/>
          <p:nvPr/>
        </p:nvSpPr>
        <p:spPr>
          <a:xfrm>
            <a:off x="3883811" y="5089177"/>
            <a:ext cx="1638300"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15:00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(3pm)</a:t>
            </a:r>
          </a:p>
        </p:txBody>
      </p:sp>
      <p:pic>
        <p:nvPicPr>
          <p:cNvPr id="33" name="Picture 32" descr="A close-up of a clock&#10;&#10;Description automatically generated with medium confidence">
            <a:extLst>
              <a:ext uri="{FF2B5EF4-FFF2-40B4-BE49-F238E27FC236}">
                <a16:creationId xmlns:a16="http://schemas.microsoft.com/office/drawing/2014/main" id="{296CB0BC-0FC7-1E4E-B4EF-E6B1E8E04D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4594" y="2805622"/>
            <a:ext cx="2136734" cy="2136734"/>
          </a:xfrm>
          <a:prstGeom prst="rect">
            <a:avLst/>
          </a:prstGeom>
        </p:spPr>
      </p:pic>
      <p:pic>
        <p:nvPicPr>
          <p:cNvPr id="34" name="Picture 33">
            <a:extLst>
              <a:ext uri="{FF2B5EF4-FFF2-40B4-BE49-F238E27FC236}">
                <a16:creationId xmlns:a16="http://schemas.microsoft.com/office/drawing/2014/main" id="{2A558E8F-999C-1F43-9E00-9625B38029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181518">
            <a:off x="4910599" y="3500672"/>
            <a:ext cx="78105" cy="702946"/>
          </a:xfrm>
          <a:prstGeom prst="rect">
            <a:avLst/>
          </a:prstGeom>
        </p:spPr>
      </p:pic>
      <p:pic>
        <p:nvPicPr>
          <p:cNvPr id="35" name="Picture 34">
            <a:extLst>
              <a:ext uri="{FF2B5EF4-FFF2-40B4-BE49-F238E27FC236}">
                <a16:creationId xmlns:a16="http://schemas.microsoft.com/office/drawing/2014/main" id="{383D539D-CF66-B740-ACF4-F6228F8F414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63908" y="3079338"/>
            <a:ext cx="78105" cy="870315"/>
          </a:xfrm>
          <a:prstGeom prst="rect">
            <a:avLst/>
          </a:prstGeom>
        </p:spPr>
      </p:pic>
      <p:sp>
        <p:nvSpPr>
          <p:cNvPr id="36" name="TextBox 35">
            <a:extLst>
              <a:ext uri="{FF2B5EF4-FFF2-40B4-BE49-F238E27FC236}">
                <a16:creationId xmlns:a16="http://schemas.microsoft.com/office/drawing/2014/main" id="{1909D824-2945-0048-A327-391DBF88485E}"/>
              </a:ext>
            </a:extLst>
          </p:cNvPr>
          <p:cNvSpPr txBox="1"/>
          <p:nvPr/>
        </p:nvSpPr>
        <p:spPr>
          <a:xfrm>
            <a:off x="6141617" y="2074026"/>
            <a:ext cx="2583542"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Australia, Sydney</a:t>
            </a:r>
          </a:p>
          <a:p>
            <a:pPr algn="ctr"/>
            <a:r>
              <a:rPr lang="en-GB" sz="1600" dirty="0">
                <a:solidFill>
                  <a:srgbClr val="272626"/>
                </a:solidFill>
                <a:latin typeface="Comic Sans MS" panose="030F0702030302020204" pitchFamily="66" charset="0"/>
              </a:rPr>
              <a:t>11 hours ahead of GMT</a:t>
            </a:r>
          </a:p>
        </p:txBody>
      </p:sp>
      <p:sp>
        <p:nvSpPr>
          <p:cNvPr id="37" name="TextBox 36">
            <a:extLst>
              <a:ext uri="{FF2B5EF4-FFF2-40B4-BE49-F238E27FC236}">
                <a16:creationId xmlns:a16="http://schemas.microsoft.com/office/drawing/2014/main" id="{09B0E252-314E-954E-A4F6-A25D034AB413}"/>
              </a:ext>
            </a:extLst>
          </p:cNvPr>
          <p:cNvSpPr txBox="1"/>
          <p:nvPr/>
        </p:nvSpPr>
        <p:spPr>
          <a:xfrm>
            <a:off x="6614238" y="5089177"/>
            <a:ext cx="1638300"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23:00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(11pm)</a:t>
            </a:r>
          </a:p>
        </p:txBody>
      </p:sp>
      <p:pic>
        <p:nvPicPr>
          <p:cNvPr id="39" name="Picture 38" descr="A close-up of a clock&#10;&#10;Description automatically generated with medium confidence">
            <a:extLst>
              <a:ext uri="{FF2B5EF4-FFF2-40B4-BE49-F238E27FC236}">
                <a16:creationId xmlns:a16="http://schemas.microsoft.com/office/drawing/2014/main" id="{E2E498E1-7907-CD4D-B655-DFA18E0BF5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5021" y="2805622"/>
            <a:ext cx="2136734" cy="2136734"/>
          </a:xfrm>
          <a:prstGeom prst="rect">
            <a:avLst/>
          </a:prstGeom>
        </p:spPr>
      </p:pic>
      <p:pic>
        <p:nvPicPr>
          <p:cNvPr id="40" name="Picture 39">
            <a:extLst>
              <a:ext uri="{FF2B5EF4-FFF2-40B4-BE49-F238E27FC236}">
                <a16:creationId xmlns:a16="http://schemas.microsoft.com/office/drawing/2014/main" id="{96522D69-FB2E-2644-A32D-1A9034FE13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652933">
            <a:off x="7267609" y="3303305"/>
            <a:ext cx="78105" cy="702946"/>
          </a:xfrm>
          <a:prstGeom prst="rect">
            <a:avLst/>
          </a:prstGeom>
        </p:spPr>
      </p:pic>
      <p:pic>
        <p:nvPicPr>
          <p:cNvPr id="41" name="Picture 40">
            <a:extLst>
              <a:ext uri="{FF2B5EF4-FFF2-40B4-BE49-F238E27FC236}">
                <a16:creationId xmlns:a16="http://schemas.microsoft.com/office/drawing/2014/main" id="{0CF8E037-25A0-ED49-A564-E31229527F7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99810" y="3079338"/>
            <a:ext cx="78105" cy="870315"/>
          </a:xfrm>
          <a:prstGeom prst="rect">
            <a:avLst/>
          </a:prstGeom>
        </p:spPr>
      </p:pic>
      <p:sp>
        <p:nvSpPr>
          <p:cNvPr id="42" name="TextBox 41">
            <a:extLst>
              <a:ext uri="{FF2B5EF4-FFF2-40B4-BE49-F238E27FC236}">
                <a16:creationId xmlns:a16="http://schemas.microsoft.com/office/drawing/2014/main" id="{738C21C3-95CE-A148-84FC-AA6D1142C6FF}"/>
              </a:ext>
            </a:extLst>
          </p:cNvPr>
          <p:cNvSpPr txBox="1"/>
          <p:nvPr/>
        </p:nvSpPr>
        <p:spPr>
          <a:xfrm>
            <a:off x="8868560" y="2074026"/>
            <a:ext cx="2583542"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Spain, Barcelona</a:t>
            </a:r>
          </a:p>
          <a:p>
            <a:pPr algn="ctr"/>
            <a:r>
              <a:rPr lang="en-GB" sz="1600" dirty="0">
                <a:solidFill>
                  <a:srgbClr val="272626"/>
                </a:solidFill>
                <a:latin typeface="Comic Sans MS" panose="030F0702030302020204" pitchFamily="66" charset="0"/>
              </a:rPr>
              <a:t>1 hour ahead of GMT</a:t>
            </a:r>
          </a:p>
        </p:txBody>
      </p:sp>
      <p:sp>
        <p:nvSpPr>
          <p:cNvPr id="43" name="TextBox 42">
            <a:extLst>
              <a:ext uri="{FF2B5EF4-FFF2-40B4-BE49-F238E27FC236}">
                <a16:creationId xmlns:a16="http://schemas.microsoft.com/office/drawing/2014/main" id="{61C80A78-315D-8349-B6C3-FDBBADED13B2}"/>
              </a:ext>
            </a:extLst>
          </p:cNvPr>
          <p:cNvSpPr txBox="1"/>
          <p:nvPr/>
        </p:nvSpPr>
        <p:spPr>
          <a:xfrm>
            <a:off x="9341181" y="5089177"/>
            <a:ext cx="1638300"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13:00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(1pm)</a:t>
            </a:r>
          </a:p>
        </p:txBody>
      </p:sp>
      <p:pic>
        <p:nvPicPr>
          <p:cNvPr id="45" name="Picture 44" descr="A close-up of a clock&#10;&#10;Description automatically generated with medium confidence">
            <a:extLst>
              <a:ext uri="{FF2B5EF4-FFF2-40B4-BE49-F238E27FC236}">
                <a16:creationId xmlns:a16="http://schemas.microsoft.com/office/drawing/2014/main" id="{7685926D-4035-7F4D-9BFF-75D68705F4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91964" y="2805622"/>
            <a:ext cx="2136734" cy="2136734"/>
          </a:xfrm>
          <a:prstGeom prst="rect">
            <a:avLst/>
          </a:prstGeom>
        </p:spPr>
      </p:pic>
      <p:pic>
        <p:nvPicPr>
          <p:cNvPr id="46" name="Picture 45">
            <a:extLst>
              <a:ext uri="{FF2B5EF4-FFF2-40B4-BE49-F238E27FC236}">
                <a16:creationId xmlns:a16="http://schemas.microsoft.com/office/drawing/2014/main" id="{C7F344A3-158D-284A-A9E3-46D11A45A8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721346">
            <a:off x="10248664" y="3302889"/>
            <a:ext cx="78105" cy="702946"/>
          </a:xfrm>
          <a:prstGeom prst="rect">
            <a:avLst/>
          </a:prstGeom>
        </p:spPr>
      </p:pic>
      <p:pic>
        <p:nvPicPr>
          <p:cNvPr id="47" name="Picture 46">
            <a:extLst>
              <a:ext uri="{FF2B5EF4-FFF2-40B4-BE49-F238E27FC236}">
                <a16:creationId xmlns:a16="http://schemas.microsoft.com/office/drawing/2014/main" id="{255C1D92-E23F-FA4F-B93A-4FAD537994C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32559" y="3086988"/>
            <a:ext cx="78105" cy="870315"/>
          </a:xfrm>
          <a:prstGeom prst="rect">
            <a:avLst/>
          </a:prstGeom>
        </p:spPr>
      </p:pic>
      <p:pic>
        <p:nvPicPr>
          <p:cNvPr id="29" name="Picture 28">
            <a:extLst>
              <a:ext uri="{FF2B5EF4-FFF2-40B4-BE49-F238E27FC236}">
                <a16:creationId xmlns:a16="http://schemas.microsoft.com/office/drawing/2014/main" id="{1EB36174-A33F-3045-9F65-00CAA944D3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81336" y="3079338"/>
            <a:ext cx="78105" cy="870315"/>
          </a:xfrm>
          <a:prstGeom prst="rect">
            <a:avLst/>
          </a:prstGeom>
        </p:spPr>
      </p:pic>
      <p:sp>
        <p:nvSpPr>
          <p:cNvPr id="3" name="TextBox 2">
            <a:extLst>
              <a:ext uri="{FF2B5EF4-FFF2-40B4-BE49-F238E27FC236}">
                <a16:creationId xmlns:a16="http://schemas.microsoft.com/office/drawing/2014/main" id="{4CFC4E62-8B35-4740-8242-A73B364491F4}"/>
              </a:ext>
            </a:extLst>
          </p:cNvPr>
          <p:cNvSpPr txBox="1"/>
          <p:nvPr/>
        </p:nvSpPr>
        <p:spPr>
          <a:xfrm>
            <a:off x="12708467" y="2844800"/>
            <a:ext cx="184731" cy="369332"/>
          </a:xfrm>
          <a:prstGeom prst="rect">
            <a:avLst/>
          </a:prstGeom>
          <a:noFill/>
        </p:spPr>
        <p:txBody>
          <a:bodyPr wrap="none" rtlCol="0">
            <a:spAutoFit/>
          </a:bodyPr>
          <a:lstStyle/>
          <a:p>
            <a:endParaRPr lang="en-US" dirty="0"/>
          </a:p>
        </p:txBody>
      </p:sp>
      <p:pic>
        <p:nvPicPr>
          <p:cNvPr id="32" name="Picture 31" descr="A picture containing text, clipart&#10;&#10;Description automatically generated">
            <a:extLst>
              <a:ext uri="{FF2B5EF4-FFF2-40B4-BE49-F238E27FC236}">
                <a16:creationId xmlns:a16="http://schemas.microsoft.com/office/drawing/2014/main" id="{6BEFB4E2-FFD0-1044-8736-983832CEC99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727997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0">
                                            <p:txEl>
                                              <p:pRg st="0" end="0"/>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30">
                                            <p:txEl>
                                              <p:pRg st="1" end="1"/>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fltVal val="0"/>
                                          </p:val>
                                        </p:tav>
                                        <p:tav tm="100000">
                                          <p:val>
                                            <p:strVal val="#ppt_w"/>
                                          </p:val>
                                        </p:tav>
                                      </p:tavLst>
                                    </p:anim>
                                    <p:anim calcmode="lin" valueType="num">
                                      <p:cBhvr>
                                        <p:cTn id="39" dur="500" fill="hold"/>
                                        <p:tgtEl>
                                          <p:spTgt spid="33"/>
                                        </p:tgtEl>
                                        <p:attrNameLst>
                                          <p:attrName>ppt_h</p:attrName>
                                        </p:attrNameLst>
                                      </p:cBhvr>
                                      <p:tavLst>
                                        <p:tav tm="0">
                                          <p:val>
                                            <p:fltVal val="0"/>
                                          </p:val>
                                        </p:tav>
                                        <p:tav tm="100000">
                                          <p:val>
                                            <p:strVal val="#ppt_h"/>
                                          </p:val>
                                        </p:tav>
                                      </p:tavLst>
                                    </p:anim>
                                    <p:animEffect transition="in" filter="fade">
                                      <p:cBhvr>
                                        <p:cTn id="40" dur="500"/>
                                        <p:tgtEl>
                                          <p:spTgt spid="3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down)">
                                      <p:cBhvr>
                                        <p:cTn id="45" dur="500"/>
                                        <p:tgtEl>
                                          <p:spTgt spid="3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left)">
                                      <p:cBhvr>
                                        <p:cTn id="50" dur="500"/>
                                        <p:tgtEl>
                                          <p:spTgt spid="34"/>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1">
                                            <p:txEl>
                                              <p:pRg st="0" end="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6">
                                            <p:txEl>
                                              <p:pRg st="0" end="0"/>
                                            </p:txEl>
                                          </p:spTgt>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6">
                                            <p:txEl>
                                              <p:pRg st="1" end="1"/>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nodeType="click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500" fill="hold"/>
                                        <p:tgtEl>
                                          <p:spTgt spid="39"/>
                                        </p:tgtEl>
                                        <p:attrNameLst>
                                          <p:attrName>ppt_w</p:attrName>
                                        </p:attrNameLst>
                                      </p:cBhvr>
                                      <p:tavLst>
                                        <p:tav tm="0">
                                          <p:val>
                                            <p:fltVal val="0"/>
                                          </p:val>
                                        </p:tav>
                                        <p:tav tm="100000">
                                          <p:val>
                                            <p:strVal val="#ppt_w"/>
                                          </p:val>
                                        </p:tav>
                                      </p:tavLst>
                                    </p:anim>
                                    <p:anim calcmode="lin" valueType="num">
                                      <p:cBhvr>
                                        <p:cTn id="66" dur="500" fill="hold"/>
                                        <p:tgtEl>
                                          <p:spTgt spid="39"/>
                                        </p:tgtEl>
                                        <p:attrNameLst>
                                          <p:attrName>ppt_h</p:attrName>
                                        </p:attrNameLst>
                                      </p:cBhvr>
                                      <p:tavLst>
                                        <p:tav tm="0">
                                          <p:val>
                                            <p:fltVal val="0"/>
                                          </p:val>
                                        </p:tav>
                                        <p:tav tm="100000">
                                          <p:val>
                                            <p:strVal val="#ppt_h"/>
                                          </p:val>
                                        </p:tav>
                                      </p:tavLst>
                                    </p:anim>
                                    <p:animEffect transition="in" filter="fade">
                                      <p:cBhvr>
                                        <p:cTn id="67" dur="500"/>
                                        <p:tgtEl>
                                          <p:spTgt spid="3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down)">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wipe(down)">
                                      <p:cBhvr>
                                        <p:cTn id="77" dur="500"/>
                                        <p:tgtEl>
                                          <p:spTgt spid="40"/>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nodeType="clickEffect">
                                  <p:stCondLst>
                                    <p:cond delay="0"/>
                                  </p:stCondLst>
                                  <p:childTnLst>
                                    <p:set>
                                      <p:cBhvr>
                                        <p:cTn id="81" dur="1" fill="hold">
                                          <p:stCondLst>
                                            <p:cond delay="0"/>
                                          </p:stCondLst>
                                        </p:cTn>
                                        <p:tgtEl>
                                          <p:spTgt spid="37">
                                            <p:txEl>
                                              <p:pRg st="0" end="0"/>
                                            </p:txEl>
                                          </p:spTgt>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nodeType="clickEffect">
                                  <p:stCondLst>
                                    <p:cond delay="0"/>
                                  </p:stCondLst>
                                  <p:childTnLst>
                                    <p:set>
                                      <p:cBhvr>
                                        <p:cTn id="85" dur="1" fill="hold">
                                          <p:stCondLst>
                                            <p:cond delay="0"/>
                                          </p:stCondLst>
                                        </p:cTn>
                                        <p:tgtEl>
                                          <p:spTgt spid="42">
                                            <p:txEl>
                                              <p:pRg st="0" end="0"/>
                                            </p:txEl>
                                          </p:spTgt>
                                        </p:tgtEl>
                                        <p:attrNameLst>
                                          <p:attrName>style.visibility</p:attrName>
                                        </p:attrNameLst>
                                      </p:cBhvr>
                                      <p:to>
                                        <p:strVal val="visible"/>
                                      </p:to>
                                    </p:set>
                                  </p:childTnLst>
                                </p:cTn>
                              </p:par>
                              <p:par>
                                <p:cTn id="86" presetID="1" presetClass="entr" presetSubtype="0" fill="hold" nodeType="withEffect">
                                  <p:stCondLst>
                                    <p:cond delay="0"/>
                                  </p:stCondLst>
                                  <p:childTnLst>
                                    <p:set>
                                      <p:cBhvr>
                                        <p:cTn id="87" dur="1" fill="hold">
                                          <p:stCondLst>
                                            <p:cond delay="0"/>
                                          </p:stCondLst>
                                        </p:cTn>
                                        <p:tgtEl>
                                          <p:spTgt spid="42">
                                            <p:txEl>
                                              <p:pRg st="1" end="1"/>
                                            </p:txEl>
                                          </p:spTgt>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nodeType="click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p:cTn id="92" dur="500" fill="hold"/>
                                        <p:tgtEl>
                                          <p:spTgt spid="45"/>
                                        </p:tgtEl>
                                        <p:attrNameLst>
                                          <p:attrName>ppt_w</p:attrName>
                                        </p:attrNameLst>
                                      </p:cBhvr>
                                      <p:tavLst>
                                        <p:tav tm="0">
                                          <p:val>
                                            <p:fltVal val="0"/>
                                          </p:val>
                                        </p:tav>
                                        <p:tav tm="100000">
                                          <p:val>
                                            <p:strVal val="#ppt_w"/>
                                          </p:val>
                                        </p:tav>
                                      </p:tavLst>
                                    </p:anim>
                                    <p:anim calcmode="lin" valueType="num">
                                      <p:cBhvr>
                                        <p:cTn id="93" dur="500" fill="hold"/>
                                        <p:tgtEl>
                                          <p:spTgt spid="45"/>
                                        </p:tgtEl>
                                        <p:attrNameLst>
                                          <p:attrName>ppt_h</p:attrName>
                                        </p:attrNameLst>
                                      </p:cBhvr>
                                      <p:tavLst>
                                        <p:tav tm="0">
                                          <p:val>
                                            <p:fltVal val="0"/>
                                          </p:val>
                                        </p:tav>
                                        <p:tav tm="100000">
                                          <p:val>
                                            <p:strVal val="#ppt_h"/>
                                          </p:val>
                                        </p:tav>
                                      </p:tavLst>
                                    </p:anim>
                                    <p:animEffect transition="in" filter="fade">
                                      <p:cBhvr>
                                        <p:cTn id="94" dur="500"/>
                                        <p:tgtEl>
                                          <p:spTgt spid="45"/>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nodeType="clickEffect">
                                  <p:stCondLst>
                                    <p:cond delay="0"/>
                                  </p:stCondLst>
                                  <p:childTnLst>
                                    <p:set>
                                      <p:cBhvr>
                                        <p:cTn id="98" dur="1" fill="hold">
                                          <p:stCondLst>
                                            <p:cond delay="0"/>
                                          </p:stCondLst>
                                        </p:cTn>
                                        <p:tgtEl>
                                          <p:spTgt spid="47"/>
                                        </p:tgtEl>
                                        <p:attrNameLst>
                                          <p:attrName>style.visibility</p:attrName>
                                        </p:attrNameLst>
                                      </p:cBhvr>
                                      <p:to>
                                        <p:strVal val="visible"/>
                                      </p:to>
                                    </p:set>
                                    <p:animEffect transition="in" filter="wipe(down)">
                                      <p:cBhvr>
                                        <p:cTn id="99" dur="500"/>
                                        <p:tgtEl>
                                          <p:spTgt spid="47"/>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4" fill="hold" nodeType="click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down)">
                                      <p:cBhvr>
                                        <p:cTn id="104" dur="500"/>
                                        <p:tgtEl>
                                          <p:spTgt spid="46"/>
                                        </p:tgtEl>
                                      </p:cBhvr>
                                    </p:animEffec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nodeType="clickEffect">
                                  <p:stCondLst>
                                    <p:cond delay="0"/>
                                  </p:stCondLst>
                                  <p:childTnLst>
                                    <p:set>
                                      <p:cBhvr>
                                        <p:cTn id="108"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04A45F6C-566C-0449-920C-5E61E63B5233}"/>
              </a:ext>
            </a:extLst>
          </p:cNvPr>
          <p:cNvSpPr txBox="1"/>
          <p:nvPr/>
        </p:nvSpPr>
        <p:spPr>
          <a:xfrm>
            <a:off x="610442" y="1609841"/>
            <a:ext cx="2583542"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France, Paris</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1 hour ahead of GMT</a:t>
            </a:r>
          </a:p>
        </p:txBody>
      </p:sp>
      <p:sp>
        <p:nvSpPr>
          <p:cNvPr id="22" name="TextBox 21">
            <a:extLst>
              <a:ext uri="{FF2B5EF4-FFF2-40B4-BE49-F238E27FC236}">
                <a16:creationId xmlns:a16="http://schemas.microsoft.com/office/drawing/2014/main" id="{E8F61B22-71C2-A948-97A7-8CBF90201350}"/>
              </a:ext>
            </a:extLst>
          </p:cNvPr>
          <p:cNvSpPr txBox="1"/>
          <p:nvPr/>
        </p:nvSpPr>
        <p:spPr>
          <a:xfrm>
            <a:off x="1083063" y="4624992"/>
            <a:ext cx="1638300"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13:00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(1pm) </a:t>
            </a:r>
          </a:p>
        </p:txBody>
      </p:sp>
      <p:pic>
        <p:nvPicPr>
          <p:cNvPr id="25" name="Picture 24" descr="A close-up of a clock&#10;&#10;Description automatically generated with medium confidence">
            <a:extLst>
              <a:ext uri="{FF2B5EF4-FFF2-40B4-BE49-F238E27FC236}">
                <a16:creationId xmlns:a16="http://schemas.microsoft.com/office/drawing/2014/main" id="{1F45B68F-BEE4-7249-9B35-BB7E3AEEB6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3846" y="2341437"/>
            <a:ext cx="2136734" cy="2136734"/>
          </a:xfrm>
          <a:prstGeom prst="rect">
            <a:avLst/>
          </a:prstGeom>
        </p:spPr>
      </p:pic>
      <p:pic>
        <p:nvPicPr>
          <p:cNvPr id="26" name="Picture 25">
            <a:extLst>
              <a:ext uri="{FF2B5EF4-FFF2-40B4-BE49-F238E27FC236}">
                <a16:creationId xmlns:a16="http://schemas.microsoft.com/office/drawing/2014/main" id="{F14426A5-CA59-7440-A0B2-5C4A8E0A1C4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7579">
            <a:off x="1973868" y="2839290"/>
            <a:ext cx="78105" cy="702946"/>
          </a:xfrm>
          <a:prstGeom prst="rect">
            <a:avLst/>
          </a:prstGeom>
        </p:spPr>
      </p:pic>
      <p:pic>
        <p:nvPicPr>
          <p:cNvPr id="27" name="Picture 26">
            <a:extLst>
              <a:ext uri="{FF2B5EF4-FFF2-40B4-BE49-F238E27FC236}">
                <a16:creationId xmlns:a16="http://schemas.microsoft.com/office/drawing/2014/main" id="{A673E256-F616-D747-82DA-9A7E36D0096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63160" y="2615153"/>
            <a:ext cx="78105" cy="870315"/>
          </a:xfrm>
          <a:prstGeom prst="rect">
            <a:avLst/>
          </a:prstGeom>
        </p:spPr>
      </p:pic>
      <p:sp>
        <p:nvSpPr>
          <p:cNvPr id="28" name="TextBox 27">
            <a:extLst>
              <a:ext uri="{FF2B5EF4-FFF2-40B4-BE49-F238E27FC236}">
                <a16:creationId xmlns:a16="http://schemas.microsoft.com/office/drawing/2014/main" id="{30612CDC-9342-C843-84F1-C053875A67E6}"/>
              </a:ext>
            </a:extLst>
          </p:cNvPr>
          <p:cNvSpPr txBox="1"/>
          <p:nvPr/>
        </p:nvSpPr>
        <p:spPr>
          <a:xfrm>
            <a:off x="3314938" y="1566829"/>
            <a:ext cx="2583542"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Russia, Moscow</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2 hours ahead of GMT</a:t>
            </a:r>
          </a:p>
        </p:txBody>
      </p:sp>
      <p:sp>
        <p:nvSpPr>
          <p:cNvPr id="29" name="TextBox 28">
            <a:extLst>
              <a:ext uri="{FF2B5EF4-FFF2-40B4-BE49-F238E27FC236}">
                <a16:creationId xmlns:a16="http://schemas.microsoft.com/office/drawing/2014/main" id="{4269A116-26A0-764A-BB01-BC61F29A417E}"/>
              </a:ext>
            </a:extLst>
          </p:cNvPr>
          <p:cNvSpPr txBox="1"/>
          <p:nvPr/>
        </p:nvSpPr>
        <p:spPr>
          <a:xfrm>
            <a:off x="3787559" y="4624992"/>
            <a:ext cx="1638300"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14:00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(2pm)</a:t>
            </a:r>
          </a:p>
        </p:txBody>
      </p:sp>
      <p:pic>
        <p:nvPicPr>
          <p:cNvPr id="31" name="Picture 30" descr="A close-up of a clock&#10;&#10;Description automatically generated with medium confidence">
            <a:extLst>
              <a:ext uri="{FF2B5EF4-FFF2-40B4-BE49-F238E27FC236}">
                <a16:creationId xmlns:a16="http://schemas.microsoft.com/office/drawing/2014/main" id="{85641928-4EAF-9045-A42B-18C324E628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38342" y="2341437"/>
            <a:ext cx="2136734" cy="2136734"/>
          </a:xfrm>
          <a:prstGeom prst="rect">
            <a:avLst/>
          </a:prstGeom>
        </p:spPr>
      </p:pic>
      <p:pic>
        <p:nvPicPr>
          <p:cNvPr id="32" name="Picture 31">
            <a:extLst>
              <a:ext uri="{FF2B5EF4-FFF2-40B4-BE49-F238E27FC236}">
                <a16:creationId xmlns:a16="http://schemas.microsoft.com/office/drawing/2014/main" id="{E849238A-9C3C-6C49-984D-EA5E7D488B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3435226">
            <a:off x="4760585" y="2921801"/>
            <a:ext cx="78105" cy="702946"/>
          </a:xfrm>
          <a:prstGeom prst="rect">
            <a:avLst/>
          </a:prstGeom>
        </p:spPr>
      </p:pic>
      <p:pic>
        <p:nvPicPr>
          <p:cNvPr id="33" name="Picture 32">
            <a:extLst>
              <a:ext uri="{FF2B5EF4-FFF2-40B4-BE49-F238E27FC236}">
                <a16:creationId xmlns:a16="http://schemas.microsoft.com/office/drawing/2014/main" id="{7FB2AB6F-B112-2A44-9BEB-A6F9EDB583A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67656" y="2615153"/>
            <a:ext cx="78105" cy="870315"/>
          </a:xfrm>
          <a:prstGeom prst="rect">
            <a:avLst/>
          </a:prstGeom>
        </p:spPr>
      </p:pic>
      <p:sp>
        <p:nvSpPr>
          <p:cNvPr id="34" name="TextBox 33">
            <a:extLst>
              <a:ext uri="{FF2B5EF4-FFF2-40B4-BE49-F238E27FC236}">
                <a16:creationId xmlns:a16="http://schemas.microsoft.com/office/drawing/2014/main" id="{B6A56A89-E066-E944-814F-5BE69C18F4E8}"/>
              </a:ext>
            </a:extLst>
          </p:cNvPr>
          <p:cNvSpPr txBox="1"/>
          <p:nvPr/>
        </p:nvSpPr>
        <p:spPr>
          <a:xfrm>
            <a:off x="6045365" y="1566829"/>
            <a:ext cx="2583542"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Russia, Siberia</a:t>
            </a:r>
          </a:p>
          <a:p>
            <a:pPr algn="ctr"/>
            <a:r>
              <a:rPr lang="en-GB" sz="1600" dirty="0">
                <a:solidFill>
                  <a:srgbClr val="272626"/>
                </a:solidFill>
                <a:latin typeface="Comic Sans MS" panose="030F0702030302020204" pitchFamily="66" charset="0"/>
              </a:rPr>
              <a:t>6 hours ahead of GMT</a:t>
            </a:r>
          </a:p>
        </p:txBody>
      </p:sp>
      <p:sp>
        <p:nvSpPr>
          <p:cNvPr id="35" name="TextBox 34">
            <a:extLst>
              <a:ext uri="{FF2B5EF4-FFF2-40B4-BE49-F238E27FC236}">
                <a16:creationId xmlns:a16="http://schemas.microsoft.com/office/drawing/2014/main" id="{DB506EF2-05AB-D848-BF6B-74A24EFE2FD9}"/>
              </a:ext>
            </a:extLst>
          </p:cNvPr>
          <p:cNvSpPr txBox="1"/>
          <p:nvPr/>
        </p:nvSpPr>
        <p:spPr>
          <a:xfrm>
            <a:off x="6517986" y="4624992"/>
            <a:ext cx="1638300"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18:00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(6pm)</a:t>
            </a:r>
          </a:p>
        </p:txBody>
      </p:sp>
      <p:pic>
        <p:nvPicPr>
          <p:cNvPr id="37" name="Picture 36" descr="A close-up of a clock&#10;&#10;Description automatically generated with medium confidence">
            <a:extLst>
              <a:ext uri="{FF2B5EF4-FFF2-40B4-BE49-F238E27FC236}">
                <a16:creationId xmlns:a16="http://schemas.microsoft.com/office/drawing/2014/main" id="{5970A06A-0386-564B-87C4-FB87DA2574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68769" y="2341437"/>
            <a:ext cx="2136734" cy="2136734"/>
          </a:xfrm>
          <a:prstGeom prst="rect">
            <a:avLst/>
          </a:prstGeom>
        </p:spPr>
      </p:pic>
      <p:pic>
        <p:nvPicPr>
          <p:cNvPr id="38" name="Picture 37">
            <a:extLst>
              <a:ext uri="{FF2B5EF4-FFF2-40B4-BE49-F238E27FC236}">
                <a16:creationId xmlns:a16="http://schemas.microsoft.com/office/drawing/2014/main" id="{405E7029-F6F5-C242-91AB-7D2DCF7E13E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611293">
            <a:off x="7309364" y="3312372"/>
            <a:ext cx="78105" cy="702946"/>
          </a:xfrm>
          <a:prstGeom prst="rect">
            <a:avLst/>
          </a:prstGeom>
        </p:spPr>
      </p:pic>
      <p:pic>
        <p:nvPicPr>
          <p:cNvPr id="39" name="Picture 38">
            <a:extLst>
              <a:ext uri="{FF2B5EF4-FFF2-40B4-BE49-F238E27FC236}">
                <a16:creationId xmlns:a16="http://schemas.microsoft.com/office/drawing/2014/main" id="{2BB7BA5D-637A-4745-BB11-CBB1D476C3F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98083" y="2615153"/>
            <a:ext cx="78105" cy="870315"/>
          </a:xfrm>
          <a:prstGeom prst="rect">
            <a:avLst/>
          </a:prstGeom>
        </p:spPr>
      </p:pic>
      <p:sp>
        <p:nvSpPr>
          <p:cNvPr id="40" name="TextBox 39">
            <a:extLst>
              <a:ext uri="{FF2B5EF4-FFF2-40B4-BE49-F238E27FC236}">
                <a16:creationId xmlns:a16="http://schemas.microsoft.com/office/drawing/2014/main" id="{BA3E35FB-779F-C440-9C1C-31ACE223D20E}"/>
              </a:ext>
            </a:extLst>
          </p:cNvPr>
          <p:cNvSpPr txBox="1"/>
          <p:nvPr/>
        </p:nvSpPr>
        <p:spPr>
          <a:xfrm>
            <a:off x="8772308" y="1609841"/>
            <a:ext cx="2583542"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Perth, Australia</a:t>
            </a:r>
          </a:p>
          <a:p>
            <a:pPr algn="ctr"/>
            <a:r>
              <a:rPr lang="en-GB" sz="1600" dirty="0">
                <a:solidFill>
                  <a:srgbClr val="272626"/>
                </a:solidFill>
                <a:latin typeface="Comic Sans MS" panose="030F0702030302020204" pitchFamily="66" charset="0"/>
              </a:rPr>
              <a:t>8 hours ahead of GMT</a:t>
            </a:r>
          </a:p>
        </p:txBody>
      </p:sp>
      <p:sp>
        <p:nvSpPr>
          <p:cNvPr id="41" name="TextBox 40">
            <a:extLst>
              <a:ext uri="{FF2B5EF4-FFF2-40B4-BE49-F238E27FC236}">
                <a16:creationId xmlns:a16="http://schemas.microsoft.com/office/drawing/2014/main" id="{3F2FFE0C-9A75-1840-9CBA-FC5F3D5C01BE}"/>
              </a:ext>
            </a:extLst>
          </p:cNvPr>
          <p:cNvSpPr txBox="1"/>
          <p:nvPr/>
        </p:nvSpPr>
        <p:spPr>
          <a:xfrm>
            <a:off x="9244929" y="4624992"/>
            <a:ext cx="1638300" cy="584775"/>
          </a:xfrm>
          <a:prstGeom prst="rect">
            <a:avLst/>
          </a:prstGeom>
          <a:noFill/>
        </p:spPr>
        <p:txBody>
          <a:bodyPr wrap="square" rtlCol="0">
            <a:spAutoFit/>
          </a:bodyPr>
          <a:lstStyle/>
          <a:p>
            <a:pPr algn="ctr"/>
            <a:r>
              <a:rPr lang="en-GB" sz="1600" dirty="0">
                <a:solidFill>
                  <a:srgbClr val="272626"/>
                </a:solidFill>
                <a:latin typeface="Comic Sans MS" panose="030F0702030302020204" pitchFamily="66" charset="0"/>
              </a:rPr>
              <a:t>20:00</a:t>
            </a:r>
            <a:br>
              <a:rPr lang="en-GB" sz="1600" dirty="0">
                <a:solidFill>
                  <a:srgbClr val="272626"/>
                </a:solidFill>
                <a:latin typeface="Comic Sans MS" panose="030F0702030302020204" pitchFamily="66" charset="0"/>
              </a:rPr>
            </a:br>
            <a:r>
              <a:rPr lang="en-GB" sz="1600" dirty="0">
                <a:solidFill>
                  <a:srgbClr val="272626"/>
                </a:solidFill>
                <a:latin typeface="Comic Sans MS" panose="030F0702030302020204" pitchFamily="66" charset="0"/>
              </a:rPr>
              <a:t>(8pm)</a:t>
            </a:r>
          </a:p>
        </p:txBody>
      </p:sp>
      <p:pic>
        <p:nvPicPr>
          <p:cNvPr id="43" name="Picture 42" descr="A close-up of a clock&#10;&#10;Description automatically generated with medium confidence">
            <a:extLst>
              <a:ext uri="{FF2B5EF4-FFF2-40B4-BE49-F238E27FC236}">
                <a16:creationId xmlns:a16="http://schemas.microsoft.com/office/drawing/2014/main" id="{A473E1C9-D260-CB47-B516-F2D6CF430D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95712" y="2341437"/>
            <a:ext cx="2136734" cy="2136734"/>
          </a:xfrm>
          <a:prstGeom prst="rect">
            <a:avLst/>
          </a:prstGeom>
        </p:spPr>
      </p:pic>
      <p:pic>
        <p:nvPicPr>
          <p:cNvPr id="44" name="Picture 43">
            <a:extLst>
              <a:ext uri="{FF2B5EF4-FFF2-40B4-BE49-F238E27FC236}">
                <a16:creationId xmlns:a16="http://schemas.microsoft.com/office/drawing/2014/main" id="{D86EADF3-99D8-2446-812D-ECD3B7AD66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4101930">
            <a:off x="9826882" y="3172675"/>
            <a:ext cx="78105" cy="702946"/>
          </a:xfrm>
          <a:prstGeom prst="rect">
            <a:avLst/>
          </a:prstGeom>
        </p:spPr>
      </p:pic>
      <p:pic>
        <p:nvPicPr>
          <p:cNvPr id="45" name="Picture 44">
            <a:extLst>
              <a:ext uri="{FF2B5EF4-FFF2-40B4-BE49-F238E27FC236}">
                <a16:creationId xmlns:a16="http://schemas.microsoft.com/office/drawing/2014/main" id="{9DB291CA-448D-E946-986C-10A94E742E5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25026" y="2604961"/>
            <a:ext cx="78105" cy="870315"/>
          </a:xfrm>
          <a:prstGeom prst="rect">
            <a:avLst/>
          </a:prstGeom>
        </p:spPr>
      </p:pic>
      <p:pic>
        <p:nvPicPr>
          <p:cNvPr id="30" name="Picture 29" descr="A picture containing text, clipart&#10;&#10;Description automatically generated">
            <a:extLst>
              <a:ext uri="{FF2B5EF4-FFF2-40B4-BE49-F238E27FC236}">
                <a16:creationId xmlns:a16="http://schemas.microsoft.com/office/drawing/2014/main" id="{E5875610-DA5F-0347-9D91-1CCC6B51672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950746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down)">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Effect transition="in" filter="fade">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down)">
                                      <p:cBhvr>
                                        <p:cTn id="39" dur="500"/>
                                        <p:tgtEl>
                                          <p:spTgt spid="3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down)">
                                      <p:cBhvr>
                                        <p:cTn id="44" dur="500"/>
                                        <p:tgtEl>
                                          <p:spTgt spid="32"/>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4">
                                            <p:txEl>
                                              <p:pRg st="0" end="0"/>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4">
                                            <p:txEl>
                                              <p:pRg st="1" end="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Effect transition="in" filter="fade">
                                      <p:cBhvr>
                                        <p:cTn id="61" dur="500"/>
                                        <p:tgtEl>
                                          <p:spTgt spid="3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wipe(down)">
                                      <p:cBhvr>
                                        <p:cTn id="66" dur="500"/>
                                        <p:tgtEl>
                                          <p:spTgt spid="39"/>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nodeType="click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up)">
                                      <p:cBhvr>
                                        <p:cTn id="71" dur="500"/>
                                        <p:tgtEl>
                                          <p:spTgt spid="38"/>
                                        </p:tgtEl>
                                      </p:cBhvr>
                                    </p:animEffec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0"/>
                                          </p:stCondLst>
                                        </p:cTn>
                                        <p:tgtEl>
                                          <p:spTgt spid="35">
                                            <p:txEl>
                                              <p:pRg st="0" end="0"/>
                                            </p:txEl>
                                          </p:spTgt>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nodeType="clickEffect">
                                  <p:stCondLst>
                                    <p:cond delay="0"/>
                                  </p:stCondLst>
                                  <p:childTnLst>
                                    <p:set>
                                      <p:cBhvr>
                                        <p:cTn id="79" dur="1" fill="hold">
                                          <p:stCondLst>
                                            <p:cond delay="0"/>
                                          </p:stCondLst>
                                        </p:cTn>
                                        <p:tgtEl>
                                          <p:spTgt spid="40">
                                            <p:txEl>
                                              <p:pRg st="0" end="0"/>
                                            </p:txEl>
                                          </p:spTgt>
                                        </p:tgtEl>
                                        <p:attrNameLst>
                                          <p:attrName>style.visibility</p:attrName>
                                        </p:attrNameLst>
                                      </p:cBhvr>
                                      <p:to>
                                        <p:strVal val="visible"/>
                                      </p:to>
                                    </p:set>
                                  </p:childTnLst>
                                </p:cTn>
                              </p:par>
                              <p:par>
                                <p:cTn id="80" presetID="1" presetClass="entr" presetSubtype="0" fill="hold" nodeType="withEffect">
                                  <p:stCondLst>
                                    <p:cond delay="0"/>
                                  </p:stCondLst>
                                  <p:childTnLst>
                                    <p:set>
                                      <p:cBhvr>
                                        <p:cTn id="81" dur="1" fill="hold">
                                          <p:stCondLst>
                                            <p:cond delay="0"/>
                                          </p:stCondLst>
                                        </p:cTn>
                                        <p:tgtEl>
                                          <p:spTgt spid="40">
                                            <p:txEl>
                                              <p:pRg st="1" end="1"/>
                                            </p:txEl>
                                          </p:spTgt>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53" presetClass="entr" presetSubtype="16" fill="hold" nodeType="clickEffect">
                                  <p:stCondLst>
                                    <p:cond delay="0"/>
                                  </p:stCondLst>
                                  <p:childTnLst>
                                    <p:set>
                                      <p:cBhvr>
                                        <p:cTn id="85" dur="1" fill="hold">
                                          <p:stCondLst>
                                            <p:cond delay="0"/>
                                          </p:stCondLst>
                                        </p:cTn>
                                        <p:tgtEl>
                                          <p:spTgt spid="43"/>
                                        </p:tgtEl>
                                        <p:attrNameLst>
                                          <p:attrName>style.visibility</p:attrName>
                                        </p:attrNameLst>
                                      </p:cBhvr>
                                      <p:to>
                                        <p:strVal val="visible"/>
                                      </p:to>
                                    </p:set>
                                    <p:anim calcmode="lin" valueType="num">
                                      <p:cBhvr>
                                        <p:cTn id="86" dur="500" fill="hold"/>
                                        <p:tgtEl>
                                          <p:spTgt spid="43"/>
                                        </p:tgtEl>
                                        <p:attrNameLst>
                                          <p:attrName>ppt_w</p:attrName>
                                        </p:attrNameLst>
                                      </p:cBhvr>
                                      <p:tavLst>
                                        <p:tav tm="0">
                                          <p:val>
                                            <p:fltVal val="0"/>
                                          </p:val>
                                        </p:tav>
                                        <p:tav tm="100000">
                                          <p:val>
                                            <p:strVal val="#ppt_w"/>
                                          </p:val>
                                        </p:tav>
                                      </p:tavLst>
                                    </p:anim>
                                    <p:anim calcmode="lin" valueType="num">
                                      <p:cBhvr>
                                        <p:cTn id="87" dur="500" fill="hold"/>
                                        <p:tgtEl>
                                          <p:spTgt spid="43"/>
                                        </p:tgtEl>
                                        <p:attrNameLst>
                                          <p:attrName>ppt_h</p:attrName>
                                        </p:attrNameLst>
                                      </p:cBhvr>
                                      <p:tavLst>
                                        <p:tav tm="0">
                                          <p:val>
                                            <p:fltVal val="0"/>
                                          </p:val>
                                        </p:tav>
                                        <p:tav tm="100000">
                                          <p:val>
                                            <p:strVal val="#ppt_h"/>
                                          </p:val>
                                        </p:tav>
                                      </p:tavLst>
                                    </p:anim>
                                    <p:animEffect transition="in" filter="fade">
                                      <p:cBhvr>
                                        <p:cTn id="88" dur="500"/>
                                        <p:tgtEl>
                                          <p:spTgt spid="43"/>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nodeType="clickEffect">
                                  <p:stCondLst>
                                    <p:cond delay="0"/>
                                  </p:stCondLst>
                                  <p:childTnLst>
                                    <p:set>
                                      <p:cBhvr>
                                        <p:cTn id="92" dur="1" fill="hold">
                                          <p:stCondLst>
                                            <p:cond delay="0"/>
                                          </p:stCondLst>
                                        </p:cTn>
                                        <p:tgtEl>
                                          <p:spTgt spid="45"/>
                                        </p:tgtEl>
                                        <p:attrNameLst>
                                          <p:attrName>style.visibility</p:attrName>
                                        </p:attrNameLst>
                                      </p:cBhvr>
                                      <p:to>
                                        <p:strVal val="visible"/>
                                      </p:to>
                                    </p:set>
                                    <p:animEffect transition="in" filter="wipe(down)">
                                      <p:cBhvr>
                                        <p:cTn id="93" dur="500"/>
                                        <p:tgtEl>
                                          <p:spTgt spid="45"/>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2" fill="hold" nodeType="click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right)">
                                      <p:cBhvr>
                                        <p:cTn id="98" dur="500"/>
                                        <p:tgtEl>
                                          <p:spTgt spid="44"/>
                                        </p:tgtEl>
                                      </p:cBhvr>
                                    </p:animEffec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4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83181B39-EFFF-4149-884A-C637C2AA216E}"/>
              </a:ext>
            </a:extLst>
          </p:cNvPr>
          <p:cNvSpPr txBox="1">
            <a:spLocks/>
          </p:cNvSpPr>
          <p:nvPr/>
        </p:nvSpPr>
        <p:spPr>
          <a:xfrm>
            <a:off x="0" y="76502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rgbClr val="EB8B2D"/>
                </a:solidFill>
                <a:latin typeface="Comic Sans MS" panose="030F0902030302020204" pitchFamily="66" charset="0"/>
                <a:cs typeface="Arial" panose="020B0604020202020204" pitchFamily="34" charset="0"/>
              </a:rPr>
              <a:t>British Summer Time</a:t>
            </a:r>
          </a:p>
        </p:txBody>
      </p:sp>
      <p:sp>
        <p:nvSpPr>
          <p:cNvPr id="5" name="TextBox 4">
            <a:extLst>
              <a:ext uri="{FF2B5EF4-FFF2-40B4-BE49-F238E27FC236}">
                <a16:creationId xmlns:a16="http://schemas.microsoft.com/office/drawing/2014/main" id="{D95D6CBF-E62B-48F0-8BAB-613E4F3AE2B0}"/>
              </a:ext>
            </a:extLst>
          </p:cNvPr>
          <p:cNvSpPr txBox="1"/>
          <p:nvPr/>
        </p:nvSpPr>
        <p:spPr>
          <a:xfrm>
            <a:off x="1193208" y="1504803"/>
            <a:ext cx="9807513" cy="584775"/>
          </a:xfrm>
          <a:prstGeom prst="rect">
            <a:avLst/>
          </a:prstGeom>
          <a:noFill/>
        </p:spPr>
        <p:txBody>
          <a:bodyPr wrap="square" rtlCol="0">
            <a:spAutoFit/>
          </a:bodyPr>
          <a:lstStyle/>
          <a:p>
            <a:pPr>
              <a:spcBef>
                <a:spcPts val="1000"/>
              </a:spcBef>
            </a:pPr>
            <a:r>
              <a:rPr lang="en-GB" sz="1600" dirty="0">
                <a:solidFill>
                  <a:srgbClr val="272626"/>
                </a:solidFill>
                <a:latin typeface="Comic Sans MS" panose="030F0702030302020204" pitchFamily="66" charset="0"/>
              </a:rPr>
              <a:t>Just to make things a little more complicated! Many countries operate daylight saving. This means they move the clocks forward by an hour or so in order to make the most of the hours of light.</a:t>
            </a:r>
          </a:p>
        </p:txBody>
      </p:sp>
      <p:sp>
        <p:nvSpPr>
          <p:cNvPr id="7" name="TextBox 6">
            <a:extLst>
              <a:ext uri="{FF2B5EF4-FFF2-40B4-BE49-F238E27FC236}">
                <a16:creationId xmlns:a16="http://schemas.microsoft.com/office/drawing/2014/main" id="{A7EF2F03-A01B-4757-861F-2AE627BD1BD9}"/>
              </a:ext>
            </a:extLst>
          </p:cNvPr>
          <p:cNvSpPr txBox="1"/>
          <p:nvPr/>
        </p:nvSpPr>
        <p:spPr>
          <a:xfrm>
            <a:off x="1193208" y="4972161"/>
            <a:ext cx="4483387" cy="1205458"/>
          </a:xfrm>
          <a:prstGeom prst="rect">
            <a:avLst/>
          </a:prstGeom>
          <a:noFill/>
        </p:spPr>
        <p:txBody>
          <a:bodyPr wrap="square" rtlCol="0">
            <a:spAutoFit/>
          </a:bodyPr>
          <a:lstStyle/>
          <a:p>
            <a:pPr>
              <a:spcBef>
                <a:spcPts val="1000"/>
              </a:spcBef>
            </a:pPr>
            <a:r>
              <a:rPr lang="en-GB" sz="1600" dirty="0">
                <a:solidFill>
                  <a:srgbClr val="272626"/>
                </a:solidFill>
                <a:latin typeface="Comic Sans MS" panose="030F0702030302020204" pitchFamily="66" charset="0"/>
              </a:rPr>
              <a:t>On the last Sunday in March every year at 01:00 (or 1am), the clocks spring forward one hour.</a:t>
            </a:r>
          </a:p>
          <a:p>
            <a:pPr>
              <a:spcBef>
                <a:spcPts val="1000"/>
              </a:spcBef>
            </a:pPr>
            <a:r>
              <a:rPr lang="en-GB" sz="1600" dirty="0">
                <a:solidFill>
                  <a:srgbClr val="272626"/>
                </a:solidFill>
                <a:latin typeface="Comic Sans MS" panose="030F0702030302020204" pitchFamily="66" charset="0"/>
              </a:rPr>
              <a:t>This is called British Summer Time (BST). </a:t>
            </a:r>
          </a:p>
        </p:txBody>
      </p:sp>
      <p:sp>
        <p:nvSpPr>
          <p:cNvPr id="12" name="TextBox 11">
            <a:extLst>
              <a:ext uri="{FF2B5EF4-FFF2-40B4-BE49-F238E27FC236}">
                <a16:creationId xmlns:a16="http://schemas.microsoft.com/office/drawing/2014/main" id="{1441E651-30A5-4754-AC25-F4127E56BD3D}"/>
              </a:ext>
            </a:extLst>
          </p:cNvPr>
          <p:cNvSpPr txBox="1"/>
          <p:nvPr/>
        </p:nvSpPr>
        <p:spPr>
          <a:xfrm>
            <a:off x="6055548" y="4977819"/>
            <a:ext cx="4683166" cy="1205458"/>
          </a:xfrm>
          <a:prstGeom prst="rect">
            <a:avLst/>
          </a:prstGeom>
          <a:noFill/>
        </p:spPr>
        <p:txBody>
          <a:bodyPr wrap="square" rtlCol="0">
            <a:spAutoFit/>
          </a:bodyPr>
          <a:lstStyle/>
          <a:p>
            <a:pPr>
              <a:spcBef>
                <a:spcPts val="1000"/>
              </a:spcBef>
            </a:pPr>
            <a:r>
              <a:rPr lang="en-GB" sz="1600" dirty="0">
                <a:solidFill>
                  <a:srgbClr val="272626"/>
                </a:solidFill>
                <a:latin typeface="Comic Sans MS" panose="030F0702030302020204" pitchFamily="66" charset="0"/>
              </a:rPr>
              <a:t>On the last Sunday in October every year at 02:00 (or 2am), the clocks go back, or ‘fall’ back one hour. </a:t>
            </a:r>
          </a:p>
          <a:p>
            <a:pPr>
              <a:spcBef>
                <a:spcPts val="1000"/>
              </a:spcBef>
            </a:pPr>
            <a:r>
              <a:rPr lang="en-GB" sz="1600" dirty="0">
                <a:solidFill>
                  <a:srgbClr val="272626"/>
                </a:solidFill>
                <a:latin typeface="Comic Sans MS" panose="030F0702030302020204" pitchFamily="66" charset="0"/>
              </a:rPr>
              <a:t>This is called Greenwich Meantime (GMT). </a:t>
            </a:r>
          </a:p>
        </p:txBody>
      </p:sp>
      <p:pic>
        <p:nvPicPr>
          <p:cNvPr id="14" name="Picture 13" descr="A close-up of a clock&#10;&#10;Description automatically generated with medium confidence">
            <a:extLst>
              <a:ext uri="{FF2B5EF4-FFF2-40B4-BE49-F238E27FC236}">
                <a16:creationId xmlns:a16="http://schemas.microsoft.com/office/drawing/2014/main" id="{AE7F2A30-3DCE-B34F-BE2E-8F338E1E129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43152" y="2819996"/>
            <a:ext cx="1880930" cy="1880930"/>
          </a:xfrm>
          <a:prstGeom prst="rect">
            <a:avLst/>
          </a:prstGeom>
        </p:spPr>
      </p:pic>
      <p:pic>
        <p:nvPicPr>
          <p:cNvPr id="15" name="Picture 14">
            <a:extLst>
              <a:ext uri="{FF2B5EF4-FFF2-40B4-BE49-F238E27FC236}">
                <a16:creationId xmlns:a16="http://schemas.microsoft.com/office/drawing/2014/main" id="{01DED63E-62C7-1F43-878D-58075B79D1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3109897">
            <a:off x="3745961" y="3310029"/>
            <a:ext cx="68755" cy="618791"/>
          </a:xfrm>
          <a:prstGeom prst="rect">
            <a:avLst/>
          </a:prstGeom>
        </p:spPr>
      </p:pic>
      <p:pic>
        <p:nvPicPr>
          <p:cNvPr id="16" name="Picture 15">
            <a:extLst>
              <a:ext uri="{FF2B5EF4-FFF2-40B4-BE49-F238E27FC236}">
                <a16:creationId xmlns:a16="http://schemas.microsoft.com/office/drawing/2014/main" id="{804828C0-C930-E444-8A19-729D52E115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53734" y="3060943"/>
            <a:ext cx="68755" cy="766123"/>
          </a:xfrm>
          <a:prstGeom prst="rect">
            <a:avLst/>
          </a:prstGeom>
        </p:spPr>
      </p:pic>
      <p:sp>
        <p:nvSpPr>
          <p:cNvPr id="17" name="TextBox 16">
            <a:extLst>
              <a:ext uri="{FF2B5EF4-FFF2-40B4-BE49-F238E27FC236}">
                <a16:creationId xmlns:a16="http://schemas.microsoft.com/office/drawing/2014/main" id="{2E3D1366-0045-CB4E-806B-0B15D87689E6}"/>
              </a:ext>
            </a:extLst>
          </p:cNvPr>
          <p:cNvSpPr txBox="1"/>
          <p:nvPr/>
        </p:nvSpPr>
        <p:spPr>
          <a:xfrm>
            <a:off x="2643152" y="2283260"/>
            <a:ext cx="1880930" cy="338554"/>
          </a:xfrm>
          <a:prstGeom prst="rect">
            <a:avLst/>
          </a:prstGeom>
          <a:noFill/>
        </p:spPr>
        <p:txBody>
          <a:bodyPr wrap="square" rtlCol="0">
            <a:spAutoFit/>
          </a:bodyPr>
          <a:lstStyle/>
          <a:p>
            <a:pPr algn="ctr">
              <a:spcBef>
                <a:spcPts val="1000"/>
              </a:spcBef>
            </a:pPr>
            <a:r>
              <a:rPr lang="en-GB" sz="1600" b="1" dirty="0">
                <a:solidFill>
                  <a:srgbClr val="EB8B2D"/>
                </a:solidFill>
                <a:latin typeface="Comic Sans MS" panose="030F0702030302020204" pitchFamily="66" charset="0"/>
              </a:rPr>
              <a:t>Spring</a:t>
            </a:r>
          </a:p>
        </p:txBody>
      </p:sp>
      <p:pic>
        <p:nvPicPr>
          <p:cNvPr id="31" name="Picture 30" descr="A picture containing device&#10;&#10;Description automatically generated">
            <a:extLst>
              <a:ext uri="{FF2B5EF4-FFF2-40B4-BE49-F238E27FC236}">
                <a16:creationId xmlns:a16="http://schemas.microsoft.com/office/drawing/2014/main" id="{E8B9917D-A2FD-9540-A882-34280241D49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414003">
            <a:off x="4118778" y="2917020"/>
            <a:ext cx="440670" cy="185009"/>
          </a:xfrm>
          <a:prstGeom prst="rect">
            <a:avLst/>
          </a:prstGeom>
        </p:spPr>
      </p:pic>
      <p:pic>
        <p:nvPicPr>
          <p:cNvPr id="33" name="Picture 32" descr="A close-up of a clock&#10;&#10;Description automatically generated with medium confidence">
            <a:extLst>
              <a:ext uri="{FF2B5EF4-FFF2-40B4-BE49-F238E27FC236}">
                <a16:creationId xmlns:a16="http://schemas.microsoft.com/office/drawing/2014/main" id="{F6F0F051-E892-7A4D-93B8-6AF68D4BA3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67918" y="2819996"/>
            <a:ext cx="1880930" cy="1880930"/>
          </a:xfrm>
          <a:prstGeom prst="rect">
            <a:avLst/>
          </a:prstGeom>
        </p:spPr>
      </p:pic>
      <p:pic>
        <p:nvPicPr>
          <p:cNvPr id="34" name="Picture 33">
            <a:extLst>
              <a:ext uri="{FF2B5EF4-FFF2-40B4-BE49-F238E27FC236}">
                <a16:creationId xmlns:a16="http://schemas.microsoft.com/office/drawing/2014/main" id="{658C455C-21EE-874E-B315-5B4E81D542C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434432">
            <a:off x="8664189" y="3258072"/>
            <a:ext cx="68755" cy="618791"/>
          </a:xfrm>
          <a:prstGeom prst="rect">
            <a:avLst/>
          </a:prstGeom>
        </p:spPr>
      </p:pic>
      <p:sp>
        <p:nvSpPr>
          <p:cNvPr id="36" name="TextBox 35">
            <a:extLst>
              <a:ext uri="{FF2B5EF4-FFF2-40B4-BE49-F238E27FC236}">
                <a16:creationId xmlns:a16="http://schemas.microsoft.com/office/drawing/2014/main" id="{E26D06ED-8DAE-304B-BBF2-34CE5039BAB6}"/>
              </a:ext>
            </a:extLst>
          </p:cNvPr>
          <p:cNvSpPr txBox="1"/>
          <p:nvPr/>
        </p:nvSpPr>
        <p:spPr>
          <a:xfrm>
            <a:off x="7667918" y="2283260"/>
            <a:ext cx="1880930" cy="338554"/>
          </a:xfrm>
          <a:prstGeom prst="rect">
            <a:avLst/>
          </a:prstGeom>
          <a:noFill/>
        </p:spPr>
        <p:txBody>
          <a:bodyPr wrap="square" rtlCol="0">
            <a:spAutoFit/>
          </a:bodyPr>
          <a:lstStyle/>
          <a:p>
            <a:pPr algn="ctr">
              <a:spcBef>
                <a:spcPts val="1000"/>
              </a:spcBef>
            </a:pPr>
            <a:r>
              <a:rPr lang="en-GB" sz="1600" b="1" dirty="0">
                <a:solidFill>
                  <a:srgbClr val="EB8B2D"/>
                </a:solidFill>
                <a:latin typeface="Comic Sans MS" panose="030F0702030302020204" pitchFamily="66" charset="0"/>
              </a:rPr>
              <a:t>Autumn</a:t>
            </a:r>
          </a:p>
        </p:txBody>
      </p:sp>
      <p:pic>
        <p:nvPicPr>
          <p:cNvPr id="41" name="Picture 40" descr="A picture containing device&#10;&#10;Description automatically generated">
            <a:extLst>
              <a:ext uri="{FF2B5EF4-FFF2-40B4-BE49-F238E27FC236}">
                <a16:creationId xmlns:a16="http://schemas.microsoft.com/office/drawing/2014/main" id="{6F8ABBA9-ACED-B34D-85C9-621116353E7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849303" flipH="1">
            <a:off x="9107674" y="2949398"/>
            <a:ext cx="519829" cy="218242"/>
          </a:xfrm>
          <a:prstGeom prst="rect">
            <a:avLst/>
          </a:prstGeom>
        </p:spPr>
      </p:pic>
      <p:pic>
        <p:nvPicPr>
          <p:cNvPr id="35" name="Picture 34">
            <a:extLst>
              <a:ext uri="{FF2B5EF4-FFF2-40B4-BE49-F238E27FC236}">
                <a16:creationId xmlns:a16="http://schemas.microsoft.com/office/drawing/2014/main" id="{3B79DF04-0934-AB4E-AF2F-4286CDFBEFB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72521" y="3059506"/>
            <a:ext cx="68755" cy="766123"/>
          </a:xfrm>
          <a:prstGeom prst="rect">
            <a:avLst/>
          </a:prstGeom>
        </p:spPr>
      </p:pic>
      <p:pic>
        <p:nvPicPr>
          <p:cNvPr id="26" name="Picture 25" descr="A picture containing text, clipart&#10;&#10;Description automatically generated">
            <a:extLst>
              <a:ext uri="{FF2B5EF4-FFF2-40B4-BE49-F238E27FC236}">
                <a16:creationId xmlns:a16="http://schemas.microsoft.com/office/drawing/2014/main" id="{904C64A8-BE12-2A4A-BA29-3AA39E5D889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grpSp>
        <p:nvGrpSpPr>
          <p:cNvPr id="2" name="Group 1">
            <a:extLst>
              <a:ext uri="{FF2B5EF4-FFF2-40B4-BE49-F238E27FC236}">
                <a16:creationId xmlns:a16="http://schemas.microsoft.com/office/drawing/2014/main" id="{B3F85220-6AB5-96B2-6E1F-76CDF93B321B}"/>
              </a:ext>
            </a:extLst>
          </p:cNvPr>
          <p:cNvGrpSpPr/>
          <p:nvPr/>
        </p:nvGrpSpPr>
        <p:grpSpPr>
          <a:xfrm>
            <a:off x="1247605" y="2305582"/>
            <a:ext cx="1203984" cy="1203984"/>
            <a:chOff x="-93307" y="2350979"/>
            <a:chExt cx="2756319" cy="2756319"/>
          </a:xfrm>
        </p:grpSpPr>
        <p:grpSp>
          <p:nvGrpSpPr>
            <p:cNvPr id="18" name="Group 17">
              <a:extLst>
                <a:ext uri="{FF2B5EF4-FFF2-40B4-BE49-F238E27FC236}">
                  <a16:creationId xmlns:a16="http://schemas.microsoft.com/office/drawing/2014/main" id="{79D2823F-B6C2-4D4B-80DD-1EA54C5A4041}"/>
                </a:ext>
              </a:extLst>
            </p:cNvPr>
            <p:cNvGrpSpPr/>
            <p:nvPr/>
          </p:nvGrpSpPr>
          <p:grpSpPr>
            <a:xfrm>
              <a:off x="-93307" y="2350979"/>
              <a:ext cx="2756319" cy="2756319"/>
              <a:chOff x="-2765524" y="241083"/>
              <a:chExt cx="4864100" cy="4864100"/>
            </a:xfrm>
          </p:grpSpPr>
          <p:pic>
            <p:nvPicPr>
              <p:cNvPr id="19" name="Picture 18" descr="A close-up of a clock&#10;&#10;Description automatically generated with medium confidence">
                <a:extLst>
                  <a:ext uri="{FF2B5EF4-FFF2-40B4-BE49-F238E27FC236}">
                    <a16:creationId xmlns:a16="http://schemas.microsoft.com/office/drawing/2014/main" id="{039C77C6-4623-1C40-AB71-671361F3A99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765524" y="241083"/>
                <a:ext cx="4864100" cy="4864100"/>
              </a:xfrm>
              <a:prstGeom prst="rect">
                <a:avLst/>
              </a:prstGeom>
            </p:spPr>
          </p:pic>
          <p:pic>
            <p:nvPicPr>
              <p:cNvPr id="20" name="Picture 19">
                <a:extLst>
                  <a:ext uri="{FF2B5EF4-FFF2-40B4-BE49-F238E27FC236}">
                    <a16:creationId xmlns:a16="http://schemas.microsoft.com/office/drawing/2014/main" id="{E399691C-9E67-2647-AFF1-8F1308E0707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14098" y="1072930"/>
                <a:ext cx="195200" cy="1756815"/>
              </a:xfrm>
              <a:prstGeom prst="rect">
                <a:avLst/>
              </a:prstGeom>
            </p:spPr>
          </p:pic>
        </p:grpSp>
        <p:pic>
          <p:nvPicPr>
            <p:cNvPr id="30" name="Picture 29">
              <a:extLst>
                <a:ext uri="{FF2B5EF4-FFF2-40B4-BE49-F238E27FC236}">
                  <a16:creationId xmlns:a16="http://schemas.microsoft.com/office/drawing/2014/main" id="{F68D1928-1DE3-F6A4-BC4F-805671ED745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596860">
              <a:off x="1404755" y="3008080"/>
              <a:ext cx="98573" cy="887151"/>
            </a:xfrm>
            <a:prstGeom prst="rect">
              <a:avLst/>
            </a:prstGeom>
          </p:spPr>
        </p:pic>
      </p:grpSp>
      <p:grpSp>
        <p:nvGrpSpPr>
          <p:cNvPr id="3" name="Group 2">
            <a:extLst>
              <a:ext uri="{FF2B5EF4-FFF2-40B4-BE49-F238E27FC236}">
                <a16:creationId xmlns:a16="http://schemas.microsoft.com/office/drawing/2014/main" id="{17A9E673-2F40-826B-295A-368D6A788B4A}"/>
              </a:ext>
            </a:extLst>
          </p:cNvPr>
          <p:cNvGrpSpPr/>
          <p:nvPr/>
        </p:nvGrpSpPr>
        <p:grpSpPr>
          <a:xfrm>
            <a:off x="6259951" y="2303449"/>
            <a:ext cx="1203984" cy="1203984"/>
            <a:chOff x="5563927" y="2220334"/>
            <a:chExt cx="1880930" cy="1880930"/>
          </a:xfrm>
        </p:grpSpPr>
        <p:pic>
          <p:nvPicPr>
            <p:cNvPr id="42" name="Picture 41" descr="A close-up of a clock&#10;&#10;Description automatically generated with medium confidence">
              <a:extLst>
                <a:ext uri="{FF2B5EF4-FFF2-40B4-BE49-F238E27FC236}">
                  <a16:creationId xmlns:a16="http://schemas.microsoft.com/office/drawing/2014/main" id="{771CA8AF-C238-8540-2090-4414520C352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563927" y="2220334"/>
              <a:ext cx="1880930" cy="1880930"/>
            </a:xfrm>
            <a:prstGeom prst="rect">
              <a:avLst/>
            </a:prstGeom>
          </p:spPr>
        </p:pic>
        <p:pic>
          <p:nvPicPr>
            <p:cNvPr id="43" name="Picture 42">
              <a:extLst>
                <a:ext uri="{FF2B5EF4-FFF2-40B4-BE49-F238E27FC236}">
                  <a16:creationId xmlns:a16="http://schemas.microsoft.com/office/drawing/2014/main" id="{148DE612-39C4-F927-86DF-C9CD55792099}"/>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3109897">
              <a:off x="6666736" y="2710367"/>
              <a:ext cx="68755" cy="618791"/>
            </a:xfrm>
            <a:prstGeom prst="rect">
              <a:avLst/>
            </a:prstGeom>
          </p:spPr>
        </p:pic>
        <p:pic>
          <p:nvPicPr>
            <p:cNvPr id="44" name="Picture 43">
              <a:extLst>
                <a:ext uri="{FF2B5EF4-FFF2-40B4-BE49-F238E27FC236}">
                  <a16:creationId xmlns:a16="http://schemas.microsoft.com/office/drawing/2014/main" id="{38513372-3615-BBB5-4686-71018D51616A}"/>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474509" y="2461281"/>
              <a:ext cx="68755" cy="766123"/>
            </a:xfrm>
            <a:prstGeom prst="rect">
              <a:avLst/>
            </a:prstGeom>
          </p:spPr>
        </p:pic>
      </p:grpSp>
    </p:spTree>
    <p:extLst>
      <p:ext uri="{BB962C8B-B14F-4D97-AF65-F5344CB8AC3E}">
        <p14:creationId xmlns:p14="http://schemas.microsoft.com/office/powerpoint/2010/main" val="3400549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up)">
                                      <p:cBhvr>
                                        <p:cTn id="21" dur="500"/>
                                        <p:tgtEl>
                                          <p:spTgt spid="31"/>
                                        </p:tgtEl>
                                      </p:cBhvr>
                                    </p:animEffect>
                                  </p:childTnLst>
                                </p:cTn>
                              </p:par>
                              <p:par>
                                <p:cTn id="22" presetID="1" presetClass="entr" presetSubtype="0" fill="hold" nodeType="with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down)">
                                      <p:cBhvr>
                                        <p:cTn id="44" dur="500"/>
                                        <p:tgtEl>
                                          <p:spTgt spid="41"/>
                                        </p:tgtEl>
                                      </p:cBhvr>
                                    </p:animEffect>
                                  </p:childTnLst>
                                </p:cTn>
                              </p:par>
                              <p:par>
                                <p:cTn id="45" presetID="1" presetClass="entr" presetSubtype="0" fill="hold" nodeType="with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p&#10;&#10;Description automatically generated">
            <a:extLst>
              <a:ext uri="{FF2B5EF4-FFF2-40B4-BE49-F238E27FC236}">
                <a16:creationId xmlns:a16="http://schemas.microsoft.com/office/drawing/2014/main" id="{866B7DCC-DB3F-C046-A822-DF09268B53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18327" y="1776996"/>
            <a:ext cx="5857712" cy="3691543"/>
          </a:xfrm>
          <a:prstGeom prst="rect">
            <a:avLst/>
          </a:prstGeom>
        </p:spPr>
      </p:pic>
      <p:sp>
        <p:nvSpPr>
          <p:cNvPr id="7" name="Subtitle 2">
            <a:extLst>
              <a:ext uri="{FF2B5EF4-FFF2-40B4-BE49-F238E27FC236}">
                <a16:creationId xmlns:a16="http://schemas.microsoft.com/office/drawing/2014/main" id="{C9843B85-845E-A145-B541-38DEFA889B26}"/>
              </a:ext>
            </a:extLst>
          </p:cNvPr>
          <p:cNvSpPr txBox="1">
            <a:spLocks/>
          </p:cNvSpPr>
          <p:nvPr/>
        </p:nvSpPr>
        <p:spPr>
          <a:xfrm>
            <a:off x="-69238" y="52920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Time Zones</a:t>
            </a:r>
          </a:p>
          <a:p>
            <a:pPr marL="0" indent="0" algn="ctr">
              <a:lnSpc>
                <a:spcPct val="100000"/>
              </a:lnSpc>
              <a:spcBef>
                <a:spcPts val="0"/>
              </a:spcBef>
              <a:buNone/>
            </a:pPr>
            <a:r>
              <a:rPr lang="en-US" sz="3000" b="1" dirty="0">
                <a:solidFill>
                  <a:srgbClr val="EB8B2D"/>
                </a:solidFill>
                <a:latin typeface="Comic Sans MS" panose="030F0902030302020204" pitchFamily="66" charset="0"/>
                <a:cs typeface="Arial" panose="020B0604020202020204" pitchFamily="34" charset="0"/>
              </a:rPr>
              <a:t>Lesson aims</a:t>
            </a:r>
          </a:p>
        </p:txBody>
      </p:sp>
      <p:pic>
        <p:nvPicPr>
          <p:cNvPr id="10" name="Picture 9" descr="A picture containing text, clipart&#10;&#10;Description automatically generated">
            <a:extLst>
              <a:ext uri="{FF2B5EF4-FFF2-40B4-BE49-F238E27FC236}">
                <a16:creationId xmlns:a16="http://schemas.microsoft.com/office/drawing/2014/main" id="{F7B77A0D-D774-714D-AB18-CFF940E4DD9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055F7D47-B3AE-ED43-AADD-D585ACADD184}"/>
              </a:ext>
            </a:extLst>
          </p:cNvPr>
          <p:cNvSpPr txBox="1"/>
          <p:nvPr/>
        </p:nvSpPr>
        <p:spPr>
          <a:xfrm>
            <a:off x="530400" y="5639852"/>
            <a:ext cx="7838538" cy="972061"/>
          </a:xfrm>
          <a:prstGeom prst="rect">
            <a:avLst/>
          </a:prstGeom>
          <a:noFill/>
        </p:spPr>
        <p:txBody>
          <a:bodyPr wrap="square" rtlCol="0">
            <a:spAutoFit/>
          </a:bodyPr>
          <a:lstStyle/>
          <a:p>
            <a:r>
              <a:rPr lang="en-GB" sz="1000" b="1" dirty="0">
                <a:solidFill>
                  <a:srgbClr val="EB8B2D"/>
                </a:solidFill>
                <a:latin typeface="Arial" panose="020B0604020202020204" pitchFamily="34" charset="0"/>
                <a:cs typeface="Arial" panose="020B0604020202020204" pitchFamily="34" charset="0"/>
              </a:rPr>
              <a:t>Curriculum links: Key Stage 2</a:t>
            </a:r>
          </a:p>
          <a:p>
            <a:r>
              <a:rPr lang="en-GB" sz="1000" u="sng" dirty="0">
                <a:solidFill>
                  <a:srgbClr val="EB8B2D"/>
                </a:solidFill>
                <a:latin typeface="Arial" panose="020B0604020202020204" pitchFamily="34" charset="0"/>
                <a:cs typeface="Arial" panose="020B0604020202020204" pitchFamily="34" charset="0"/>
              </a:rPr>
              <a:t>Locational knowledge</a:t>
            </a:r>
          </a:p>
          <a:p>
            <a:r>
              <a:rPr lang="en-GB" sz="1000" dirty="0">
                <a:solidFill>
                  <a:srgbClr val="EB8B2D"/>
                </a:solidFill>
                <a:effectLst/>
                <a:latin typeface="Arial" panose="020B0604020202020204" pitchFamily="34" charset="0"/>
                <a:ea typeface="Calibri" panose="020F0502020204030204" pitchFamily="34" charset="0"/>
                <a:cs typeface="Arial" panose="020B0604020202020204" pitchFamily="34" charset="0"/>
              </a:rPr>
              <a:t>identify the position and significance of latitude, longitude, Equator, Northern Hemisphere, Southern Hemisphere, the Tropics of Cancer and Capricorn, Arctic and Antarctic Circle, the Prime/Greenwich Meridian and time zones (including day and night).</a:t>
            </a:r>
            <a:endParaRPr lang="en-GB" sz="1000" dirty="0">
              <a:solidFill>
                <a:srgbClr val="EB8B2D"/>
              </a:solidFill>
              <a:latin typeface="Arial" panose="020B0604020202020204" pitchFamily="34" charset="0"/>
              <a:cs typeface="Arial" panose="020B0604020202020204" pitchFamily="34" charset="0"/>
            </a:endParaRPr>
          </a:p>
          <a:p>
            <a:pPr>
              <a:spcBef>
                <a:spcPts val="500"/>
              </a:spcBef>
            </a:pPr>
            <a:endParaRPr lang="en-GB" sz="1300" dirty="0">
              <a:solidFill>
                <a:srgbClr val="EB8B2D"/>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A6A3D728-ABDB-AB4D-8230-476864CB0621}"/>
              </a:ext>
            </a:extLst>
          </p:cNvPr>
          <p:cNvSpPr txBox="1"/>
          <p:nvPr/>
        </p:nvSpPr>
        <p:spPr>
          <a:xfrm>
            <a:off x="7715208" y="2313310"/>
            <a:ext cx="3192856" cy="2231380"/>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Time is not the same all over the world.</a:t>
            </a:r>
          </a:p>
          <a:p>
            <a:pPr>
              <a:spcBef>
                <a:spcPts val="1500"/>
              </a:spcBef>
            </a:pPr>
            <a:r>
              <a:rPr lang="en-GB" sz="1900" dirty="0">
                <a:solidFill>
                  <a:srgbClr val="272626"/>
                </a:solidFill>
                <a:latin typeface="Comic Sans MS" panose="030F0702030302020204" pitchFamily="66" charset="0"/>
              </a:rPr>
              <a:t>Why this happens.</a:t>
            </a:r>
          </a:p>
          <a:p>
            <a:pPr>
              <a:spcBef>
                <a:spcPts val="1500"/>
              </a:spcBef>
            </a:pPr>
            <a:r>
              <a:rPr lang="en-GB" sz="1900" dirty="0">
                <a:solidFill>
                  <a:srgbClr val="272626"/>
                </a:solidFill>
                <a:latin typeface="Comic Sans MS" panose="030F0702030302020204" pitchFamily="66" charset="0"/>
              </a:rPr>
              <a:t>Find out what time it is in different countries across the world.</a:t>
            </a:r>
          </a:p>
        </p:txBody>
      </p:sp>
    </p:spTree>
    <p:extLst>
      <p:ext uri="{BB962C8B-B14F-4D97-AF65-F5344CB8AC3E}">
        <p14:creationId xmlns:p14="http://schemas.microsoft.com/office/powerpoint/2010/main" val="8947416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66FD9780-200E-B448-8DCA-DCB9D9756580}"/>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10" name="Picture 9" descr="A picture containing text, clipart&#10;&#10;Description automatically generated">
            <a:extLst>
              <a:ext uri="{FF2B5EF4-FFF2-40B4-BE49-F238E27FC236}">
                <a16:creationId xmlns:a16="http://schemas.microsoft.com/office/drawing/2014/main" id="{A131D645-AABD-E54A-9485-6C8BF8D701A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1" name="Subtitle 2">
            <a:extLst>
              <a:ext uri="{FF2B5EF4-FFF2-40B4-BE49-F238E27FC236}">
                <a16:creationId xmlns:a16="http://schemas.microsoft.com/office/drawing/2014/main" id="{3158F4C6-AEC5-0A49-952D-63DB1BD5BD49}"/>
              </a:ext>
            </a:extLst>
          </p:cNvPr>
          <p:cNvSpPr txBox="1">
            <a:spLocks/>
          </p:cNvSpPr>
          <p:nvPr/>
        </p:nvSpPr>
        <p:spPr>
          <a:xfrm>
            <a:off x="0" y="51748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Time Zones</a:t>
            </a:r>
          </a:p>
        </p:txBody>
      </p:sp>
      <p:sp>
        <p:nvSpPr>
          <p:cNvPr id="12" name="Subtitle 2">
            <a:extLst>
              <a:ext uri="{FF2B5EF4-FFF2-40B4-BE49-F238E27FC236}">
                <a16:creationId xmlns:a16="http://schemas.microsoft.com/office/drawing/2014/main" id="{7968A469-857C-D84E-8AC6-7B6218AA14C6}"/>
              </a:ext>
            </a:extLst>
          </p:cNvPr>
          <p:cNvSpPr txBox="1">
            <a:spLocks/>
          </p:cNvSpPr>
          <p:nvPr/>
        </p:nvSpPr>
        <p:spPr>
          <a:xfrm>
            <a:off x="0" y="56163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grpSp>
        <p:nvGrpSpPr>
          <p:cNvPr id="14" name="Group 13">
            <a:extLst>
              <a:ext uri="{FF2B5EF4-FFF2-40B4-BE49-F238E27FC236}">
                <a16:creationId xmlns:a16="http://schemas.microsoft.com/office/drawing/2014/main" id="{2590F71C-5823-FA4F-AD10-788D8CDF58FE}"/>
              </a:ext>
            </a:extLst>
          </p:cNvPr>
          <p:cNvGrpSpPr/>
          <p:nvPr/>
        </p:nvGrpSpPr>
        <p:grpSpPr>
          <a:xfrm>
            <a:off x="3112168" y="1424351"/>
            <a:ext cx="5967664" cy="3812886"/>
            <a:chOff x="2959768" y="1315453"/>
            <a:chExt cx="6264443" cy="4002505"/>
          </a:xfrm>
        </p:grpSpPr>
        <p:sp>
          <p:nvSpPr>
            <p:cNvPr id="7" name="Rectangle 6">
              <a:extLst>
                <a:ext uri="{FF2B5EF4-FFF2-40B4-BE49-F238E27FC236}">
                  <a16:creationId xmlns:a16="http://schemas.microsoft.com/office/drawing/2014/main" id="{85B11295-BA95-FD4C-81DE-DACE4642EEBC}"/>
                </a:ext>
              </a:extLst>
            </p:cNvPr>
            <p:cNvSpPr/>
            <p:nvPr/>
          </p:nvSpPr>
          <p:spPr>
            <a:xfrm>
              <a:off x="2959768" y="1315453"/>
              <a:ext cx="6264443" cy="4002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Map&#10;&#10;Description automatically generated">
              <a:extLst>
                <a:ext uri="{FF2B5EF4-FFF2-40B4-BE49-F238E27FC236}">
                  <a16:creationId xmlns:a16="http://schemas.microsoft.com/office/drawing/2014/main" id="{020618EC-9C59-E143-B5A9-B67D5A5B0A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13476" y="1472477"/>
              <a:ext cx="5965047" cy="3759185"/>
            </a:xfrm>
            <a:prstGeom prst="rect">
              <a:avLst/>
            </a:prstGeom>
          </p:spPr>
        </p:pic>
      </p:grpSp>
    </p:spTree>
    <p:extLst>
      <p:ext uri="{BB962C8B-B14F-4D97-AF65-F5344CB8AC3E}">
        <p14:creationId xmlns:p14="http://schemas.microsoft.com/office/powerpoint/2010/main" val="37981383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2D44E244-21DC-FE41-AD02-9848F441F1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4" name="TextBox 3">
            <a:extLst>
              <a:ext uri="{FF2B5EF4-FFF2-40B4-BE49-F238E27FC236}">
                <a16:creationId xmlns:a16="http://schemas.microsoft.com/office/drawing/2014/main" id="{0E74204A-C28C-B146-81ED-DA6E609B046A}"/>
              </a:ext>
            </a:extLst>
          </p:cNvPr>
          <p:cNvSpPr txBox="1"/>
          <p:nvPr/>
        </p:nvSpPr>
        <p:spPr>
          <a:xfrm>
            <a:off x="7671730" y="2387494"/>
            <a:ext cx="3118191" cy="2480166"/>
          </a:xfrm>
          <a:prstGeom prst="rect">
            <a:avLst/>
          </a:prstGeom>
          <a:noFill/>
        </p:spPr>
        <p:txBody>
          <a:bodyPr wrap="square" rtlCol="0">
            <a:spAutoFit/>
          </a:bodyPr>
          <a:lstStyle/>
          <a:p>
            <a:pPr>
              <a:spcBef>
                <a:spcPts val="2000"/>
              </a:spcBef>
            </a:pPr>
            <a:r>
              <a:rPr lang="en-GB" sz="2200" dirty="0">
                <a:solidFill>
                  <a:srgbClr val="272626"/>
                </a:solidFill>
                <a:latin typeface="Comic Sans MS" panose="030F0702030302020204" pitchFamily="66" charset="0"/>
              </a:rPr>
              <a:t>When it’s daytime here in Britain, does anyone know what time it is in Australia?</a:t>
            </a:r>
          </a:p>
          <a:p>
            <a:pPr>
              <a:spcBef>
                <a:spcPts val="2000"/>
              </a:spcBef>
            </a:pPr>
            <a:r>
              <a:rPr lang="en-GB" sz="2200" dirty="0">
                <a:solidFill>
                  <a:srgbClr val="272626"/>
                </a:solidFill>
                <a:latin typeface="Comic Sans MS" panose="030F0702030302020204" pitchFamily="66" charset="0"/>
              </a:rPr>
              <a:t>Night time!</a:t>
            </a:r>
          </a:p>
          <a:p>
            <a:pPr>
              <a:spcBef>
                <a:spcPts val="1500"/>
              </a:spcBef>
            </a:pPr>
            <a:endParaRPr lang="en-GB" sz="1600" dirty="0">
              <a:solidFill>
                <a:srgbClr val="272626"/>
              </a:solidFill>
              <a:latin typeface="Comic Sans MS" panose="030F0702030302020204" pitchFamily="66" charset="0"/>
            </a:endParaRPr>
          </a:p>
        </p:txBody>
      </p:sp>
      <p:pic>
        <p:nvPicPr>
          <p:cNvPr id="6" name="Picture 5">
            <a:extLst>
              <a:ext uri="{FF2B5EF4-FFF2-40B4-BE49-F238E27FC236}">
                <a16:creationId xmlns:a16="http://schemas.microsoft.com/office/drawing/2014/main" id="{FAB2C035-A9C9-334E-8637-344AA235C9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12273" y="983259"/>
            <a:ext cx="4800600" cy="3404316"/>
          </a:xfrm>
          <a:prstGeom prst="rect">
            <a:avLst/>
          </a:prstGeom>
        </p:spPr>
      </p:pic>
      <p:pic>
        <p:nvPicPr>
          <p:cNvPr id="9" name="Picture 8" descr="Map&#10;&#10;Description automatically generated">
            <a:extLst>
              <a:ext uri="{FF2B5EF4-FFF2-40B4-BE49-F238E27FC236}">
                <a16:creationId xmlns:a16="http://schemas.microsoft.com/office/drawing/2014/main" id="{28621DA4-5AD4-1443-B449-A456E870562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948853" y="3590796"/>
            <a:ext cx="2893448" cy="2144985"/>
          </a:xfrm>
          <a:prstGeom prst="rect">
            <a:avLst/>
          </a:prstGeom>
          <a:ln w="28575">
            <a:solidFill>
              <a:schemeClr val="bg1"/>
            </a:solidFill>
          </a:ln>
        </p:spPr>
      </p:pic>
    </p:spTree>
    <p:extLst>
      <p:ext uri="{BB962C8B-B14F-4D97-AF65-F5344CB8AC3E}">
        <p14:creationId xmlns:p14="http://schemas.microsoft.com/office/powerpoint/2010/main" val="286145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5D729AD8-6C50-C54D-BBC3-DF32F69673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7" name="Picture 6">
            <a:extLst>
              <a:ext uri="{FF2B5EF4-FFF2-40B4-BE49-F238E27FC236}">
                <a16:creationId xmlns:a16="http://schemas.microsoft.com/office/drawing/2014/main" id="{6E09CB8A-6003-1F47-8EA5-207AAEA9AC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85049" y="1584622"/>
            <a:ext cx="4422061" cy="3634571"/>
          </a:xfrm>
          <a:prstGeom prst="rect">
            <a:avLst/>
          </a:prstGeom>
        </p:spPr>
      </p:pic>
      <p:sp>
        <p:nvSpPr>
          <p:cNvPr id="8" name="TextBox 7">
            <a:extLst>
              <a:ext uri="{FF2B5EF4-FFF2-40B4-BE49-F238E27FC236}">
                <a16:creationId xmlns:a16="http://schemas.microsoft.com/office/drawing/2014/main" id="{D909EE86-4C41-314A-92C3-CF9289844D86}"/>
              </a:ext>
            </a:extLst>
          </p:cNvPr>
          <p:cNvSpPr txBox="1"/>
          <p:nvPr/>
        </p:nvSpPr>
        <p:spPr>
          <a:xfrm>
            <a:off x="6555358" y="2215014"/>
            <a:ext cx="4365565" cy="2818720"/>
          </a:xfrm>
          <a:prstGeom prst="rect">
            <a:avLst/>
          </a:prstGeom>
          <a:noFill/>
        </p:spPr>
        <p:txBody>
          <a:bodyPr wrap="square" rtlCol="0">
            <a:spAutoFit/>
          </a:bodyPr>
          <a:lstStyle/>
          <a:p>
            <a:pPr>
              <a:spcBef>
                <a:spcPts val="2000"/>
              </a:spcBef>
            </a:pPr>
            <a:r>
              <a:rPr lang="en-GB" sz="2200" dirty="0">
                <a:solidFill>
                  <a:srgbClr val="272626"/>
                </a:solidFill>
                <a:latin typeface="Comic Sans MS" panose="030F0702030302020204" pitchFamily="66" charset="0"/>
              </a:rPr>
              <a:t>As the earth rotates, different countries face the sun, which</a:t>
            </a:r>
            <a:br>
              <a:rPr lang="en-GB" sz="2200" dirty="0">
                <a:solidFill>
                  <a:srgbClr val="272626"/>
                </a:solidFill>
                <a:latin typeface="Comic Sans MS" panose="030F0702030302020204" pitchFamily="66" charset="0"/>
              </a:rPr>
            </a:br>
            <a:r>
              <a:rPr lang="en-GB" sz="2200" dirty="0">
                <a:solidFill>
                  <a:srgbClr val="272626"/>
                </a:solidFill>
                <a:latin typeface="Comic Sans MS" panose="030F0702030302020204" pitchFamily="66" charset="0"/>
              </a:rPr>
              <a:t>creates day and night.</a:t>
            </a:r>
          </a:p>
          <a:p>
            <a:pPr>
              <a:spcBef>
                <a:spcPts val="2000"/>
              </a:spcBef>
            </a:pPr>
            <a:r>
              <a:rPr lang="en-GB" sz="2200" dirty="0">
                <a:solidFill>
                  <a:srgbClr val="272626"/>
                </a:solidFill>
                <a:latin typeface="Comic Sans MS" panose="030F0702030302020204" pitchFamily="66" charset="0"/>
              </a:rPr>
              <a:t>The daylight hours of Britain and Australia are several</a:t>
            </a:r>
            <a:br>
              <a:rPr lang="en-GB" sz="2200" dirty="0">
                <a:solidFill>
                  <a:srgbClr val="272626"/>
                </a:solidFill>
                <a:latin typeface="Comic Sans MS" panose="030F0702030302020204" pitchFamily="66" charset="0"/>
              </a:rPr>
            </a:br>
            <a:r>
              <a:rPr lang="en-GB" sz="2200" dirty="0">
                <a:solidFill>
                  <a:srgbClr val="272626"/>
                </a:solidFill>
                <a:latin typeface="Comic Sans MS" panose="030F0702030302020204" pitchFamily="66" charset="0"/>
              </a:rPr>
              <a:t>hours apart. </a:t>
            </a:r>
          </a:p>
          <a:p>
            <a:pPr>
              <a:spcBef>
                <a:spcPts val="1500"/>
              </a:spcBef>
            </a:pPr>
            <a:endParaRPr lang="en-GB" sz="1600" dirty="0">
              <a:solidFill>
                <a:srgbClr val="272626"/>
              </a:solidFill>
              <a:latin typeface="Comic Sans MS" panose="030F0702030302020204" pitchFamily="66" charset="0"/>
            </a:endParaRPr>
          </a:p>
        </p:txBody>
      </p:sp>
    </p:spTree>
    <p:extLst>
      <p:ext uri="{BB962C8B-B14F-4D97-AF65-F5344CB8AC3E}">
        <p14:creationId xmlns:p14="http://schemas.microsoft.com/office/powerpoint/2010/main" val="1056293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Map&#10;&#10;Description automatically generated">
            <a:extLst>
              <a:ext uri="{FF2B5EF4-FFF2-40B4-BE49-F238E27FC236}">
                <a16:creationId xmlns:a16="http://schemas.microsoft.com/office/drawing/2014/main" id="{1B276F54-9D61-4AE1-B55B-30E2C53B09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4141" y="1444804"/>
            <a:ext cx="6297014" cy="3968392"/>
          </a:xfrm>
          <a:prstGeom prst="rect">
            <a:avLst/>
          </a:prstGeom>
        </p:spPr>
      </p:pic>
      <p:pic>
        <p:nvPicPr>
          <p:cNvPr id="6" name="Picture 5" descr="A picture containing text, clipart&#10;&#10;Description automatically generated">
            <a:extLst>
              <a:ext uri="{FF2B5EF4-FFF2-40B4-BE49-F238E27FC236}">
                <a16:creationId xmlns:a16="http://schemas.microsoft.com/office/drawing/2014/main" id="{5D729AD8-6C50-C54D-BBC3-DF32F696738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7" name="TextBox 6">
            <a:extLst>
              <a:ext uri="{FF2B5EF4-FFF2-40B4-BE49-F238E27FC236}">
                <a16:creationId xmlns:a16="http://schemas.microsoft.com/office/drawing/2014/main" id="{CC91C386-CBEB-A849-BAFD-BCD6A91EDBC3}"/>
              </a:ext>
            </a:extLst>
          </p:cNvPr>
          <p:cNvSpPr txBox="1"/>
          <p:nvPr/>
        </p:nvSpPr>
        <p:spPr>
          <a:xfrm>
            <a:off x="7925453" y="2319926"/>
            <a:ext cx="3135580" cy="2634054"/>
          </a:xfrm>
          <a:prstGeom prst="rect">
            <a:avLst/>
          </a:prstGeom>
          <a:noFill/>
        </p:spPr>
        <p:txBody>
          <a:bodyPr wrap="square" rtlCol="0">
            <a:spAutoFit/>
          </a:bodyPr>
          <a:lstStyle/>
          <a:p>
            <a:pPr>
              <a:spcBef>
                <a:spcPts val="2000"/>
              </a:spcBef>
            </a:pPr>
            <a:r>
              <a:rPr lang="en-GB" sz="2000" dirty="0">
                <a:solidFill>
                  <a:srgbClr val="272626"/>
                </a:solidFill>
                <a:latin typeface="Comic Sans MS" panose="030F0702030302020204" pitchFamily="66" charset="0"/>
              </a:rPr>
              <a:t>We refer to Australia and Britain as being</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in different </a:t>
            </a:r>
            <a:r>
              <a:rPr lang="en-GB" sz="2000" b="1" dirty="0">
                <a:solidFill>
                  <a:srgbClr val="272626"/>
                </a:solidFill>
                <a:latin typeface="Comic Sans MS" panose="030F0702030302020204" pitchFamily="66" charset="0"/>
              </a:rPr>
              <a:t>time zones</a:t>
            </a:r>
            <a:r>
              <a:rPr lang="en-GB" sz="2000" dirty="0">
                <a:solidFill>
                  <a:srgbClr val="272626"/>
                </a:solidFill>
                <a:latin typeface="Comic Sans MS" panose="030F0702030302020204" pitchFamily="66" charset="0"/>
              </a:rPr>
              <a:t>.</a:t>
            </a:r>
          </a:p>
          <a:p>
            <a:pPr>
              <a:spcBef>
                <a:spcPts val="2000"/>
              </a:spcBef>
            </a:pPr>
            <a:r>
              <a:rPr lang="en-GB" sz="2000" dirty="0">
                <a:solidFill>
                  <a:srgbClr val="272626"/>
                </a:solidFill>
                <a:latin typeface="Comic Sans MS" panose="030F0702030302020204" pitchFamily="66" charset="0"/>
              </a:rPr>
              <a:t>There are 24 different </a:t>
            </a:r>
            <a:r>
              <a:rPr lang="en-GB" sz="2000" b="1" dirty="0">
                <a:solidFill>
                  <a:srgbClr val="272626"/>
                </a:solidFill>
                <a:latin typeface="Comic Sans MS" panose="030F0702030302020204" pitchFamily="66" charset="0"/>
              </a:rPr>
              <a:t>time zones</a:t>
            </a:r>
            <a:r>
              <a:rPr lang="en-GB" sz="2000" dirty="0">
                <a:solidFill>
                  <a:srgbClr val="272626"/>
                </a:solidFill>
                <a:latin typeface="Comic Sans MS" panose="030F0702030302020204" pitchFamily="66" charset="0"/>
              </a:rPr>
              <a:t>, one for every hour of the day.</a:t>
            </a:r>
          </a:p>
          <a:p>
            <a:pPr>
              <a:spcBef>
                <a:spcPts val="1500"/>
              </a:spcBef>
            </a:pPr>
            <a:endParaRPr lang="en-GB" sz="1600" dirty="0">
              <a:solidFill>
                <a:srgbClr val="272626"/>
              </a:solidFill>
              <a:latin typeface="Comic Sans MS" panose="030F0702030302020204" pitchFamily="66" charset="0"/>
            </a:endParaRPr>
          </a:p>
        </p:txBody>
      </p:sp>
    </p:spTree>
    <p:extLst>
      <p:ext uri="{BB962C8B-B14F-4D97-AF65-F5344CB8AC3E}">
        <p14:creationId xmlns:p14="http://schemas.microsoft.com/office/powerpoint/2010/main" val="1078624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717E92F-57C6-4BD4-8DD4-D1E603849B4A}"/>
              </a:ext>
            </a:extLst>
          </p:cNvPr>
          <p:cNvSpPr txBox="1"/>
          <p:nvPr/>
        </p:nvSpPr>
        <p:spPr>
          <a:xfrm>
            <a:off x="2897730" y="1429732"/>
            <a:ext cx="1616706" cy="276999"/>
          </a:xfrm>
          <a:prstGeom prst="rect">
            <a:avLst/>
          </a:prstGeom>
          <a:noFill/>
        </p:spPr>
        <p:txBody>
          <a:bodyPr wrap="square" rtlCol="0">
            <a:spAutoFit/>
          </a:bodyPr>
          <a:lstStyle/>
          <a:p>
            <a:r>
              <a:rPr lang="en-GB" sz="1200" b="1" dirty="0">
                <a:solidFill>
                  <a:srgbClr val="272626"/>
                </a:solidFill>
                <a:latin typeface="Comic Sans MS" panose="030F0702030302020204" pitchFamily="66" charset="0"/>
              </a:rPr>
              <a:t>Prime Meridian</a:t>
            </a:r>
          </a:p>
        </p:txBody>
      </p:sp>
      <p:sp>
        <p:nvSpPr>
          <p:cNvPr id="18" name="TextBox 17">
            <a:extLst>
              <a:ext uri="{FF2B5EF4-FFF2-40B4-BE49-F238E27FC236}">
                <a16:creationId xmlns:a16="http://schemas.microsoft.com/office/drawing/2014/main" id="{B7EAB14C-5333-4EFC-A279-B87F7AEC2591}"/>
              </a:ext>
            </a:extLst>
          </p:cNvPr>
          <p:cNvSpPr txBox="1"/>
          <p:nvPr/>
        </p:nvSpPr>
        <p:spPr>
          <a:xfrm>
            <a:off x="7636835" y="2607089"/>
            <a:ext cx="3680870" cy="2939266"/>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We describe time on the Prime Meridian as Greenwich Mean Time (or GMT).</a:t>
            </a:r>
          </a:p>
          <a:p>
            <a:pPr>
              <a:spcBef>
                <a:spcPts val="1500"/>
              </a:spcBef>
            </a:pPr>
            <a:r>
              <a:rPr lang="en-GB" dirty="0">
                <a:solidFill>
                  <a:srgbClr val="272626"/>
                </a:solidFill>
                <a:latin typeface="Comic Sans MS" panose="030F0702030302020204" pitchFamily="66" charset="0"/>
              </a:rPr>
              <a:t>Time in countries east of the</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Prime Meridian is ahead</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of GMT.</a:t>
            </a:r>
          </a:p>
          <a:p>
            <a:pPr>
              <a:spcBef>
                <a:spcPts val="1500"/>
              </a:spcBef>
            </a:pPr>
            <a:r>
              <a:rPr lang="en-GB" dirty="0">
                <a:solidFill>
                  <a:srgbClr val="272626"/>
                </a:solidFill>
                <a:latin typeface="Comic Sans MS" panose="030F0702030302020204" pitchFamily="66" charset="0"/>
              </a:rPr>
              <a:t>Time in countries west of the</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Prime Meridian is behind GMT.</a:t>
            </a:r>
          </a:p>
          <a:p>
            <a:endParaRPr lang="en-GB" sz="1600" dirty="0">
              <a:solidFill>
                <a:srgbClr val="272626"/>
              </a:solidFill>
              <a:latin typeface="Comic Sans MS" panose="030F0702030302020204" pitchFamily="66" charset="0"/>
            </a:endParaRPr>
          </a:p>
        </p:txBody>
      </p:sp>
      <p:pic>
        <p:nvPicPr>
          <p:cNvPr id="13" name="Picture 12" descr="Map&#10;&#10;Description automatically generated">
            <a:extLst>
              <a:ext uri="{FF2B5EF4-FFF2-40B4-BE49-F238E27FC236}">
                <a16:creationId xmlns:a16="http://schemas.microsoft.com/office/drawing/2014/main" id="{E1260E0C-8E47-5F4B-ABB0-D7ADB98F1B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9614" y="2095818"/>
            <a:ext cx="6070954" cy="3825928"/>
          </a:xfrm>
          <a:prstGeom prst="rect">
            <a:avLst/>
          </a:prstGeom>
        </p:spPr>
      </p:pic>
      <p:cxnSp>
        <p:nvCxnSpPr>
          <p:cNvPr id="15" name="Straight Arrow Connector 14">
            <a:extLst>
              <a:ext uri="{FF2B5EF4-FFF2-40B4-BE49-F238E27FC236}">
                <a16:creationId xmlns:a16="http://schemas.microsoft.com/office/drawing/2014/main" id="{F45AF6D5-7236-48B6-9833-395C8B43CB39}"/>
              </a:ext>
            </a:extLst>
          </p:cNvPr>
          <p:cNvCxnSpPr>
            <a:cxnSpLocks/>
          </p:cNvCxnSpPr>
          <p:nvPr/>
        </p:nvCxnSpPr>
        <p:spPr>
          <a:xfrm>
            <a:off x="3556000" y="1727979"/>
            <a:ext cx="300167" cy="628134"/>
          </a:xfrm>
          <a:prstGeom prst="straightConnector1">
            <a:avLst/>
          </a:prstGeom>
          <a:ln w="19050">
            <a:solidFill>
              <a:srgbClr val="272626"/>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8" name="Picture 7" descr="A picture containing text, clipart&#10;&#10;Description automatically generated">
            <a:extLst>
              <a:ext uri="{FF2B5EF4-FFF2-40B4-BE49-F238E27FC236}">
                <a16:creationId xmlns:a16="http://schemas.microsoft.com/office/drawing/2014/main" id="{5D8E23AD-3F11-5B4C-BEE3-A46140AABE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Rectangle 1">
            <a:extLst>
              <a:ext uri="{FF2B5EF4-FFF2-40B4-BE49-F238E27FC236}">
                <a16:creationId xmlns:a16="http://schemas.microsoft.com/office/drawing/2014/main" id="{092E5C02-6290-084A-9BB8-791E68C5A3CC}"/>
              </a:ext>
            </a:extLst>
          </p:cNvPr>
          <p:cNvSpPr/>
          <p:nvPr/>
        </p:nvSpPr>
        <p:spPr>
          <a:xfrm>
            <a:off x="0" y="729929"/>
            <a:ext cx="12192000" cy="477054"/>
          </a:xfrm>
          <a:prstGeom prst="rect">
            <a:avLst/>
          </a:prstGeom>
        </p:spPr>
        <p:txBody>
          <a:bodyPr wrap="square">
            <a:spAutoFit/>
          </a:bodyPr>
          <a:lstStyle/>
          <a:p>
            <a:pPr algn="ctr">
              <a:spcBef>
                <a:spcPts val="1500"/>
              </a:spcBef>
            </a:pPr>
            <a:r>
              <a:rPr lang="en-GB" sz="2500" b="1" dirty="0">
                <a:solidFill>
                  <a:srgbClr val="EB8B2D"/>
                </a:solidFill>
                <a:latin typeface="Comic Sans MS" panose="030F0702030302020204" pitchFamily="66" charset="0"/>
              </a:rPr>
              <a:t>The Prime (or Greenwich) Meridian</a:t>
            </a:r>
          </a:p>
        </p:txBody>
      </p:sp>
    </p:spTree>
    <p:extLst>
      <p:ext uri="{BB962C8B-B14F-4D97-AF65-F5344CB8AC3E}">
        <p14:creationId xmlns:p14="http://schemas.microsoft.com/office/powerpoint/2010/main" val="2242176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5F33A182-ADFA-4B8E-96E9-0BB047FDAFF7}"/>
              </a:ext>
            </a:extLst>
          </p:cNvPr>
          <p:cNvSpPr txBox="1"/>
          <p:nvPr/>
        </p:nvSpPr>
        <p:spPr>
          <a:xfrm>
            <a:off x="7646921" y="3202887"/>
            <a:ext cx="3206707" cy="1846659"/>
          </a:xfrm>
          <a:prstGeom prst="rect">
            <a:avLst/>
          </a:prstGeom>
          <a:noFill/>
        </p:spPr>
        <p:txBody>
          <a:bodyPr wrap="square" rtlCol="0">
            <a:spAutoFit/>
          </a:bodyPr>
          <a:lstStyle/>
          <a:p>
            <a:pPr>
              <a:spcBef>
                <a:spcPts val="700"/>
              </a:spcBef>
            </a:pPr>
            <a:r>
              <a:rPr lang="en-GB" sz="1900" dirty="0">
                <a:solidFill>
                  <a:srgbClr val="272626"/>
                </a:solidFill>
                <a:latin typeface="Comic Sans MS" panose="030F0702030302020204" pitchFamily="66" charset="0"/>
              </a:rPr>
              <a:t>The </a:t>
            </a:r>
            <a:r>
              <a:rPr lang="en-GB" sz="1900" b="1" dirty="0">
                <a:solidFill>
                  <a:srgbClr val="272626"/>
                </a:solidFill>
                <a:latin typeface="Comic Sans MS" panose="030F0702030302020204" pitchFamily="66" charset="0"/>
              </a:rPr>
              <a:t>International Date Line</a:t>
            </a:r>
            <a:r>
              <a:rPr lang="en-GB" sz="1900" dirty="0">
                <a:solidFill>
                  <a:srgbClr val="272626"/>
                </a:solidFill>
                <a:latin typeface="Comic Sans MS" panose="030F0702030302020204" pitchFamily="66" charset="0"/>
              </a:rPr>
              <a:t> is opposite (on the other side of the globe to) the Prime Meridian. It marks the change of one calendar day to the next.</a:t>
            </a:r>
          </a:p>
        </p:txBody>
      </p:sp>
      <p:sp>
        <p:nvSpPr>
          <p:cNvPr id="12" name="TextBox 11">
            <a:extLst>
              <a:ext uri="{FF2B5EF4-FFF2-40B4-BE49-F238E27FC236}">
                <a16:creationId xmlns:a16="http://schemas.microsoft.com/office/drawing/2014/main" id="{077AD84B-3075-3744-9C02-AE9EF518F56C}"/>
              </a:ext>
            </a:extLst>
          </p:cNvPr>
          <p:cNvSpPr txBox="1"/>
          <p:nvPr/>
        </p:nvSpPr>
        <p:spPr>
          <a:xfrm>
            <a:off x="2903804" y="1431002"/>
            <a:ext cx="1616706" cy="276999"/>
          </a:xfrm>
          <a:prstGeom prst="rect">
            <a:avLst/>
          </a:prstGeom>
          <a:noFill/>
        </p:spPr>
        <p:txBody>
          <a:bodyPr wrap="square" rtlCol="0">
            <a:spAutoFit/>
          </a:bodyPr>
          <a:lstStyle/>
          <a:p>
            <a:r>
              <a:rPr lang="en-GB" sz="1200" b="1" dirty="0">
                <a:solidFill>
                  <a:srgbClr val="272626"/>
                </a:solidFill>
                <a:latin typeface="Comic Sans MS" panose="030F0702030302020204" pitchFamily="66" charset="0"/>
              </a:rPr>
              <a:t>Prime Meridian</a:t>
            </a:r>
          </a:p>
        </p:txBody>
      </p:sp>
      <p:sp>
        <p:nvSpPr>
          <p:cNvPr id="13" name="TextBox 12">
            <a:extLst>
              <a:ext uri="{FF2B5EF4-FFF2-40B4-BE49-F238E27FC236}">
                <a16:creationId xmlns:a16="http://schemas.microsoft.com/office/drawing/2014/main" id="{B93B9953-4362-FC4B-B76E-A4A51BBED21C}"/>
              </a:ext>
            </a:extLst>
          </p:cNvPr>
          <p:cNvSpPr txBox="1"/>
          <p:nvPr/>
        </p:nvSpPr>
        <p:spPr>
          <a:xfrm>
            <a:off x="5296453" y="1441626"/>
            <a:ext cx="2008179" cy="276999"/>
          </a:xfrm>
          <a:prstGeom prst="rect">
            <a:avLst/>
          </a:prstGeom>
          <a:noFill/>
        </p:spPr>
        <p:txBody>
          <a:bodyPr wrap="square" rtlCol="0">
            <a:spAutoFit/>
          </a:bodyPr>
          <a:lstStyle/>
          <a:p>
            <a:pPr algn="ctr"/>
            <a:r>
              <a:rPr lang="en-GB" sz="1200" b="1" dirty="0">
                <a:solidFill>
                  <a:srgbClr val="272626"/>
                </a:solidFill>
                <a:latin typeface="Comic Sans MS" panose="030F0702030302020204" pitchFamily="66" charset="0"/>
              </a:rPr>
              <a:t>International Date Line</a:t>
            </a:r>
          </a:p>
        </p:txBody>
      </p:sp>
      <p:pic>
        <p:nvPicPr>
          <p:cNvPr id="14" name="Picture 13" descr="Map&#10;&#10;Description automatically generated">
            <a:extLst>
              <a:ext uri="{FF2B5EF4-FFF2-40B4-BE49-F238E27FC236}">
                <a16:creationId xmlns:a16="http://schemas.microsoft.com/office/drawing/2014/main" id="{2DDF14D2-0EED-664A-AE11-5A010DD7FA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5688" y="2097088"/>
            <a:ext cx="6070954" cy="3825928"/>
          </a:xfrm>
          <a:prstGeom prst="rect">
            <a:avLst/>
          </a:prstGeom>
        </p:spPr>
      </p:pic>
      <p:cxnSp>
        <p:nvCxnSpPr>
          <p:cNvPr id="16" name="Straight Arrow Connector 15">
            <a:extLst>
              <a:ext uri="{FF2B5EF4-FFF2-40B4-BE49-F238E27FC236}">
                <a16:creationId xmlns:a16="http://schemas.microsoft.com/office/drawing/2014/main" id="{9FA1AE94-F51F-A843-96E6-5D3C2C9C43D9}"/>
              </a:ext>
            </a:extLst>
          </p:cNvPr>
          <p:cNvCxnSpPr>
            <a:cxnSpLocks/>
          </p:cNvCxnSpPr>
          <p:nvPr/>
        </p:nvCxnSpPr>
        <p:spPr>
          <a:xfrm>
            <a:off x="3562074" y="1729249"/>
            <a:ext cx="300167" cy="628134"/>
          </a:xfrm>
          <a:prstGeom prst="straightConnector1">
            <a:avLst/>
          </a:prstGeom>
          <a:ln w="19050">
            <a:solidFill>
              <a:srgbClr val="272626"/>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8A868255-9BAD-7B43-AFC2-7EDFF5EF7B0E}"/>
              </a:ext>
            </a:extLst>
          </p:cNvPr>
          <p:cNvCxnSpPr>
            <a:cxnSpLocks/>
          </p:cNvCxnSpPr>
          <p:nvPr/>
        </p:nvCxnSpPr>
        <p:spPr>
          <a:xfrm>
            <a:off x="6435903" y="1729249"/>
            <a:ext cx="404002" cy="603125"/>
          </a:xfrm>
          <a:prstGeom prst="straightConnector1">
            <a:avLst/>
          </a:prstGeom>
          <a:ln w="19050">
            <a:solidFill>
              <a:srgbClr val="272626"/>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10" name="Picture 9" descr="A picture containing text, clipart&#10;&#10;Description automatically generated">
            <a:extLst>
              <a:ext uri="{FF2B5EF4-FFF2-40B4-BE49-F238E27FC236}">
                <a16:creationId xmlns:a16="http://schemas.microsoft.com/office/drawing/2014/main" id="{7C2A2898-A150-6F40-9B1E-534DA0186BD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9" name="Rectangle 8">
            <a:extLst>
              <a:ext uri="{FF2B5EF4-FFF2-40B4-BE49-F238E27FC236}">
                <a16:creationId xmlns:a16="http://schemas.microsoft.com/office/drawing/2014/main" id="{32067F51-1452-F643-9DF9-81B7EDA4BE14}"/>
              </a:ext>
            </a:extLst>
          </p:cNvPr>
          <p:cNvSpPr/>
          <p:nvPr/>
        </p:nvSpPr>
        <p:spPr>
          <a:xfrm>
            <a:off x="0" y="729929"/>
            <a:ext cx="12192000" cy="477054"/>
          </a:xfrm>
          <a:prstGeom prst="rect">
            <a:avLst/>
          </a:prstGeom>
        </p:spPr>
        <p:txBody>
          <a:bodyPr wrap="square">
            <a:spAutoFit/>
          </a:bodyPr>
          <a:lstStyle/>
          <a:p>
            <a:pPr algn="ctr">
              <a:spcBef>
                <a:spcPts val="1500"/>
              </a:spcBef>
            </a:pPr>
            <a:r>
              <a:rPr lang="en-GB" sz="2500" b="1" dirty="0">
                <a:solidFill>
                  <a:srgbClr val="EB8B2D"/>
                </a:solidFill>
                <a:latin typeface="Comic Sans MS" panose="030F0702030302020204" pitchFamily="66" charset="0"/>
              </a:rPr>
              <a:t>The International Date Line</a:t>
            </a:r>
          </a:p>
        </p:txBody>
      </p:sp>
    </p:spTree>
    <p:extLst>
      <p:ext uri="{BB962C8B-B14F-4D97-AF65-F5344CB8AC3E}">
        <p14:creationId xmlns:p14="http://schemas.microsoft.com/office/powerpoint/2010/main" val="3320138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7C2A2898-A150-6F40-9B1E-534DA0186B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1" name="TextBox 10">
            <a:extLst>
              <a:ext uri="{FF2B5EF4-FFF2-40B4-BE49-F238E27FC236}">
                <a16:creationId xmlns:a16="http://schemas.microsoft.com/office/drawing/2014/main" id="{28121BEF-F5CC-B148-AF33-4AE5B9247EE9}"/>
              </a:ext>
            </a:extLst>
          </p:cNvPr>
          <p:cNvSpPr txBox="1"/>
          <p:nvPr/>
        </p:nvSpPr>
        <p:spPr>
          <a:xfrm>
            <a:off x="6963692" y="1372026"/>
            <a:ext cx="4041192" cy="4113947"/>
          </a:xfrm>
          <a:prstGeom prst="rect">
            <a:avLst/>
          </a:prstGeom>
          <a:noFill/>
        </p:spPr>
        <p:txBody>
          <a:bodyPr wrap="square" rtlCol="0">
            <a:spAutoFit/>
          </a:bodyPr>
          <a:lstStyle/>
          <a:p>
            <a:pPr>
              <a:spcBef>
                <a:spcPts val="2000"/>
              </a:spcBef>
            </a:pPr>
            <a:r>
              <a:rPr lang="en-GB" sz="1900" dirty="0">
                <a:solidFill>
                  <a:srgbClr val="272626"/>
                </a:solidFill>
                <a:latin typeface="Comic Sans MS" panose="030F0702030302020204" pitchFamily="66" charset="0"/>
              </a:rPr>
              <a:t>The first countries to see the sun each day include New Zealand and Samoa, as Earth rotates in an easterly (or anti-clockwise) direction. </a:t>
            </a:r>
          </a:p>
          <a:p>
            <a:pPr>
              <a:spcBef>
                <a:spcPts val="2000"/>
              </a:spcBef>
            </a:pPr>
            <a:r>
              <a:rPr lang="en-GB" sz="1900" dirty="0">
                <a:solidFill>
                  <a:srgbClr val="272626"/>
                </a:solidFill>
                <a:latin typeface="Comic Sans MS" panose="030F0702030302020204" pitchFamily="66" charset="0"/>
              </a:rPr>
              <a:t>They are just under</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12 hours ahead of Britain.</a:t>
            </a:r>
          </a:p>
          <a:p>
            <a:pPr>
              <a:spcBef>
                <a:spcPts val="2000"/>
              </a:spcBef>
            </a:pPr>
            <a:r>
              <a:rPr lang="en-GB" sz="1900" dirty="0">
                <a:solidFill>
                  <a:srgbClr val="272626"/>
                </a:solidFill>
                <a:latin typeface="Comic Sans MS" panose="030F0702030302020204" pitchFamily="66" charset="0"/>
              </a:rPr>
              <a:t>If they were any further forward, they would be on the</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other side of the International Date Line and they would be</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in yesterday! </a:t>
            </a:r>
          </a:p>
        </p:txBody>
      </p:sp>
      <p:pic>
        <p:nvPicPr>
          <p:cNvPr id="3" name="Picture 2" descr="A plane flying over a bridge&#10;&#10;Description automatically generated with medium confidence">
            <a:extLst>
              <a:ext uri="{FF2B5EF4-FFF2-40B4-BE49-F238E27FC236}">
                <a16:creationId xmlns:a16="http://schemas.microsoft.com/office/drawing/2014/main" id="{A9CC378A-22D3-D041-A588-EBC508C1D13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398169" y="1499937"/>
            <a:ext cx="4932446" cy="3783793"/>
          </a:xfrm>
          <a:prstGeom prst="rect">
            <a:avLst/>
          </a:prstGeom>
        </p:spPr>
      </p:pic>
      <p:sp>
        <p:nvSpPr>
          <p:cNvPr id="15" name="TextBox 14">
            <a:extLst>
              <a:ext uri="{FF2B5EF4-FFF2-40B4-BE49-F238E27FC236}">
                <a16:creationId xmlns:a16="http://schemas.microsoft.com/office/drawing/2014/main" id="{D3945E7F-0518-8E4D-AAFB-441D4E50F320}"/>
              </a:ext>
            </a:extLst>
          </p:cNvPr>
          <p:cNvSpPr txBox="1"/>
          <p:nvPr/>
        </p:nvSpPr>
        <p:spPr>
          <a:xfrm>
            <a:off x="1295802" y="5396678"/>
            <a:ext cx="3468703" cy="276999"/>
          </a:xfrm>
          <a:prstGeom prst="rect">
            <a:avLst/>
          </a:prstGeom>
          <a:noFill/>
        </p:spPr>
        <p:txBody>
          <a:bodyPr wrap="square" rtlCol="0">
            <a:spAutoFit/>
          </a:bodyPr>
          <a:lstStyle/>
          <a:p>
            <a:r>
              <a:rPr lang="en-GB" sz="1200" dirty="0">
                <a:latin typeface="Comic Sans MS" panose="030F0702030302020204" pitchFamily="66" charset="0"/>
              </a:rPr>
              <a:t>The Tauranga Harbour Bridge in New Zealand.</a:t>
            </a:r>
          </a:p>
        </p:txBody>
      </p:sp>
    </p:spTree>
    <p:extLst>
      <p:ext uri="{BB962C8B-B14F-4D97-AF65-F5344CB8AC3E}">
        <p14:creationId xmlns:p14="http://schemas.microsoft.com/office/powerpoint/2010/main" val="3221772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168A1135-A1FA-E949-9F60-0DC7363A93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1" name="Subtitle 2">
            <a:extLst>
              <a:ext uri="{FF2B5EF4-FFF2-40B4-BE49-F238E27FC236}">
                <a16:creationId xmlns:a16="http://schemas.microsoft.com/office/drawing/2014/main" id="{98A3DDE6-6E23-B644-931B-68CC73713CB2}"/>
              </a:ext>
            </a:extLst>
          </p:cNvPr>
          <p:cNvSpPr txBox="1">
            <a:spLocks/>
          </p:cNvSpPr>
          <p:nvPr/>
        </p:nvSpPr>
        <p:spPr>
          <a:xfrm>
            <a:off x="0" y="65709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EB8B2D"/>
                </a:solidFill>
                <a:latin typeface="Comic Sans MS" panose="030F0902030302020204" pitchFamily="66" charset="0"/>
                <a:cs typeface="Arial" panose="020B0604020202020204" pitchFamily="34" charset="0"/>
              </a:rPr>
              <a:t>Fun Facts</a:t>
            </a:r>
          </a:p>
        </p:txBody>
      </p:sp>
      <p:sp>
        <p:nvSpPr>
          <p:cNvPr id="15" name="TextBox 14">
            <a:extLst>
              <a:ext uri="{FF2B5EF4-FFF2-40B4-BE49-F238E27FC236}">
                <a16:creationId xmlns:a16="http://schemas.microsoft.com/office/drawing/2014/main" id="{4065B0C6-CB6B-C442-9700-66E43B2021AF}"/>
              </a:ext>
            </a:extLst>
          </p:cNvPr>
          <p:cNvSpPr txBox="1"/>
          <p:nvPr/>
        </p:nvSpPr>
        <p:spPr>
          <a:xfrm>
            <a:off x="6263926" y="1605953"/>
            <a:ext cx="4396052" cy="3993401"/>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Some countries are so big that they have more than one time zone. </a:t>
            </a:r>
          </a:p>
          <a:p>
            <a:pPr>
              <a:spcBef>
                <a:spcPts val="1500"/>
              </a:spcBef>
            </a:pPr>
            <a:r>
              <a:rPr lang="en-GB" dirty="0">
                <a:solidFill>
                  <a:srgbClr val="272626"/>
                </a:solidFill>
                <a:latin typeface="Comic Sans MS" panose="030F0702030302020204" pitchFamily="66" charset="0"/>
              </a:rPr>
              <a:t>Australia has three time zones.</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Russia has 11!</a:t>
            </a:r>
          </a:p>
          <a:p>
            <a:pPr>
              <a:spcBef>
                <a:spcPts val="1500"/>
              </a:spcBef>
            </a:pPr>
            <a:r>
              <a:rPr lang="en-GB" dirty="0">
                <a:solidFill>
                  <a:srgbClr val="272626"/>
                </a:solidFill>
                <a:latin typeface="Comic Sans MS" panose="030F0702030302020204" pitchFamily="66" charset="0"/>
              </a:rPr>
              <a:t>If you step backwards and forwards over the International Date Line, you can travel a day forwards or backwards in time!</a:t>
            </a:r>
          </a:p>
          <a:p>
            <a:pPr>
              <a:spcBef>
                <a:spcPts val="1500"/>
              </a:spcBef>
            </a:pPr>
            <a:r>
              <a:rPr lang="en-GB" dirty="0">
                <a:solidFill>
                  <a:srgbClr val="272626"/>
                </a:solidFill>
                <a:latin typeface="Comic Sans MS" panose="030F0702030302020204" pitchFamily="66" charset="0"/>
              </a:rPr>
              <a:t>If you took off in a very fast jet plane from London at sunrise and travelled west, you could watch the sunrise for hours as you flew over many countries. </a:t>
            </a:r>
          </a:p>
        </p:txBody>
      </p:sp>
      <p:pic>
        <p:nvPicPr>
          <p:cNvPr id="17" name="Picture 16" descr="A picture containing watch, time, different&#10;&#10;Description automatically generated">
            <a:extLst>
              <a:ext uri="{FF2B5EF4-FFF2-40B4-BE49-F238E27FC236}">
                <a16:creationId xmlns:a16="http://schemas.microsoft.com/office/drawing/2014/main" id="{95DE98C3-E065-6B47-A496-E5A7E4FFE5E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379538" y="1665491"/>
            <a:ext cx="4307388" cy="3933863"/>
          </a:xfrm>
          <a:prstGeom prst="rect">
            <a:avLst/>
          </a:prstGeom>
        </p:spPr>
      </p:pic>
    </p:spTree>
    <p:extLst>
      <p:ext uri="{BB962C8B-B14F-4D97-AF65-F5344CB8AC3E}">
        <p14:creationId xmlns:p14="http://schemas.microsoft.com/office/powerpoint/2010/main" val="3093713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3593</TotalTime>
  <Words>1080</Words>
  <Application>Microsoft Office PowerPoint</Application>
  <PresentationFormat>Widescreen</PresentationFormat>
  <Paragraphs>137</Paragraphs>
  <Slides>20</Slides>
  <Notes>18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20</vt:i4>
      </vt:variant>
    </vt:vector>
  </HeadingPairs>
  <TitlesOfParts>
    <vt:vector size="26"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348</cp:revision>
  <dcterms:created xsi:type="dcterms:W3CDTF">2021-01-11T17:47:06Z</dcterms:created>
  <dcterms:modified xsi:type="dcterms:W3CDTF">2022-08-22T16:55:10Z</dcterms:modified>
</cp:coreProperties>
</file>