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330" r:id="rId3"/>
    <p:sldId id="321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70" r:id="rId14"/>
    <p:sldId id="269" r:id="rId15"/>
    <p:sldId id="32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448" userDrawn="1">
          <p15:clr>
            <a:srgbClr val="A4A3A4"/>
          </p15:clr>
        </p15:guide>
        <p15:guide id="8" pos="1232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2" orient="horz" pos="1071" userDrawn="1">
          <p15:clr>
            <a:srgbClr val="A4A3A4"/>
          </p15:clr>
        </p15:guide>
        <p15:guide id="14" orient="horz" pos="2137" userDrawn="1">
          <p15:clr>
            <a:srgbClr val="A4A3A4"/>
          </p15:clr>
        </p15:guide>
        <p15:guide id="15" pos="207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3692C4"/>
    <a:srgbClr val="4A6BA7"/>
    <a:srgbClr val="4CB4AB"/>
    <a:srgbClr val="7B559D"/>
    <a:srgbClr val="4D4996"/>
    <a:srgbClr val="65B08C"/>
    <a:srgbClr val="39AB47"/>
    <a:srgbClr val="951B81"/>
    <a:srgbClr val="D92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9" autoAdjust="0"/>
    <p:restoredTop sz="94590" autoAdjust="0"/>
  </p:normalViewPr>
  <p:slideViewPr>
    <p:cSldViewPr snapToGrid="0" snapToObjects="1">
      <p:cViewPr varScale="1">
        <p:scale>
          <a:sx n="92" d="100"/>
          <a:sy n="92" d="100"/>
        </p:scale>
        <p:origin x="584" y="192"/>
      </p:cViewPr>
      <p:guideLst>
        <p:guide orient="horz" pos="3475"/>
        <p:guide pos="6448"/>
        <p:guide pos="1232"/>
        <p:guide pos="3840"/>
        <p:guide orient="horz" pos="1071"/>
        <p:guide orient="horz" pos="2137"/>
        <p:guide pos="20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55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03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541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15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5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33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830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46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37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828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63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5.png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891D6BB-ABC6-2156-3621-12CD33EB0E04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A85BC8B-1139-26DE-6261-EFCDB3E691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4030"/>
            <a:ext cx="12192000" cy="359796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45FC0661-E73C-F0B3-A7BD-31F7D7D0DDAB}"/>
              </a:ext>
            </a:extLst>
          </p:cNvPr>
          <p:cNvSpPr txBox="1">
            <a:spLocks/>
          </p:cNvSpPr>
          <p:nvPr/>
        </p:nvSpPr>
        <p:spPr>
          <a:xfrm>
            <a:off x="-4873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89B00BF3-CCCA-4132-A53C-3D8D6CF705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17" t="2817" r="2817" b="2817"/>
          <a:stretch/>
        </p:blipFill>
        <p:spPr bwMode="auto">
          <a:xfrm>
            <a:off x="4043363" y="1376363"/>
            <a:ext cx="4105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>
            <a:hlinkClick r:id="rId5" action="ppaction://hlinksldjump"/>
            <a:extLst>
              <a:ext uri="{FF2B5EF4-FFF2-40B4-BE49-F238E27FC236}">
                <a16:creationId xmlns:a16="http://schemas.microsoft.com/office/drawing/2014/main" id="{2729E9C7-337D-07C8-3A45-42EFD020AAC1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736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ooden, floor, furniture, wood&#10;&#10;Description automatically generated">
            <a:extLst>
              <a:ext uri="{FF2B5EF4-FFF2-40B4-BE49-F238E27FC236}">
                <a16:creationId xmlns:a16="http://schemas.microsoft.com/office/drawing/2014/main" id="{A2786DBF-ADD8-A8DF-82F0-26E21CC14A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1" t="2311" r="2311" b="2311"/>
          <a:stretch/>
        </p:blipFill>
        <p:spPr>
          <a:xfrm>
            <a:off x="4043363" y="1376360"/>
            <a:ext cx="4105275" cy="4105276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Left Arrow 2">
            <a:hlinkClick r:id="rId5" action="ppaction://hlinksldjump"/>
            <a:extLst>
              <a:ext uri="{FF2B5EF4-FFF2-40B4-BE49-F238E27FC236}">
                <a16:creationId xmlns:a16="http://schemas.microsoft.com/office/drawing/2014/main" id="{1D1BC0A0-1C32-C6EE-4CF7-585BD7A20430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927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5D8FF81A-1A40-48F7-9E1C-9F9865B1F2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20" t="3342" r="3320" b="3297"/>
          <a:stretch/>
        </p:blipFill>
        <p:spPr bwMode="auto">
          <a:xfrm>
            <a:off x="4043363" y="1376363"/>
            <a:ext cx="4105276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eft Arrow 4">
            <a:hlinkClick r:id="rId5" action="ppaction://hlinksldjump"/>
            <a:extLst>
              <a:ext uri="{FF2B5EF4-FFF2-40B4-BE49-F238E27FC236}">
                <a16:creationId xmlns:a16="http://schemas.microsoft.com/office/drawing/2014/main" id="{48C990BE-8B94-4EFF-B4FD-379B247AFD2E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157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35835A-0038-FDF7-DC31-70129FB42A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1595438" y="1700213"/>
            <a:ext cx="1692000" cy="1692275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4A3D948-F2FC-4294-B85D-6153079DE258}"/>
              </a:ext>
            </a:extLst>
          </p:cNvPr>
          <p:cNvSpPr txBox="1">
            <a:spLocks/>
          </p:cNvSpPr>
          <p:nvPr/>
        </p:nvSpPr>
        <p:spPr>
          <a:xfrm>
            <a:off x="0" y="876550"/>
            <a:ext cx="12192000" cy="533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3692C4"/>
                </a:solidFill>
                <a:latin typeface="Comic Sans MS" panose="030F0902030302020204" pitchFamily="66" charset="0"/>
              </a:rPr>
              <a:t>Find each landmark and plot it on your map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1209F3-26D6-4369-81E3-161D3D1689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2967" y="1700213"/>
            <a:ext cx="1685930" cy="16922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18F998-F724-409C-9FFB-9852006668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4151" y="1700213"/>
            <a:ext cx="1685930" cy="1692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DC38E0-63A3-4534-91E3-97BBBEFC937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5335" y="1700213"/>
            <a:ext cx="1692275" cy="1692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570213-55C1-405E-B14D-4B0D158A9FA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2864" y="1700213"/>
            <a:ext cx="1677987" cy="16922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E30DA7-2F12-48ED-B849-F00ACE70CE0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438" y="3824288"/>
            <a:ext cx="1692275" cy="16922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93A3EC-934D-450F-8A50-E74A28A5D32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2967" y="3824288"/>
            <a:ext cx="1692275" cy="16922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93726F7-FB04-407E-AB01-BC3933DF42E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4151" y="3824288"/>
            <a:ext cx="3515782" cy="16922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1ADD9E-3A32-45C8-BB93-8BB7AAFC0EA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8575" y="3824288"/>
            <a:ext cx="1692276" cy="169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34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3</a:t>
            </a:r>
            <a:endParaRPr lang="en-US" sz="35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0DFBED-38D5-6047-BAA5-1C5370FE4E9F}"/>
              </a:ext>
            </a:extLst>
          </p:cNvPr>
          <p:cNvSpPr/>
          <p:nvPr/>
        </p:nvSpPr>
        <p:spPr>
          <a:xfrm>
            <a:off x="4026310" y="1888761"/>
            <a:ext cx="4151191" cy="3057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F5908E87-868F-2D4E-AA15-DDE3A5DA87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0973" y="2390449"/>
            <a:ext cx="4811281" cy="3095951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3</a:t>
            </a:r>
            <a:b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E0FF75-6D13-6498-0282-30FDAF0D9712}"/>
              </a:ext>
            </a:extLst>
          </p:cNvPr>
          <p:cNvSpPr txBox="1"/>
          <p:nvPr/>
        </p:nvSpPr>
        <p:spPr>
          <a:xfrm>
            <a:off x="6726097" y="2474752"/>
            <a:ext cx="4229770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902030302020204" pitchFamily="66" charset="0"/>
              </a:rPr>
              <a:t>To make observations and plot locations on a map.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902030302020204" pitchFamily="66" charset="0"/>
              </a:rPr>
              <a:t>To use symbols and understand the purpose of a key.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902030302020204" pitchFamily="66" charset="0"/>
              </a:rPr>
              <a:t>To show concrete items and represent as abstract symbols. 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E8E7604-3B60-C3CF-182D-A7D8B7FD93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3" name="Group 41">
            <a:extLst>
              <a:ext uri="{FF2B5EF4-FFF2-40B4-BE49-F238E27FC236}">
                <a16:creationId xmlns:a16="http://schemas.microsoft.com/office/drawing/2014/main" id="{1D76060B-4AC4-4E95-8028-FE59DCC59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99416"/>
              </p:ext>
            </p:extLst>
          </p:nvPr>
        </p:nvGraphicFramePr>
        <p:xfrm>
          <a:off x="5790538" y="977276"/>
          <a:ext cx="4449738" cy="4930815"/>
        </p:xfrm>
        <a:graphic>
          <a:graphicData uri="http://schemas.openxmlformats.org/drawingml/2006/table">
            <a:tbl>
              <a:tblPr/>
              <a:tblGrid>
                <a:gridCol w="14832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43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CB4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6B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3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B55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9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5B0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3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9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6B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charset="0"/>
                          <a:ea typeface="ヒラギノ角ゴ Pro W3" charset="-128"/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kumimoji="0" lang="en-GB" sz="8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charset="0"/>
                        <a:ea typeface="ヒラギノ角ゴ Pro W3" charset="-128"/>
                      </a:endParaRPr>
                    </a:p>
                  </a:txBody>
                  <a:tcPr marL="83127" marR="83127" marT="41564" marB="41564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B55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27C25C76-A306-264C-9108-834CDD1DF783}"/>
              </a:ext>
            </a:extLst>
          </p:cNvPr>
          <p:cNvSpPr txBox="1">
            <a:spLocks/>
          </p:cNvSpPr>
          <p:nvPr/>
        </p:nvSpPr>
        <p:spPr>
          <a:xfrm>
            <a:off x="1977065" y="2998432"/>
            <a:ext cx="2318487" cy="861136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000" b="1" dirty="0">
                <a:solidFill>
                  <a:srgbClr val="3692C4"/>
                </a:solidFill>
                <a:latin typeface="Comic Sans MS" panose="030F0902030302020204" pitchFamily="66" charset="0"/>
              </a:rPr>
              <a:t>School or not school?</a:t>
            </a:r>
          </a:p>
        </p:txBody>
      </p:sp>
    </p:spTree>
    <p:extLst>
      <p:ext uri="{BB962C8B-B14F-4D97-AF65-F5344CB8AC3E}">
        <p14:creationId xmlns:p14="http://schemas.microsoft.com/office/powerpoint/2010/main" val="535544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D20F75-0202-A627-0526-946470491B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1" t="2135" r="2107" b="2383"/>
          <a:stretch/>
        </p:blipFill>
        <p:spPr bwMode="auto">
          <a:xfrm>
            <a:off x="4043363" y="1371600"/>
            <a:ext cx="4118400" cy="410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Left Arrow 1">
            <a:hlinkClick r:id="rId5" action="ppaction://hlinksldjump"/>
            <a:extLst>
              <a:ext uri="{FF2B5EF4-FFF2-40B4-BE49-F238E27FC236}">
                <a16:creationId xmlns:a16="http://schemas.microsoft.com/office/drawing/2014/main" id="{BDBC43DE-CD77-C104-CEA0-C144E951E84F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8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Left Arrow 1">
            <a:hlinkClick r:id="rId4" action="ppaction://hlinksldjump"/>
            <a:extLst>
              <a:ext uri="{FF2B5EF4-FFF2-40B4-BE49-F238E27FC236}">
                <a16:creationId xmlns:a16="http://schemas.microsoft.com/office/drawing/2014/main" id="{47C1220C-8363-802E-5815-C83B0A5920FE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E5599C-E8C6-A154-425C-EE47E7CFCD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1" t="2135" r="2107" b="2383"/>
          <a:stretch/>
        </p:blipFill>
        <p:spPr bwMode="auto">
          <a:xfrm>
            <a:off x="4043363" y="1371600"/>
            <a:ext cx="4118400" cy="410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295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F4F050C6-AD5D-4569-A618-F0BC0E70C4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55" t="3355" r="3355" b="3355"/>
          <a:stretch/>
        </p:blipFill>
        <p:spPr bwMode="auto">
          <a:xfrm>
            <a:off x="4043363" y="1376362"/>
            <a:ext cx="41052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>
            <a:hlinkClick r:id="rId5" action="ppaction://hlinksldjump"/>
            <a:extLst>
              <a:ext uri="{FF2B5EF4-FFF2-40B4-BE49-F238E27FC236}">
                <a16:creationId xmlns:a16="http://schemas.microsoft.com/office/drawing/2014/main" id="{2103A831-B889-D9E0-A63F-C43223CFBFB8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584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626C6728-D9CB-4B88-B9E1-7408251993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1" t="2311" r="2311" b="2311"/>
          <a:stretch/>
        </p:blipFill>
        <p:spPr bwMode="auto">
          <a:xfrm>
            <a:off x="4043363" y="1376364"/>
            <a:ext cx="4105275" cy="410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>
            <a:hlinkClick r:id="rId5" action="ppaction://hlinksldjump"/>
            <a:extLst>
              <a:ext uri="{FF2B5EF4-FFF2-40B4-BE49-F238E27FC236}">
                <a16:creationId xmlns:a16="http://schemas.microsoft.com/office/drawing/2014/main" id="{79226693-1A5C-2567-0B51-680F2A95ED62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056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Left Arrow 1">
            <a:hlinkClick r:id="rId4" action="ppaction://hlinksldjump"/>
            <a:extLst>
              <a:ext uri="{FF2B5EF4-FFF2-40B4-BE49-F238E27FC236}">
                <a16:creationId xmlns:a16="http://schemas.microsoft.com/office/drawing/2014/main" id="{CC58276D-B15A-69E5-7867-A3BA73918FC6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045D6D-7346-27BA-7F04-4D0725B902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1" t="2311" r="2311" b="2311"/>
          <a:stretch/>
        </p:blipFill>
        <p:spPr bwMode="auto">
          <a:xfrm>
            <a:off x="4043363" y="1376364"/>
            <a:ext cx="4105275" cy="410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470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CFD250E-F11A-4FB0-9760-E2AFC54971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90" t="4590" r="4590" b="4590"/>
          <a:stretch/>
        </p:blipFill>
        <p:spPr bwMode="auto">
          <a:xfrm>
            <a:off x="4043362" y="1556052"/>
            <a:ext cx="4105275" cy="374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>
            <a:hlinkClick r:id="rId5" action="ppaction://hlinksldjump"/>
            <a:extLst>
              <a:ext uri="{FF2B5EF4-FFF2-40B4-BE49-F238E27FC236}">
                <a16:creationId xmlns:a16="http://schemas.microsoft.com/office/drawing/2014/main" id="{F465A641-5887-9998-E8D6-13C9D49C0A00}"/>
              </a:ext>
            </a:extLst>
          </p:cNvPr>
          <p:cNvSpPr/>
          <p:nvPr/>
        </p:nvSpPr>
        <p:spPr>
          <a:xfrm>
            <a:off x="1115004" y="1177396"/>
            <a:ext cx="1236084" cy="777955"/>
          </a:xfrm>
          <a:prstGeom prst="left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65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13545</TotalTime>
  <Words>135</Words>
  <Application>Microsoft Macintosh PowerPoint</Application>
  <PresentationFormat>Widescreen</PresentationFormat>
  <Paragraphs>35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467</cp:revision>
  <dcterms:created xsi:type="dcterms:W3CDTF">2021-01-11T17:47:06Z</dcterms:created>
  <dcterms:modified xsi:type="dcterms:W3CDTF">2022-07-28T12:33:38Z</dcterms:modified>
</cp:coreProperties>
</file>