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5"/>
  </p:notesMasterIdLst>
  <p:handoutMasterIdLst>
    <p:handoutMasterId r:id="rId16"/>
  </p:handoutMasterIdLst>
  <p:sldIdLst>
    <p:sldId id="330" r:id="rId3"/>
    <p:sldId id="321" r:id="rId4"/>
    <p:sldId id="1726" r:id="rId5"/>
    <p:sldId id="261" r:id="rId6"/>
    <p:sldId id="352" r:id="rId7"/>
    <p:sldId id="1722" r:id="rId8"/>
    <p:sldId id="1723" r:id="rId9"/>
    <p:sldId id="1676" r:id="rId10"/>
    <p:sldId id="1725" r:id="rId11"/>
    <p:sldId id="1724" r:id="rId12"/>
    <p:sldId id="1698" r:id="rId13"/>
    <p:sldId id="32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9" orient="horz" pos="686" userDrawn="1">
          <p15:clr>
            <a:srgbClr val="A4A3A4"/>
          </p15:clr>
        </p15:guide>
        <p15:guide id="20" pos="6607" userDrawn="1">
          <p15:clr>
            <a:srgbClr val="A4A3A4"/>
          </p15:clr>
        </p15:guide>
        <p15:guide id="21" pos="1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6BA7"/>
    <a:srgbClr val="D92229"/>
    <a:srgbClr val="951B81"/>
    <a:srgbClr val="EB8B2D"/>
    <a:srgbClr val="DB2A6F"/>
    <a:srgbClr val="84BF40"/>
    <a:srgbClr val="ED5331"/>
    <a:srgbClr val="E15D29"/>
    <a:srgbClr val="3692C4"/>
    <a:srgbClr val="4CB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08" autoAdjust="0"/>
    <p:restoredTop sz="91274" autoAdjust="0"/>
  </p:normalViewPr>
  <p:slideViewPr>
    <p:cSldViewPr snapToGrid="0" snapToObjects="1">
      <p:cViewPr varScale="1">
        <p:scale>
          <a:sx n="89" d="100"/>
          <a:sy n="89" d="100"/>
        </p:scale>
        <p:origin x="280" y="168"/>
      </p:cViewPr>
      <p:guideLst>
        <p:guide orient="horz" pos="3634"/>
        <p:guide orient="horz" pos="2160"/>
        <p:guide pos="3840"/>
        <p:guide orient="horz" pos="686"/>
        <p:guide pos="6607"/>
        <p:guide pos="1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0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0EE7B3-FA77-8943-8F6B-7C5FD2241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DFB92C-E7DD-FE49-B0B7-A6FB4B789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1051A-8BAF-DC4A-8C11-058B1B050AA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2672F-B5A7-CA49-9141-949B1D0D34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9790A-9040-B34F-8B86-04C7920E84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18F62-7DF0-2F48-AFBC-C0DD37279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23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71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20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64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498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50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893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46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566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184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s://www.window-swap.com/Windo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2F7FAB0-304C-55B2-F948-E88240C88285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C344ECC-4142-AA5A-A687-43F8F72DF470}"/>
              </a:ext>
            </a:extLst>
          </p:cNvPr>
          <p:cNvSpPr txBox="1">
            <a:spLocks/>
          </p:cNvSpPr>
          <p:nvPr/>
        </p:nvSpPr>
        <p:spPr>
          <a:xfrm>
            <a:off x="18506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6C8D05DE-0B0E-436C-F34E-ED01E9946E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7895"/>
            <a:ext cx="121920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03BF5E-47FF-D54D-9A9C-9CDCC73999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" r="81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29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9879106-35FD-A04C-9BBD-BDB6580F6120}"/>
              </a:ext>
            </a:extLst>
          </p:cNvPr>
          <p:cNvSpPr txBox="1"/>
          <p:nvPr/>
        </p:nvSpPr>
        <p:spPr>
          <a:xfrm>
            <a:off x="6292285" y="2353995"/>
            <a:ext cx="43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omic Sans MS" panose="030F0702030302020204" pitchFamily="66" charset="0"/>
              </a:rPr>
              <a:t>This website shows us a different window all over the world!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Let’s take a look!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Which view from the window do you like?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Why?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Which view do you not like?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Why not?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D22C99-9987-CF45-B5BE-A90AD89ED2F4}"/>
              </a:ext>
            </a:extLst>
          </p:cNvPr>
          <p:cNvSpPr txBox="1"/>
          <p:nvPr/>
        </p:nvSpPr>
        <p:spPr>
          <a:xfrm>
            <a:off x="6292284" y="1290582"/>
            <a:ext cx="520430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D92229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Windows Swap Website</a:t>
            </a:r>
            <a:endParaRPr lang="en-GB" sz="1900" dirty="0">
              <a:solidFill>
                <a:srgbClr val="D92229"/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rgbClr val="D92229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https://www.window-swap.com/Window</a:t>
            </a:r>
            <a:endParaRPr lang="en-GB" sz="1900" dirty="0">
              <a:solidFill>
                <a:srgbClr val="D92229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person standing in front of a window with her arms up&#10;&#10;Description automatically generated with low confidence">
            <a:extLst>
              <a:ext uri="{FF2B5EF4-FFF2-40B4-BE49-F238E27FC236}">
                <a16:creationId xmlns:a16="http://schemas.microsoft.com/office/drawing/2014/main" id="{5A34722F-192D-594B-B316-5119F73DB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4490" y="1125538"/>
            <a:ext cx="4579717" cy="457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00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1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52E941-A9DA-4E4F-BFAD-B39C302509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23" r="8423"/>
          <a:stretch/>
        </p:blipFill>
        <p:spPr>
          <a:xfrm>
            <a:off x="4136066" y="1993127"/>
            <a:ext cx="3944678" cy="2844687"/>
          </a:xfrm>
          <a:prstGeom prst="rect">
            <a:avLst/>
          </a:prstGeom>
          <a:solidFill>
            <a:srgbClr val="D92229"/>
          </a:solidFill>
          <a:ln w="111125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1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B119DA-D6F4-D74B-AEC2-927F0E8ABBD5}"/>
              </a:ext>
            </a:extLst>
          </p:cNvPr>
          <p:cNvSpPr txBox="1"/>
          <p:nvPr/>
        </p:nvSpPr>
        <p:spPr>
          <a:xfrm>
            <a:off x="7152442" y="2474752"/>
            <a:ext cx="3370651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make observations.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create an annotated field sketch.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To consider others’ viewpoint.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AB11EF-9434-244A-AF05-54F65B0EA1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1" r="2465"/>
          <a:stretch/>
        </p:blipFill>
        <p:spPr>
          <a:xfrm>
            <a:off x="1727420" y="2390449"/>
            <a:ext cx="4822234" cy="3117216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53C457-F129-E042-88A8-4F163C6E31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4" t="5910" r="2105" b="5910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75B505-4F0D-8547-A551-4A96BAFE1CB2}"/>
              </a:ext>
            </a:extLst>
          </p:cNvPr>
          <p:cNvSpPr txBox="1"/>
          <p:nvPr/>
        </p:nvSpPr>
        <p:spPr>
          <a:xfrm>
            <a:off x="10175642" y="5289611"/>
            <a:ext cx="145314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latin typeface="Comic Sans MS" panose="030F0702030302020204" pitchFamily="66" charset="0"/>
              </a:rPr>
              <a:t>A</a:t>
            </a:r>
            <a:r>
              <a:rPr lang="en-GB" sz="1900" dirty="0">
                <a:latin typeface="Comic Sans MS" panose="030F0702030302020204" pitchFamily="66" charset="0"/>
              </a:rPr>
              <a:t>stroturf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EF0F5B4-9F33-894C-8C80-3E57BB0358DD}"/>
              </a:ext>
            </a:extLst>
          </p:cNvPr>
          <p:cNvCxnSpPr>
            <a:cxnSpLocks/>
          </p:cNvCxnSpPr>
          <p:nvPr/>
        </p:nvCxnSpPr>
        <p:spPr>
          <a:xfrm flipH="1">
            <a:off x="8666922" y="5489666"/>
            <a:ext cx="1508721" cy="0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D254893-07CB-D04A-A536-F5F17E1ACF5F}"/>
              </a:ext>
            </a:extLst>
          </p:cNvPr>
          <p:cNvSpPr txBox="1"/>
          <p:nvPr/>
        </p:nvSpPr>
        <p:spPr>
          <a:xfrm>
            <a:off x="942026" y="2628800"/>
            <a:ext cx="99785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b="1" dirty="0">
                <a:latin typeface="Comic Sans MS" panose="030F0702030302020204" pitchFamily="66" charset="0"/>
              </a:rPr>
              <a:t>D</a:t>
            </a:r>
            <a:r>
              <a:rPr lang="en-GB" sz="1900" dirty="0">
                <a:latin typeface="Comic Sans MS" panose="030F0702030302020204" pitchFamily="66" charset="0"/>
              </a:rPr>
              <a:t>oor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9778648-554D-7D43-9E63-9966974EDA63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1939884" y="2821161"/>
            <a:ext cx="3981231" cy="1421055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F1E2E46-EF4B-7B48-8AA2-BC98A161A83D}"/>
              </a:ext>
            </a:extLst>
          </p:cNvPr>
          <p:cNvSpPr txBox="1"/>
          <p:nvPr/>
        </p:nvSpPr>
        <p:spPr>
          <a:xfrm>
            <a:off x="656654" y="1403815"/>
            <a:ext cx="128323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b="1" dirty="0">
                <a:latin typeface="Comic Sans MS" panose="030F0702030302020204" pitchFamily="66" charset="0"/>
              </a:rPr>
              <a:t>C</a:t>
            </a:r>
            <a:r>
              <a:rPr lang="en-GB" sz="1900" dirty="0">
                <a:latin typeface="Comic Sans MS" panose="030F0702030302020204" pitchFamily="66" charset="0"/>
              </a:rPr>
              <a:t>himney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3CBF751-E0D5-2F43-91EB-6D16D7B3124A}"/>
              </a:ext>
            </a:extLst>
          </p:cNvPr>
          <p:cNvSpPr txBox="1"/>
          <p:nvPr/>
        </p:nvSpPr>
        <p:spPr>
          <a:xfrm>
            <a:off x="10175642" y="3924723"/>
            <a:ext cx="95335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latin typeface="Comic Sans MS" panose="030F0702030302020204" pitchFamily="66" charset="0"/>
              </a:rPr>
              <a:t>F</a:t>
            </a:r>
            <a:r>
              <a:rPr lang="en-GB" sz="1900" dirty="0">
                <a:latin typeface="Comic Sans MS" panose="030F0702030302020204" pitchFamily="66" charset="0"/>
              </a:rPr>
              <a:t>ence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C360A4D-C848-854E-B90D-AD5C9C029F28}"/>
              </a:ext>
            </a:extLst>
          </p:cNvPr>
          <p:cNvCxnSpPr>
            <a:cxnSpLocks/>
          </p:cNvCxnSpPr>
          <p:nvPr/>
        </p:nvCxnSpPr>
        <p:spPr>
          <a:xfrm flipH="1">
            <a:off x="9621078" y="4122821"/>
            <a:ext cx="581701" cy="588327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08280B3-7994-D044-AEA5-FAB8CD08FCAA}"/>
              </a:ext>
            </a:extLst>
          </p:cNvPr>
          <p:cNvSpPr txBox="1"/>
          <p:nvPr/>
        </p:nvSpPr>
        <p:spPr>
          <a:xfrm>
            <a:off x="10175642" y="1831795"/>
            <a:ext cx="95335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latin typeface="Comic Sans MS" panose="030F0702030302020204" pitchFamily="66" charset="0"/>
              </a:rPr>
              <a:t>B</a:t>
            </a:r>
            <a:r>
              <a:rPr lang="en-GB" sz="1900" dirty="0">
                <a:latin typeface="Comic Sans MS" panose="030F0702030302020204" pitchFamily="66" charset="0"/>
              </a:rPr>
              <a:t>rick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3C4BDA4-BFBE-6946-A361-811C2B7687AA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1939884" y="1596176"/>
            <a:ext cx="2317323" cy="577394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AEC5CAA-AA5A-304E-AB31-EB4A82CF74C3}"/>
              </a:ext>
            </a:extLst>
          </p:cNvPr>
          <p:cNvSpPr txBox="1"/>
          <p:nvPr/>
        </p:nvSpPr>
        <p:spPr>
          <a:xfrm>
            <a:off x="458324" y="4755647"/>
            <a:ext cx="1460964" cy="39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b="1" dirty="0">
                <a:latin typeface="Comic Sans MS" panose="030F0702030302020204" pitchFamily="66" charset="0"/>
              </a:rPr>
              <a:t>G</a:t>
            </a:r>
            <a:r>
              <a:rPr lang="en-GB" sz="1900" dirty="0">
                <a:latin typeface="Comic Sans MS" panose="030F0702030302020204" pitchFamily="66" charset="0"/>
              </a:rPr>
              <a:t>rass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55BD253-69E7-7245-9A7E-A131500CD113}"/>
              </a:ext>
            </a:extLst>
          </p:cNvPr>
          <p:cNvCxnSpPr>
            <a:cxnSpLocks/>
          </p:cNvCxnSpPr>
          <p:nvPr/>
        </p:nvCxnSpPr>
        <p:spPr>
          <a:xfrm>
            <a:off x="1919288" y="4969565"/>
            <a:ext cx="1048764" cy="501845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BDEF7F5-51C5-6645-84FD-8F897CAC607F}"/>
              </a:ext>
            </a:extLst>
          </p:cNvPr>
          <p:cNvCxnSpPr>
            <a:cxnSpLocks/>
          </p:cNvCxnSpPr>
          <p:nvPr/>
        </p:nvCxnSpPr>
        <p:spPr>
          <a:xfrm flipH="1">
            <a:off x="9801726" y="2218765"/>
            <a:ext cx="767662" cy="1246330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84F4FF51-BE4B-1D47-A58F-45695A167144}"/>
              </a:ext>
            </a:extLst>
          </p:cNvPr>
          <p:cNvSpPr txBox="1"/>
          <p:nvPr/>
        </p:nvSpPr>
        <p:spPr>
          <a:xfrm>
            <a:off x="478920" y="3694516"/>
            <a:ext cx="1460964" cy="399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b="1" dirty="0">
                <a:latin typeface="Comic Sans MS" panose="030F0702030302020204" pitchFamily="66" charset="0"/>
              </a:rPr>
              <a:t>E</a:t>
            </a:r>
            <a:r>
              <a:rPr lang="en-GB" sz="1900" dirty="0">
                <a:latin typeface="Comic Sans MS" panose="030F0702030302020204" pitchFamily="66" charset="0"/>
              </a:rPr>
              <a:t>ntrance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24F19D1-84DE-DE40-A516-674A750942B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939884" y="3894308"/>
            <a:ext cx="4301890" cy="1194527"/>
          </a:xfrm>
          <a:prstGeom prst="straightConnector1">
            <a:avLst/>
          </a:prstGeom>
          <a:ln w="31750">
            <a:solidFill>
              <a:srgbClr val="D922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647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78DB58-C872-6F44-8AAA-81EC286D59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" r="109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4E2F0E-6A3E-2148-9EE8-6E4DEEE1DA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" r="109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61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ED4F1E-64E8-424C-9327-7763D2EADA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" r="109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30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739450-1B85-E343-A049-B394E03E09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" r="109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63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D25661-8BEF-EE40-826B-1A059B371D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" r="81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17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D11160-6A10-AEF9-01C3-0E50EBB17A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" r="81"/>
          <a:stretch/>
        </p:blipFill>
        <p:spPr>
          <a:xfrm>
            <a:off x="2243138" y="1115599"/>
            <a:ext cx="7740650" cy="46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83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151</Words>
  <Application>Microsoft Macintosh PowerPoint</Application>
  <PresentationFormat>Widescreen</PresentationFormat>
  <Paragraphs>38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527</cp:revision>
  <dcterms:created xsi:type="dcterms:W3CDTF">2021-01-11T17:47:06Z</dcterms:created>
  <dcterms:modified xsi:type="dcterms:W3CDTF">2022-07-28T12:31:16Z</dcterms:modified>
</cp:coreProperties>
</file>