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Lst>
  <p:sldSz cx="9906000" cy="6858000" type="A4"/>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99FF"/>
    <a:srgbClr val="CCCCFF"/>
    <a:srgbClr val="FFFF99"/>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1" autoAdjust="0"/>
    <p:restoredTop sz="94660"/>
  </p:normalViewPr>
  <p:slideViewPr>
    <p:cSldViewPr snapToGrid="0">
      <p:cViewPr varScale="1">
        <p:scale>
          <a:sx n="115" d="100"/>
          <a:sy n="115" d="100"/>
        </p:scale>
        <p:origin x="12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1AF6381-A486-4FE2-ABC3-B70EDE178B5F}" type="datetimeFigureOut">
              <a:rPr lang="en-GB" smtClean="0"/>
              <a:t>04/03/2016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1082816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AF6381-A486-4FE2-ABC3-B70EDE178B5F}" type="datetimeFigureOut">
              <a:rPr lang="en-GB" smtClean="0"/>
              <a:t>04/03/2016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660831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AF6381-A486-4FE2-ABC3-B70EDE178B5F}" type="datetimeFigureOut">
              <a:rPr lang="en-GB" smtClean="0"/>
              <a:t>04/03/2016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3649475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AF6381-A486-4FE2-ABC3-B70EDE178B5F}" type="datetimeFigureOut">
              <a:rPr lang="en-GB" smtClean="0"/>
              <a:t>04/03/2016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3611469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1AF6381-A486-4FE2-ABC3-B70EDE178B5F}" type="datetimeFigureOut">
              <a:rPr lang="en-GB" smtClean="0"/>
              <a:t>04/03/2016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2742742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1AF6381-A486-4FE2-ABC3-B70EDE178B5F}" type="datetimeFigureOut">
              <a:rPr lang="en-GB" smtClean="0"/>
              <a:t>04/03/2016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129965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1AF6381-A486-4FE2-ABC3-B70EDE178B5F}" type="datetimeFigureOut">
              <a:rPr lang="en-GB" smtClean="0"/>
              <a:t>04/03/2016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3076097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1AF6381-A486-4FE2-ABC3-B70EDE178B5F}" type="datetimeFigureOut">
              <a:rPr lang="en-GB" smtClean="0"/>
              <a:t>04/03/2016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1040269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AF6381-A486-4FE2-ABC3-B70EDE178B5F}" type="datetimeFigureOut">
              <a:rPr lang="en-GB" smtClean="0"/>
              <a:t>04/03/2016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2662705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1AF6381-A486-4FE2-ABC3-B70EDE178B5F}" type="datetimeFigureOut">
              <a:rPr lang="en-GB" smtClean="0"/>
              <a:t>04/03/2016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3911177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1AF6381-A486-4FE2-ABC3-B70EDE178B5F}" type="datetimeFigureOut">
              <a:rPr lang="en-GB" smtClean="0"/>
              <a:t>04/03/2016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1862A3-C779-4A40-92F8-4B884ED00920}" type="slidenum">
              <a:rPr lang="en-GB" smtClean="0"/>
              <a:t>‹#›</a:t>
            </a:fld>
            <a:endParaRPr lang="en-GB"/>
          </a:p>
        </p:txBody>
      </p:sp>
    </p:spTree>
    <p:extLst>
      <p:ext uri="{BB962C8B-B14F-4D97-AF65-F5344CB8AC3E}">
        <p14:creationId xmlns:p14="http://schemas.microsoft.com/office/powerpoint/2010/main" val="3903494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F6381-A486-4FE2-ABC3-B70EDE178B5F}" type="datetimeFigureOut">
              <a:rPr lang="en-GB" smtClean="0"/>
              <a:t>04/03/2016</a:t>
            </a:fld>
            <a:endParaRPr lang="en-GB"/>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1862A3-C779-4A40-92F8-4B884ED00920}" type="slidenum">
              <a:rPr lang="en-GB" smtClean="0"/>
              <a:t>‹#›</a:t>
            </a:fld>
            <a:endParaRPr lang="en-GB"/>
          </a:p>
        </p:txBody>
      </p:sp>
    </p:spTree>
    <p:extLst>
      <p:ext uri="{BB962C8B-B14F-4D97-AF65-F5344CB8AC3E}">
        <p14:creationId xmlns:p14="http://schemas.microsoft.com/office/powerpoint/2010/main" val="17753130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png"/><Relationship Id="rId7" Type="http://schemas.openxmlformats.org/officeDocument/2006/relationships/image" Target="../media/image22.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106163" y="177413"/>
            <a:ext cx="9652000" cy="6581421"/>
          </a:xfrm>
          <a:prstGeom prst="round2DiagRect">
            <a:avLst/>
          </a:prstGeom>
          <a:noFill/>
          <a:ln w="76200">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p:cNvSpPr txBox="1"/>
          <p:nvPr/>
        </p:nvSpPr>
        <p:spPr>
          <a:xfrm>
            <a:off x="873807" y="803832"/>
            <a:ext cx="8116711" cy="707886"/>
          </a:xfrm>
          <a:prstGeom prst="rect">
            <a:avLst/>
          </a:prstGeom>
          <a:noFill/>
        </p:spPr>
        <p:txBody>
          <a:bodyPr wrap="square" rtlCol="0">
            <a:spAutoFit/>
          </a:bodyPr>
          <a:lstStyle/>
          <a:p>
            <a:pPr algn="ctr"/>
            <a:r>
              <a:rPr lang="en-GB" sz="4000" b="1" dirty="0" smtClean="0">
                <a:solidFill>
                  <a:srgbClr val="92D050"/>
                </a:solidFill>
                <a:latin typeface="Kristen ITC" panose="03050502040202030202" pitchFamily="66" charset="0"/>
              </a:rPr>
              <a:t>Happy Easter Snap Cards</a:t>
            </a:r>
            <a:endParaRPr lang="en-GB" sz="4000" b="1" dirty="0">
              <a:solidFill>
                <a:srgbClr val="92D050"/>
              </a:solidFill>
              <a:latin typeface="Kristen ITC" panose="03050502040202030202" pitchFamily="66" charset="0"/>
            </a:endParaRPr>
          </a:p>
        </p:txBody>
      </p:sp>
      <p:sp>
        <p:nvSpPr>
          <p:cNvPr id="6" name="TextBox 5"/>
          <p:cNvSpPr txBox="1"/>
          <p:nvPr/>
        </p:nvSpPr>
        <p:spPr>
          <a:xfrm>
            <a:off x="1113908" y="1511718"/>
            <a:ext cx="7848240" cy="646331"/>
          </a:xfrm>
          <a:prstGeom prst="rect">
            <a:avLst/>
          </a:prstGeom>
          <a:noFill/>
        </p:spPr>
        <p:txBody>
          <a:bodyPr wrap="square" rtlCol="0">
            <a:spAutoFit/>
          </a:bodyPr>
          <a:lstStyle/>
          <a:p>
            <a:r>
              <a:rPr lang="en-GB" dirty="0" smtClean="0">
                <a:solidFill>
                  <a:srgbClr val="9999FF"/>
                </a:solidFill>
              </a:rPr>
              <a:t>Print these twice so that you have two sets of cards. Colour them in and then cut along the dotted lines. Your children are now ready to play snap with their friends! </a:t>
            </a:r>
            <a:endParaRPr lang="en-GB" dirty="0">
              <a:solidFill>
                <a:srgbClr val="9999FF"/>
              </a:solidFill>
            </a:endParaRPr>
          </a:p>
        </p:txBody>
      </p:sp>
      <p:grpSp>
        <p:nvGrpSpPr>
          <p:cNvPr id="7" name="Group 6"/>
          <p:cNvGrpSpPr/>
          <p:nvPr/>
        </p:nvGrpSpPr>
        <p:grpSpPr>
          <a:xfrm>
            <a:off x="394032" y="2498084"/>
            <a:ext cx="9084576" cy="3870850"/>
            <a:chOff x="394032" y="2498084"/>
            <a:chExt cx="9084576" cy="3870850"/>
          </a:xfrm>
        </p:grpSpPr>
        <p:sp>
          <p:nvSpPr>
            <p:cNvPr id="8" name="Rectangle 7"/>
            <p:cNvSpPr/>
            <p:nvPr/>
          </p:nvSpPr>
          <p:spPr>
            <a:xfrm>
              <a:off x="6443138" y="2508132"/>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409405" y="2498084"/>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6453187" y="4438533"/>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3419453" y="4428485"/>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394032" y="4438533"/>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402770" y="2506975"/>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 name="Group 16"/>
          <p:cNvGrpSpPr/>
          <p:nvPr/>
        </p:nvGrpSpPr>
        <p:grpSpPr>
          <a:xfrm>
            <a:off x="494764" y="2610541"/>
            <a:ext cx="8873064" cy="3671451"/>
            <a:chOff x="447465" y="2587978"/>
            <a:chExt cx="8873064" cy="3671451"/>
          </a:xfrm>
        </p:grpSpPr>
        <p:sp>
          <p:nvSpPr>
            <p:cNvPr id="18" name="Rectangle 17"/>
            <p:cNvSpPr/>
            <p:nvPr/>
          </p:nvSpPr>
          <p:spPr>
            <a:xfrm>
              <a:off x="447465" y="2595251"/>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p:cNvSpPr/>
            <p:nvPr/>
          </p:nvSpPr>
          <p:spPr>
            <a:xfrm>
              <a:off x="6498307" y="4512347"/>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3472886" y="4515040"/>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447465" y="4512347"/>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3477261" y="2587978"/>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6498307" y="2595930"/>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996" y="308639"/>
            <a:ext cx="1550238" cy="363968"/>
          </a:xfrm>
          <a:prstGeom prst="rect">
            <a:avLst/>
          </a:prstGeom>
        </p:spPr>
      </p:pic>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t="49877"/>
          <a:stretch/>
        </p:blipFill>
        <p:spPr>
          <a:xfrm>
            <a:off x="600195" y="2714442"/>
            <a:ext cx="2296183" cy="1561707"/>
          </a:xfrm>
          <a:prstGeom prst="rect">
            <a:avLst/>
          </a:prstGeom>
        </p:spPr>
      </p:pic>
      <p:pic>
        <p:nvPicPr>
          <p:cNvPr id="26" name="Picture 25"/>
          <p:cNvPicPr>
            <a:picLocks noChangeAspect="1"/>
          </p:cNvPicPr>
          <p:nvPr/>
        </p:nvPicPr>
        <p:blipFill rotWithShape="1">
          <a:blip r:embed="rId4" cstate="print">
            <a:extLst>
              <a:ext uri="{28A0092B-C50C-407E-A947-70E740481C1C}">
                <a14:useLocalDpi xmlns:a14="http://schemas.microsoft.com/office/drawing/2010/main" val="0"/>
              </a:ext>
            </a:extLst>
          </a:blip>
          <a:srcRect l="31769" t="9876" r="55392" b="75803"/>
          <a:stretch/>
        </p:blipFill>
        <p:spPr>
          <a:xfrm>
            <a:off x="4783267" y="2695378"/>
            <a:ext cx="1363953" cy="1653520"/>
          </a:xfrm>
          <a:prstGeom prst="rect">
            <a:avLst/>
          </a:prstGeom>
        </p:spPr>
      </p:pic>
      <p:pic>
        <p:nvPicPr>
          <p:cNvPr id="27" name="Picture 26"/>
          <p:cNvPicPr>
            <a:picLocks noChangeAspect="1"/>
          </p:cNvPicPr>
          <p:nvPr/>
        </p:nvPicPr>
        <p:blipFill rotWithShape="1">
          <a:blip r:embed="rId5" cstate="print">
            <a:extLst>
              <a:ext uri="{28A0092B-C50C-407E-A947-70E740481C1C}">
                <a14:useLocalDpi xmlns:a14="http://schemas.microsoft.com/office/drawing/2010/main" val="0"/>
              </a:ext>
            </a:extLst>
          </a:blip>
          <a:srcRect l="74403" t="74239" r="7325" b="8313"/>
          <a:stretch/>
        </p:blipFill>
        <p:spPr>
          <a:xfrm>
            <a:off x="7072831" y="2714442"/>
            <a:ext cx="1711551" cy="1634456"/>
          </a:xfrm>
          <a:prstGeom prst="rect">
            <a:avLst/>
          </a:prstGeom>
        </p:spPr>
      </p:pic>
      <p:pic>
        <p:nvPicPr>
          <p:cNvPr id="28" name="Picture 27"/>
          <p:cNvPicPr>
            <a:picLocks noChangeAspect="1"/>
          </p:cNvPicPr>
          <p:nvPr/>
        </p:nvPicPr>
        <p:blipFill rotWithShape="1">
          <a:blip r:embed="rId6" cstate="print">
            <a:extLst>
              <a:ext uri="{28A0092B-C50C-407E-A947-70E740481C1C}">
                <a14:useLocalDpi xmlns:a14="http://schemas.microsoft.com/office/drawing/2010/main" val="0"/>
              </a:ext>
            </a:extLst>
          </a:blip>
          <a:srcRect l="75555" t="53333" r="7161" b="31688"/>
          <a:stretch/>
        </p:blipFill>
        <p:spPr>
          <a:xfrm>
            <a:off x="1241778" y="4581863"/>
            <a:ext cx="1875519" cy="162545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31296" y="4554854"/>
            <a:ext cx="1358803" cy="1677662"/>
          </a:xfrm>
          <a:prstGeom prst="rect">
            <a:avLst/>
          </a:prstGeom>
        </p:spPr>
      </p:pic>
      <p:pic>
        <p:nvPicPr>
          <p:cNvPr id="30" name="Picture 29"/>
          <p:cNvPicPr>
            <a:picLocks noChangeAspect="1"/>
          </p:cNvPicPr>
          <p:nvPr/>
        </p:nvPicPr>
        <p:blipFill rotWithShape="1">
          <a:blip r:embed="rId8" cstate="print">
            <a:extLst>
              <a:ext uri="{28A0092B-C50C-407E-A947-70E740481C1C}">
                <a14:useLocalDpi xmlns:a14="http://schemas.microsoft.com/office/drawing/2010/main" val="0"/>
              </a:ext>
            </a:extLst>
          </a:blip>
          <a:srcRect l="55144" t="76543" r="31358" b="9136"/>
          <a:stretch/>
        </p:blipFill>
        <p:spPr>
          <a:xfrm>
            <a:off x="7853500" y="4659822"/>
            <a:ext cx="1461152" cy="1550250"/>
          </a:xfrm>
          <a:prstGeom prst="rect">
            <a:avLst/>
          </a:prstGeom>
        </p:spPr>
      </p:pic>
      <p:sp>
        <p:nvSpPr>
          <p:cNvPr id="31" name="Footer Placeholder 41"/>
          <p:cNvSpPr>
            <a:spLocks noGrp="1"/>
          </p:cNvSpPr>
          <p:nvPr>
            <p:ph type="ftr" sz="quarter" idx="11"/>
          </p:nvPr>
        </p:nvSpPr>
        <p:spPr>
          <a:xfrm>
            <a:off x="-1016513" y="6610397"/>
            <a:ext cx="4612578" cy="73340"/>
          </a:xfrm>
        </p:spPr>
        <p:txBody>
          <a:bodyPr/>
          <a:lstStyle/>
          <a:p>
            <a:r>
              <a:rPr lang="en-GB" sz="700" dirty="0" smtClean="0"/>
              <a:t>Copyright © 2016 </a:t>
            </a:r>
            <a:r>
              <a:rPr lang="en-GB" sz="700" dirty="0" err="1" smtClean="0"/>
              <a:t>iChild</a:t>
            </a:r>
            <a:r>
              <a:rPr lang="en-GB" sz="700" dirty="0" smtClean="0"/>
              <a:t> and its licensors. All rights reserved.</a:t>
            </a:r>
            <a:endParaRPr lang="en-GB" sz="700" dirty="0"/>
          </a:p>
        </p:txBody>
      </p:sp>
      <p:pic>
        <p:nvPicPr>
          <p:cNvPr id="32" name="Picture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882" y="2647489"/>
            <a:ext cx="814759" cy="191291"/>
          </a:xfrm>
          <a:prstGeom prst="rect">
            <a:avLst/>
          </a:prstGeom>
        </p:spPr>
      </p:pic>
      <p:pic>
        <p:nvPicPr>
          <p:cNvPr id="33" name="Picture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7036" y="4576217"/>
            <a:ext cx="814759" cy="191291"/>
          </a:xfrm>
          <a:prstGeom prst="rect">
            <a:avLst/>
          </a:prstGeom>
        </p:spPr>
      </p:pic>
      <p:pic>
        <p:nvPicPr>
          <p:cNvPr id="34" name="Picture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3302" y="4576218"/>
            <a:ext cx="814759" cy="191291"/>
          </a:xfrm>
          <a:prstGeom prst="rect">
            <a:avLst/>
          </a:prstGeom>
        </p:spPr>
      </p:pic>
      <p:pic>
        <p:nvPicPr>
          <p:cNvPr id="35" name="Picture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881" y="4579577"/>
            <a:ext cx="814759" cy="191291"/>
          </a:xfrm>
          <a:prstGeom prst="rect">
            <a:avLst/>
          </a:prstGeom>
        </p:spPr>
      </p:pic>
      <p:pic>
        <p:nvPicPr>
          <p:cNvPr id="36" name="Picture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5561" y="2651691"/>
            <a:ext cx="814759" cy="191291"/>
          </a:xfrm>
          <a:prstGeom prst="rect">
            <a:avLst/>
          </a:prstGeom>
        </p:spPr>
      </p:pic>
      <p:pic>
        <p:nvPicPr>
          <p:cNvPr id="37" name="Picture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0614" y="2652758"/>
            <a:ext cx="814759" cy="191291"/>
          </a:xfrm>
          <a:prstGeom prst="rect">
            <a:avLst/>
          </a:prstGeom>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47826" y="585465"/>
            <a:ext cx="1332163" cy="888022"/>
          </a:xfrm>
          <a:prstGeom prst="rect">
            <a:avLst/>
          </a:prstGeom>
        </p:spPr>
      </p:pic>
      <p:sp>
        <p:nvSpPr>
          <p:cNvPr id="14" name="TextBox 13"/>
          <p:cNvSpPr txBox="1"/>
          <p:nvPr/>
        </p:nvSpPr>
        <p:spPr>
          <a:xfrm>
            <a:off x="6665523" y="2863741"/>
            <a:ext cx="1334602" cy="369332"/>
          </a:xfrm>
          <a:prstGeom prst="rect">
            <a:avLst/>
          </a:prstGeom>
          <a:noFill/>
        </p:spPr>
        <p:txBody>
          <a:bodyPr wrap="square" rtlCol="0">
            <a:spAutoFit/>
          </a:bodyPr>
          <a:lstStyle/>
          <a:p>
            <a:r>
              <a:rPr lang="en-GB" b="1" dirty="0" smtClean="0">
                <a:latin typeface="Kristen ITC" panose="03050502040202030202" pitchFamily="66" charset="0"/>
              </a:rPr>
              <a:t>Church</a:t>
            </a:r>
            <a:endParaRPr lang="en-GB" b="1" dirty="0">
              <a:latin typeface="Kristen ITC" panose="03050502040202030202" pitchFamily="66" charset="0"/>
            </a:endParaRPr>
          </a:p>
        </p:txBody>
      </p:sp>
      <p:sp>
        <p:nvSpPr>
          <p:cNvPr id="38" name="TextBox 37"/>
          <p:cNvSpPr txBox="1"/>
          <p:nvPr/>
        </p:nvSpPr>
        <p:spPr>
          <a:xfrm>
            <a:off x="3755257" y="3218684"/>
            <a:ext cx="1334602" cy="646331"/>
          </a:xfrm>
          <a:prstGeom prst="rect">
            <a:avLst/>
          </a:prstGeom>
          <a:noFill/>
        </p:spPr>
        <p:txBody>
          <a:bodyPr wrap="square" rtlCol="0">
            <a:spAutoFit/>
          </a:bodyPr>
          <a:lstStyle/>
          <a:p>
            <a:r>
              <a:rPr lang="en-GB" b="1" dirty="0" smtClean="0">
                <a:latin typeface="Kristen ITC" panose="03050502040202030202" pitchFamily="66" charset="0"/>
              </a:rPr>
              <a:t>Beatrice Bunny</a:t>
            </a:r>
            <a:endParaRPr lang="en-GB" b="1" dirty="0">
              <a:latin typeface="Kristen ITC" panose="03050502040202030202" pitchFamily="66" charset="0"/>
            </a:endParaRPr>
          </a:p>
        </p:txBody>
      </p:sp>
      <p:sp>
        <p:nvSpPr>
          <p:cNvPr id="39" name="TextBox 38"/>
          <p:cNvSpPr txBox="1"/>
          <p:nvPr/>
        </p:nvSpPr>
        <p:spPr>
          <a:xfrm>
            <a:off x="2322985" y="2961360"/>
            <a:ext cx="1334602" cy="646331"/>
          </a:xfrm>
          <a:prstGeom prst="rect">
            <a:avLst/>
          </a:prstGeom>
          <a:noFill/>
        </p:spPr>
        <p:txBody>
          <a:bodyPr wrap="square" rtlCol="0">
            <a:spAutoFit/>
          </a:bodyPr>
          <a:lstStyle/>
          <a:p>
            <a:r>
              <a:rPr lang="en-GB" b="1" dirty="0" smtClean="0">
                <a:latin typeface="Kristen ITC" panose="03050502040202030202" pitchFamily="66" charset="0"/>
              </a:rPr>
              <a:t>Charlie Chick</a:t>
            </a:r>
            <a:endParaRPr lang="en-GB" b="1" dirty="0">
              <a:latin typeface="Kristen ITC" panose="03050502040202030202" pitchFamily="66" charset="0"/>
            </a:endParaRPr>
          </a:p>
        </p:txBody>
      </p:sp>
      <p:sp>
        <p:nvSpPr>
          <p:cNvPr id="40" name="TextBox 39"/>
          <p:cNvSpPr txBox="1"/>
          <p:nvPr/>
        </p:nvSpPr>
        <p:spPr>
          <a:xfrm>
            <a:off x="537881" y="5088276"/>
            <a:ext cx="1334602" cy="646331"/>
          </a:xfrm>
          <a:prstGeom prst="rect">
            <a:avLst/>
          </a:prstGeom>
          <a:noFill/>
        </p:spPr>
        <p:txBody>
          <a:bodyPr wrap="square" rtlCol="0">
            <a:spAutoFit/>
          </a:bodyPr>
          <a:lstStyle/>
          <a:p>
            <a:r>
              <a:rPr lang="en-GB" b="1" dirty="0" smtClean="0">
                <a:latin typeface="Kristen ITC" panose="03050502040202030202" pitchFamily="66" charset="0"/>
              </a:rPr>
              <a:t>Hatching Chick</a:t>
            </a:r>
            <a:endParaRPr lang="en-GB" b="1" dirty="0">
              <a:latin typeface="Kristen ITC" panose="03050502040202030202" pitchFamily="66" charset="0"/>
            </a:endParaRPr>
          </a:p>
        </p:txBody>
      </p:sp>
      <p:sp>
        <p:nvSpPr>
          <p:cNvPr id="41" name="TextBox 40"/>
          <p:cNvSpPr txBox="1"/>
          <p:nvPr/>
        </p:nvSpPr>
        <p:spPr>
          <a:xfrm>
            <a:off x="3670532" y="4893544"/>
            <a:ext cx="1334602" cy="923330"/>
          </a:xfrm>
          <a:prstGeom prst="rect">
            <a:avLst/>
          </a:prstGeom>
          <a:noFill/>
        </p:spPr>
        <p:txBody>
          <a:bodyPr wrap="square" rtlCol="0">
            <a:spAutoFit/>
          </a:bodyPr>
          <a:lstStyle/>
          <a:p>
            <a:r>
              <a:rPr lang="en-GB" b="1" dirty="0" smtClean="0">
                <a:latin typeface="Kristen ITC" panose="03050502040202030202" pitchFamily="66" charset="0"/>
              </a:rPr>
              <a:t>Easter Bunny with Eggs</a:t>
            </a:r>
            <a:endParaRPr lang="en-GB" b="1" dirty="0">
              <a:latin typeface="Kristen ITC" panose="03050502040202030202" pitchFamily="66" charset="0"/>
            </a:endParaRPr>
          </a:p>
        </p:txBody>
      </p:sp>
      <p:sp>
        <p:nvSpPr>
          <p:cNvPr id="42" name="TextBox 41"/>
          <p:cNvSpPr txBox="1"/>
          <p:nvPr/>
        </p:nvSpPr>
        <p:spPr>
          <a:xfrm>
            <a:off x="6704266" y="5032043"/>
            <a:ext cx="1334602" cy="923330"/>
          </a:xfrm>
          <a:prstGeom prst="rect">
            <a:avLst/>
          </a:prstGeom>
          <a:noFill/>
        </p:spPr>
        <p:txBody>
          <a:bodyPr wrap="square" rtlCol="0">
            <a:spAutoFit/>
          </a:bodyPr>
          <a:lstStyle/>
          <a:p>
            <a:r>
              <a:rPr lang="en-GB" b="1" dirty="0" smtClean="0">
                <a:latin typeface="Kristen ITC" panose="03050502040202030202" pitchFamily="66" charset="0"/>
              </a:rPr>
              <a:t>Easter Egg in Basket</a:t>
            </a:r>
            <a:endParaRPr lang="en-GB" b="1" dirty="0">
              <a:latin typeface="Kristen ITC" panose="03050502040202030202" pitchFamily="66" charset="0"/>
            </a:endParaRPr>
          </a:p>
        </p:txBody>
      </p:sp>
    </p:spTree>
    <p:extLst>
      <p:ext uri="{BB962C8B-B14F-4D97-AF65-F5344CB8AC3E}">
        <p14:creationId xmlns:p14="http://schemas.microsoft.com/office/powerpoint/2010/main" val="3252689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38330" y="557927"/>
            <a:ext cx="9107710" cy="5798909"/>
            <a:chOff x="453320" y="482977"/>
            <a:chExt cx="9107710" cy="5798909"/>
          </a:xfrm>
        </p:grpSpPr>
        <p:sp>
          <p:nvSpPr>
            <p:cNvPr id="5" name="Rectangle 4"/>
            <p:cNvSpPr/>
            <p:nvPr/>
          </p:nvSpPr>
          <p:spPr>
            <a:xfrm>
              <a:off x="3494466" y="486721"/>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6" name="Rectangle 5"/>
            <p:cNvSpPr/>
            <p:nvPr/>
          </p:nvSpPr>
          <p:spPr>
            <a:xfrm>
              <a:off x="469045" y="2410430"/>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7" name="Rectangle 6"/>
            <p:cNvSpPr/>
            <p:nvPr/>
          </p:nvSpPr>
          <p:spPr>
            <a:xfrm>
              <a:off x="3494465" y="2414174"/>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8" name="Rectangle 7"/>
            <p:cNvSpPr/>
            <p:nvPr/>
          </p:nvSpPr>
          <p:spPr>
            <a:xfrm>
              <a:off x="6535609" y="486720"/>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9" name="Rectangle 8"/>
            <p:cNvSpPr/>
            <p:nvPr/>
          </p:nvSpPr>
          <p:spPr>
            <a:xfrm>
              <a:off x="469046" y="482977"/>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10" name="Rectangle 9"/>
            <p:cNvSpPr/>
            <p:nvPr/>
          </p:nvSpPr>
          <p:spPr>
            <a:xfrm>
              <a:off x="453320" y="4337087"/>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11" name="Rectangle 10"/>
            <p:cNvSpPr/>
            <p:nvPr/>
          </p:nvSpPr>
          <p:spPr>
            <a:xfrm>
              <a:off x="3494464" y="4346916"/>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sp>
          <p:nvSpPr>
            <p:cNvPr id="12" name="Rectangle 11"/>
            <p:cNvSpPr/>
            <p:nvPr/>
          </p:nvSpPr>
          <p:spPr>
            <a:xfrm>
              <a:off x="6519885" y="4351485"/>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99"/>
                </a:solidFill>
              </a:endParaRPr>
            </a:p>
          </p:txBody>
        </p:sp>
      </p:grpSp>
      <p:grpSp>
        <p:nvGrpSpPr>
          <p:cNvPr id="13" name="Group 12"/>
          <p:cNvGrpSpPr/>
          <p:nvPr/>
        </p:nvGrpSpPr>
        <p:grpSpPr>
          <a:xfrm>
            <a:off x="549064" y="642531"/>
            <a:ext cx="8888787" cy="5616729"/>
            <a:chOff x="549064" y="567581"/>
            <a:chExt cx="8888787" cy="5616729"/>
          </a:xfrm>
        </p:grpSpPr>
        <p:sp>
          <p:nvSpPr>
            <p:cNvPr id="14" name="Rectangle 13"/>
            <p:cNvSpPr/>
            <p:nvPr/>
          </p:nvSpPr>
          <p:spPr>
            <a:xfrm>
              <a:off x="549064" y="2509520"/>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p:cNvSpPr/>
            <p:nvPr/>
          </p:nvSpPr>
          <p:spPr>
            <a:xfrm>
              <a:off x="562781" y="4439921"/>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6615629" y="4417541"/>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3574487" y="2501344"/>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6599906" y="2491849"/>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6615629" y="567581"/>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549066" y="574509"/>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574487" y="575982"/>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Rectangle 21"/>
          <p:cNvSpPr/>
          <p:nvPr/>
        </p:nvSpPr>
        <p:spPr>
          <a:xfrm>
            <a:off x="3573212" y="4505042"/>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Diagonal Corner Rectangle 22"/>
          <p:cNvSpPr/>
          <p:nvPr/>
        </p:nvSpPr>
        <p:spPr>
          <a:xfrm>
            <a:off x="106163" y="177413"/>
            <a:ext cx="9652000" cy="6581421"/>
          </a:xfrm>
          <a:prstGeom prst="round2DiagRect">
            <a:avLst/>
          </a:prstGeom>
          <a:noFill/>
          <a:ln w="76200">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7044" y="6373566"/>
            <a:ext cx="1550238" cy="363968"/>
          </a:xfrm>
          <a:prstGeom prst="rect">
            <a:avLst/>
          </a:prstGeom>
        </p:spPr>
      </p:pic>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l="8889" t="54487" r="78106" b="30863"/>
          <a:stretch/>
        </p:blipFill>
        <p:spPr>
          <a:xfrm>
            <a:off x="1892289" y="691699"/>
            <a:ext cx="1458207" cy="1642789"/>
          </a:xfrm>
          <a:prstGeom prst="rect">
            <a:avLst/>
          </a:prstGeom>
        </p:spPr>
      </p:pic>
      <p:pic>
        <p:nvPicPr>
          <p:cNvPr id="26" name="Picture 25"/>
          <p:cNvPicPr>
            <a:picLocks noChangeAspect="1"/>
          </p:cNvPicPr>
          <p:nvPr/>
        </p:nvPicPr>
        <p:blipFill rotWithShape="1">
          <a:blip r:embed="rId4" cstate="print">
            <a:extLst>
              <a:ext uri="{28A0092B-C50C-407E-A947-70E740481C1C}">
                <a14:useLocalDpi xmlns:a14="http://schemas.microsoft.com/office/drawing/2010/main" val="0"/>
              </a:ext>
            </a:extLst>
          </a:blip>
          <a:srcRect l="71467" t="6100" r="4173" b="59780"/>
          <a:stretch/>
        </p:blipFill>
        <p:spPr>
          <a:xfrm>
            <a:off x="1628960" y="2667547"/>
            <a:ext cx="1431750" cy="1603022"/>
          </a:xfrm>
          <a:prstGeom prst="rect">
            <a:avLst/>
          </a:prstGeom>
        </p:spPr>
      </p:pic>
      <p:pic>
        <p:nvPicPr>
          <p:cNvPr id="27" name="Picture 26"/>
          <p:cNvPicPr>
            <a:picLocks noChangeAspect="1"/>
          </p:cNvPicPr>
          <p:nvPr/>
        </p:nvPicPr>
        <p:blipFill rotWithShape="1">
          <a:blip r:embed="rId5" cstate="print">
            <a:extLst>
              <a:ext uri="{28A0092B-C50C-407E-A947-70E740481C1C}">
                <a14:useLocalDpi xmlns:a14="http://schemas.microsoft.com/office/drawing/2010/main" val="0"/>
              </a:ext>
            </a:extLst>
          </a:blip>
          <a:srcRect l="24460" t="51523" r="22128" b="25925"/>
          <a:stretch/>
        </p:blipFill>
        <p:spPr>
          <a:xfrm>
            <a:off x="3815923" y="1033516"/>
            <a:ext cx="2336800" cy="964282"/>
          </a:xfrm>
          <a:prstGeom prst="rect">
            <a:avLst/>
          </a:prstGeom>
        </p:spPr>
      </p:pic>
      <p:pic>
        <p:nvPicPr>
          <p:cNvPr id="28" name="Picture 27"/>
          <p:cNvPicPr>
            <a:picLocks noChangeAspect="1"/>
          </p:cNvPicPr>
          <p:nvPr/>
        </p:nvPicPr>
        <p:blipFill rotWithShape="1">
          <a:blip r:embed="rId6" cstate="print">
            <a:extLst>
              <a:ext uri="{28A0092B-C50C-407E-A947-70E740481C1C}">
                <a14:useLocalDpi xmlns:a14="http://schemas.microsoft.com/office/drawing/2010/main" val="0"/>
              </a:ext>
            </a:extLst>
          </a:blip>
          <a:srcRect t="1647" b="51111"/>
          <a:stretch/>
        </p:blipFill>
        <p:spPr>
          <a:xfrm>
            <a:off x="4310446" y="2658456"/>
            <a:ext cx="1985275" cy="1419055"/>
          </a:xfrm>
          <a:prstGeom prst="rect">
            <a:avLst/>
          </a:prstGeom>
        </p:spPr>
      </p:pic>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l="9018" t="26223" r="80555" b="60266"/>
          <a:stretch/>
        </p:blipFill>
        <p:spPr>
          <a:xfrm>
            <a:off x="7943960" y="751059"/>
            <a:ext cx="1312995" cy="1635861"/>
          </a:xfrm>
          <a:prstGeom prst="rect">
            <a:avLst/>
          </a:prstGeom>
        </p:spPr>
      </p:pic>
      <p:pic>
        <p:nvPicPr>
          <p:cNvPr id="30" name="Picture 29"/>
          <p:cNvPicPr>
            <a:picLocks noChangeAspect="1"/>
          </p:cNvPicPr>
          <p:nvPr/>
        </p:nvPicPr>
        <p:blipFill rotWithShape="1">
          <a:blip r:embed="rId8" cstate="print">
            <a:extLst>
              <a:ext uri="{28A0092B-C50C-407E-A947-70E740481C1C}">
                <a14:useLocalDpi xmlns:a14="http://schemas.microsoft.com/office/drawing/2010/main" val="0"/>
              </a:ext>
            </a:extLst>
          </a:blip>
          <a:srcRect l="24060" t="28179" r="60555" b="61688"/>
          <a:stretch/>
        </p:blipFill>
        <p:spPr>
          <a:xfrm>
            <a:off x="7401746" y="2776466"/>
            <a:ext cx="1896652" cy="1201215"/>
          </a:xfrm>
          <a:prstGeom prst="rect">
            <a:avLst/>
          </a:prstGeom>
        </p:spPr>
      </p:pic>
      <p:pic>
        <p:nvPicPr>
          <p:cNvPr id="31" name="Picture 30"/>
          <p:cNvPicPr>
            <a:picLocks noChangeAspect="1"/>
          </p:cNvPicPr>
          <p:nvPr/>
        </p:nvPicPr>
        <p:blipFill rotWithShape="1">
          <a:blip r:embed="rId9" cstate="print">
            <a:extLst>
              <a:ext uri="{28A0092B-C50C-407E-A947-70E740481C1C}">
                <a14:useLocalDpi xmlns:a14="http://schemas.microsoft.com/office/drawing/2010/main" val="0"/>
              </a:ext>
            </a:extLst>
          </a:blip>
          <a:srcRect l="24231" t="6491" r="61752" b="76088"/>
          <a:stretch/>
        </p:blipFill>
        <p:spPr>
          <a:xfrm>
            <a:off x="1628960" y="4596818"/>
            <a:ext cx="1587995" cy="1620567"/>
          </a:xfrm>
          <a:prstGeom prst="rect">
            <a:avLst/>
          </a:prstGeom>
        </p:spPr>
      </p:pic>
      <p:pic>
        <p:nvPicPr>
          <p:cNvPr id="32" name="Picture 31"/>
          <p:cNvPicPr>
            <a:picLocks noChangeAspect="1"/>
          </p:cNvPicPr>
          <p:nvPr/>
        </p:nvPicPr>
        <p:blipFill rotWithShape="1">
          <a:blip r:embed="rId10" cstate="print">
            <a:extLst>
              <a:ext uri="{28A0092B-C50C-407E-A947-70E740481C1C}">
                <a14:useLocalDpi xmlns:a14="http://schemas.microsoft.com/office/drawing/2010/main" val="0"/>
              </a:ext>
            </a:extLst>
          </a:blip>
          <a:srcRect l="81837" t="7024" r="7394" b="77332"/>
          <a:stretch/>
        </p:blipFill>
        <p:spPr>
          <a:xfrm>
            <a:off x="4962699" y="4595164"/>
            <a:ext cx="1161363" cy="1622221"/>
          </a:xfrm>
          <a:prstGeom prst="rect">
            <a:avLst/>
          </a:prstGeom>
        </p:spPr>
      </p:pic>
      <p:pic>
        <p:nvPicPr>
          <p:cNvPr id="33" name="Picture 32"/>
          <p:cNvPicPr>
            <a:picLocks noChangeAspect="1"/>
          </p:cNvPicPr>
          <p:nvPr/>
        </p:nvPicPr>
        <p:blipFill rotWithShape="1">
          <a:blip r:embed="rId11" cstate="print">
            <a:extLst>
              <a:ext uri="{28A0092B-C50C-407E-A947-70E740481C1C}">
                <a14:useLocalDpi xmlns:a14="http://schemas.microsoft.com/office/drawing/2010/main" val="0"/>
              </a:ext>
            </a:extLst>
          </a:blip>
          <a:srcRect l="60642" t="8802" r="23120" b="79466"/>
          <a:stretch/>
        </p:blipFill>
        <p:spPr>
          <a:xfrm>
            <a:off x="6698727" y="4814709"/>
            <a:ext cx="1922459" cy="1335603"/>
          </a:xfrm>
          <a:prstGeom prst="rect">
            <a:avLst/>
          </a:prstGeom>
        </p:spPr>
      </p:pic>
      <p:sp>
        <p:nvSpPr>
          <p:cNvPr id="34" name="Footer Placeholder 41"/>
          <p:cNvSpPr>
            <a:spLocks noGrp="1"/>
          </p:cNvSpPr>
          <p:nvPr>
            <p:ph type="ftr" sz="quarter" idx="11"/>
          </p:nvPr>
        </p:nvSpPr>
        <p:spPr>
          <a:xfrm>
            <a:off x="-1016513" y="6610397"/>
            <a:ext cx="4612578" cy="73340"/>
          </a:xfrm>
        </p:spPr>
        <p:txBody>
          <a:bodyPr/>
          <a:lstStyle/>
          <a:p>
            <a:r>
              <a:rPr lang="en-GB" sz="700" dirty="0" smtClean="0"/>
              <a:t>Copyright © 2016 </a:t>
            </a:r>
            <a:r>
              <a:rPr lang="en-GB" sz="700" dirty="0" err="1" smtClean="0"/>
              <a:t>iChild</a:t>
            </a:r>
            <a:r>
              <a:rPr lang="en-GB" sz="700" dirty="0" smtClean="0"/>
              <a:t> and its licensors. All rights reserved.</a:t>
            </a:r>
            <a:endParaRPr lang="en-GB" sz="700" dirty="0"/>
          </a:p>
        </p:txBody>
      </p:sp>
      <p:pic>
        <p:nvPicPr>
          <p:cNvPr id="35" name="Picture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772" y="2623603"/>
            <a:ext cx="814759" cy="191291"/>
          </a:xfrm>
          <a:prstGeom prst="rect">
            <a:avLst/>
          </a:prstGeom>
        </p:spPr>
      </p:pic>
      <p:pic>
        <p:nvPicPr>
          <p:cNvPr id="36" name="Picture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85400" y="4547372"/>
            <a:ext cx="814759" cy="191291"/>
          </a:xfrm>
          <a:prstGeom prst="rect">
            <a:avLst/>
          </a:prstGeom>
        </p:spPr>
      </p:pic>
      <p:pic>
        <p:nvPicPr>
          <p:cNvPr id="37" name="Picture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7117" y="709116"/>
            <a:ext cx="814759" cy="191291"/>
          </a:xfrm>
          <a:prstGeom prst="rect">
            <a:avLst/>
          </a:prstGeom>
        </p:spPr>
      </p:pic>
      <p:pic>
        <p:nvPicPr>
          <p:cNvPr id="38" name="Picture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3888" y="4547372"/>
            <a:ext cx="814759" cy="191291"/>
          </a:xfrm>
          <a:prstGeom prst="rect">
            <a:avLst/>
          </a:prstGeom>
        </p:spPr>
      </p:pic>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0694" y="2623603"/>
            <a:ext cx="814759" cy="191291"/>
          </a:xfrm>
          <a:prstGeom prst="rect">
            <a:avLst/>
          </a:prstGeom>
        </p:spPr>
      </p:pic>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5914" y="718426"/>
            <a:ext cx="814759" cy="191291"/>
          </a:xfrm>
          <a:prstGeom prst="rect">
            <a:avLst/>
          </a:prstGeom>
        </p:spPr>
      </p:pic>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29" y="4553082"/>
            <a:ext cx="814759" cy="191291"/>
          </a:xfrm>
          <a:prstGeom prst="rect">
            <a:avLst/>
          </a:prstGeom>
        </p:spPr>
      </p:pic>
      <p:pic>
        <p:nvPicPr>
          <p:cNvPr id="42" name="Picture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772" y="700441"/>
            <a:ext cx="814759" cy="191291"/>
          </a:xfrm>
          <a:prstGeom prst="rect">
            <a:avLst/>
          </a:prstGeom>
        </p:spPr>
      </p:pic>
      <p:pic>
        <p:nvPicPr>
          <p:cNvPr id="44" name="Picture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7231" y="2609858"/>
            <a:ext cx="814759" cy="191291"/>
          </a:xfrm>
          <a:prstGeom prst="rect">
            <a:avLst/>
          </a:prstGeom>
        </p:spPr>
      </p:pic>
      <p:sp>
        <p:nvSpPr>
          <p:cNvPr id="43" name="TextBox 42"/>
          <p:cNvSpPr txBox="1"/>
          <p:nvPr/>
        </p:nvSpPr>
        <p:spPr>
          <a:xfrm>
            <a:off x="678197" y="1069583"/>
            <a:ext cx="1405392" cy="646331"/>
          </a:xfrm>
          <a:prstGeom prst="rect">
            <a:avLst/>
          </a:prstGeom>
          <a:noFill/>
        </p:spPr>
        <p:txBody>
          <a:bodyPr wrap="square" rtlCol="0">
            <a:spAutoFit/>
          </a:bodyPr>
          <a:lstStyle/>
          <a:p>
            <a:r>
              <a:rPr lang="en-GB" b="1" dirty="0" smtClean="0">
                <a:latin typeface="Kristen ITC" panose="03050502040202030202" pitchFamily="66" charset="0"/>
              </a:rPr>
              <a:t>Patterned</a:t>
            </a:r>
          </a:p>
          <a:p>
            <a:r>
              <a:rPr lang="en-GB" b="1" dirty="0" smtClean="0">
                <a:latin typeface="Kristen ITC" panose="03050502040202030202" pitchFamily="66" charset="0"/>
              </a:rPr>
              <a:t>Egg</a:t>
            </a:r>
            <a:endParaRPr lang="en-GB" b="1" dirty="0">
              <a:latin typeface="Kristen ITC" panose="03050502040202030202" pitchFamily="66" charset="0"/>
            </a:endParaRPr>
          </a:p>
        </p:txBody>
      </p:sp>
      <p:sp>
        <p:nvSpPr>
          <p:cNvPr id="45" name="TextBox 44"/>
          <p:cNvSpPr txBox="1"/>
          <p:nvPr/>
        </p:nvSpPr>
        <p:spPr>
          <a:xfrm>
            <a:off x="3714284" y="1996141"/>
            <a:ext cx="2377007" cy="369332"/>
          </a:xfrm>
          <a:prstGeom prst="rect">
            <a:avLst/>
          </a:prstGeom>
          <a:noFill/>
        </p:spPr>
        <p:txBody>
          <a:bodyPr wrap="square" rtlCol="0">
            <a:spAutoFit/>
          </a:bodyPr>
          <a:lstStyle/>
          <a:p>
            <a:r>
              <a:rPr lang="en-GB" b="1" dirty="0" smtClean="0">
                <a:latin typeface="Kristen ITC" panose="03050502040202030202" pitchFamily="66" charset="0"/>
              </a:rPr>
              <a:t>Three Easter Eggs</a:t>
            </a:r>
            <a:endParaRPr lang="en-GB" b="1" dirty="0">
              <a:latin typeface="Kristen ITC" panose="03050502040202030202" pitchFamily="66" charset="0"/>
            </a:endParaRPr>
          </a:p>
        </p:txBody>
      </p:sp>
      <p:sp>
        <p:nvSpPr>
          <p:cNvPr id="46" name="TextBox 45"/>
          <p:cNvSpPr txBox="1"/>
          <p:nvPr/>
        </p:nvSpPr>
        <p:spPr>
          <a:xfrm>
            <a:off x="748987" y="3083590"/>
            <a:ext cx="1334602" cy="646331"/>
          </a:xfrm>
          <a:prstGeom prst="rect">
            <a:avLst/>
          </a:prstGeom>
          <a:noFill/>
        </p:spPr>
        <p:txBody>
          <a:bodyPr wrap="square" rtlCol="0">
            <a:spAutoFit/>
          </a:bodyPr>
          <a:lstStyle/>
          <a:p>
            <a:r>
              <a:rPr lang="en-GB" b="1" dirty="0" smtClean="0">
                <a:latin typeface="Kristen ITC" panose="03050502040202030202" pitchFamily="66" charset="0"/>
              </a:rPr>
              <a:t>Larry</a:t>
            </a:r>
          </a:p>
          <a:p>
            <a:r>
              <a:rPr lang="en-GB" b="1" dirty="0" smtClean="0">
                <a:latin typeface="Kristen ITC" panose="03050502040202030202" pitchFamily="66" charset="0"/>
              </a:rPr>
              <a:t>Lamb</a:t>
            </a:r>
            <a:endParaRPr lang="en-GB" b="1" dirty="0">
              <a:latin typeface="Kristen ITC" panose="03050502040202030202" pitchFamily="66" charset="0"/>
            </a:endParaRPr>
          </a:p>
        </p:txBody>
      </p:sp>
      <p:sp>
        <p:nvSpPr>
          <p:cNvPr id="47" name="TextBox 46"/>
          <p:cNvSpPr txBox="1"/>
          <p:nvPr/>
        </p:nvSpPr>
        <p:spPr>
          <a:xfrm>
            <a:off x="3734060" y="5063899"/>
            <a:ext cx="1334602" cy="646331"/>
          </a:xfrm>
          <a:prstGeom prst="rect">
            <a:avLst/>
          </a:prstGeom>
          <a:noFill/>
        </p:spPr>
        <p:txBody>
          <a:bodyPr wrap="square" rtlCol="0">
            <a:spAutoFit/>
          </a:bodyPr>
          <a:lstStyle/>
          <a:p>
            <a:r>
              <a:rPr lang="en-GB" b="1" dirty="0" smtClean="0">
                <a:latin typeface="Kristen ITC" panose="03050502040202030202" pitchFamily="66" charset="0"/>
              </a:rPr>
              <a:t>Holy </a:t>
            </a:r>
          </a:p>
          <a:p>
            <a:r>
              <a:rPr lang="en-GB" b="1" dirty="0" smtClean="0">
                <a:latin typeface="Kristen ITC" panose="03050502040202030202" pitchFamily="66" charset="0"/>
              </a:rPr>
              <a:t>Bible</a:t>
            </a:r>
            <a:endParaRPr lang="en-GB" b="1" dirty="0">
              <a:latin typeface="Kristen ITC" panose="03050502040202030202" pitchFamily="66" charset="0"/>
            </a:endParaRPr>
          </a:p>
        </p:txBody>
      </p:sp>
      <p:sp>
        <p:nvSpPr>
          <p:cNvPr id="48" name="TextBox 47"/>
          <p:cNvSpPr txBox="1"/>
          <p:nvPr/>
        </p:nvSpPr>
        <p:spPr>
          <a:xfrm>
            <a:off x="6698727" y="3823298"/>
            <a:ext cx="1334602" cy="369332"/>
          </a:xfrm>
          <a:prstGeom prst="rect">
            <a:avLst/>
          </a:prstGeom>
          <a:noFill/>
        </p:spPr>
        <p:txBody>
          <a:bodyPr wrap="square" rtlCol="0">
            <a:spAutoFit/>
          </a:bodyPr>
          <a:lstStyle/>
          <a:p>
            <a:r>
              <a:rPr lang="en-GB" b="1" dirty="0" smtClean="0">
                <a:latin typeface="Kristen ITC" panose="03050502040202030202" pitchFamily="66" charset="0"/>
              </a:rPr>
              <a:t>Bread</a:t>
            </a:r>
            <a:endParaRPr lang="en-GB" b="1" dirty="0">
              <a:latin typeface="Kristen ITC" panose="03050502040202030202" pitchFamily="66" charset="0"/>
            </a:endParaRPr>
          </a:p>
        </p:txBody>
      </p:sp>
      <p:sp>
        <p:nvSpPr>
          <p:cNvPr id="49" name="TextBox 48"/>
          <p:cNvSpPr txBox="1"/>
          <p:nvPr/>
        </p:nvSpPr>
        <p:spPr>
          <a:xfrm>
            <a:off x="8350072" y="4728141"/>
            <a:ext cx="1334602" cy="369332"/>
          </a:xfrm>
          <a:prstGeom prst="rect">
            <a:avLst/>
          </a:prstGeom>
          <a:noFill/>
        </p:spPr>
        <p:txBody>
          <a:bodyPr wrap="square" rtlCol="0">
            <a:spAutoFit/>
          </a:bodyPr>
          <a:lstStyle/>
          <a:p>
            <a:r>
              <a:rPr lang="en-GB" b="1" dirty="0" smtClean="0">
                <a:latin typeface="Kristen ITC" panose="03050502040202030202" pitchFamily="66" charset="0"/>
              </a:rPr>
              <a:t>Dove</a:t>
            </a:r>
            <a:endParaRPr lang="en-GB" b="1" dirty="0">
              <a:latin typeface="Kristen ITC" panose="03050502040202030202" pitchFamily="66" charset="0"/>
            </a:endParaRPr>
          </a:p>
        </p:txBody>
      </p:sp>
      <p:sp>
        <p:nvSpPr>
          <p:cNvPr id="50" name="TextBox 49"/>
          <p:cNvSpPr txBox="1"/>
          <p:nvPr/>
        </p:nvSpPr>
        <p:spPr>
          <a:xfrm>
            <a:off x="755416" y="5410490"/>
            <a:ext cx="1334602" cy="646331"/>
          </a:xfrm>
          <a:prstGeom prst="rect">
            <a:avLst/>
          </a:prstGeom>
          <a:noFill/>
        </p:spPr>
        <p:txBody>
          <a:bodyPr wrap="square" rtlCol="0">
            <a:spAutoFit/>
          </a:bodyPr>
          <a:lstStyle/>
          <a:p>
            <a:r>
              <a:rPr lang="en-GB" b="1" dirty="0" smtClean="0">
                <a:latin typeface="Kristen ITC" panose="03050502040202030202" pitchFamily="66" charset="0"/>
              </a:rPr>
              <a:t>Celtic Cross</a:t>
            </a:r>
            <a:endParaRPr lang="en-GB" b="1" dirty="0">
              <a:latin typeface="Kristen ITC" panose="03050502040202030202" pitchFamily="66" charset="0"/>
            </a:endParaRPr>
          </a:p>
        </p:txBody>
      </p:sp>
      <p:sp>
        <p:nvSpPr>
          <p:cNvPr id="51" name="TextBox 50"/>
          <p:cNvSpPr txBox="1"/>
          <p:nvPr/>
        </p:nvSpPr>
        <p:spPr>
          <a:xfrm>
            <a:off x="6752321" y="1560598"/>
            <a:ext cx="1334602" cy="646331"/>
          </a:xfrm>
          <a:prstGeom prst="rect">
            <a:avLst/>
          </a:prstGeom>
          <a:noFill/>
        </p:spPr>
        <p:txBody>
          <a:bodyPr wrap="square" rtlCol="0">
            <a:spAutoFit/>
          </a:bodyPr>
          <a:lstStyle/>
          <a:p>
            <a:r>
              <a:rPr lang="en-GB" b="1" dirty="0" smtClean="0">
                <a:latin typeface="Kristen ITC" panose="03050502040202030202" pitchFamily="66" charset="0"/>
              </a:rPr>
              <a:t>Goblet of Wine</a:t>
            </a:r>
            <a:endParaRPr lang="en-GB" b="1" dirty="0">
              <a:latin typeface="Kristen ITC" panose="03050502040202030202" pitchFamily="66" charset="0"/>
            </a:endParaRPr>
          </a:p>
        </p:txBody>
      </p:sp>
      <p:sp>
        <p:nvSpPr>
          <p:cNvPr id="52" name="TextBox 51"/>
          <p:cNvSpPr txBox="1"/>
          <p:nvPr/>
        </p:nvSpPr>
        <p:spPr>
          <a:xfrm>
            <a:off x="3657583" y="3192225"/>
            <a:ext cx="1334602" cy="646331"/>
          </a:xfrm>
          <a:prstGeom prst="rect">
            <a:avLst/>
          </a:prstGeom>
          <a:noFill/>
        </p:spPr>
        <p:txBody>
          <a:bodyPr wrap="square" rtlCol="0">
            <a:spAutoFit/>
          </a:bodyPr>
          <a:lstStyle/>
          <a:p>
            <a:r>
              <a:rPr lang="en-GB" b="1" dirty="0" smtClean="0">
                <a:latin typeface="Kristen ITC" panose="03050502040202030202" pitchFamily="66" charset="0"/>
              </a:rPr>
              <a:t>Baby</a:t>
            </a:r>
          </a:p>
          <a:p>
            <a:r>
              <a:rPr lang="en-GB" b="1" dirty="0" smtClean="0">
                <a:latin typeface="Kristen ITC" panose="03050502040202030202" pitchFamily="66" charset="0"/>
              </a:rPr>
              <a:t>Chick</a:t>
            </a:r>
            <a:endParaRPr lang="en-GB" b="1" dirty="0">
              <a:latin typeface="Kristen ITC" panose="03050502040202030202" pitchFamily="66" charset="0"/>
            </a:endParaRPr>
          </a:p>
        </p:txBody>
      </p:sp>
    </p:spTree>
    <p:extLst>
      <p:ext uri="{BB962C8B-B14F-4D97-AF65-F5344CB8AC3E}">
        <p14:creationId xmlns:p14="http://schemas.microsoft.com/office/powerpoint/2010/main" val="2084232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614784" y="618697"/>
            <a:ext cx="8873064" cy="3671451"/>
            <a:chOff x="447465" y="2587978"/>
            <a:chExt cx="8873064" cy="3671451"/>
          </a:xfrm>
        </p:grpSpPr>
        <p:sp>
          <p:nvSpPr>
            <p:cNvPr id="17" name="Rectangle 16"/>
            <p:cNvSpPr/>
            <p:nvPr/>
          </p:nvSpPr>
          <p:spPr>
            <a:xfrm>
              <a:off x="447465" y="2595251"/>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p:cNvSpPr/>
            <p:nvPr/>
          </p:nvSpPr>
          <p:spPr>
            <a:xfrm>
              <a:off x="6498307" y="4512347"/>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3472886" y="4515040"/>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447465" y="4512347"/>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477261" y="2587978"/>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6498307" y="2595930"/>
              <a:ext cx="2822222" cy="1744389"/>
            </a:xfrm>
            <a:prstGeom prst="rect">
              <a:avLst/>
            </a:prstGeom>
            <a:noFill/>
            <a:ln w="38100">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3" name="Group 22"/>
          <p:cNvGrpSpPr/>
          <p:nvPr/>
        </p:nvGrpSpPr>
        <p:grpSpPr>
          <a:xfrm>
            <a:off x="513185" y="514552"/>
            <a:ext cx="9084576" cy="3870850"/>
            <a:chOff x="394032" y="2498084"/>
            <a:chExt cx="9084576" cy="3870850"/>
          </a:xfrm>
        </p:grpSpPr>
        <p:sp>
          <p:nvSpPr>
            <p:cNvPr id="24" name="Rectangle 23"/>
            <p:cNvSpPr/>
            <p:nvPr/>
          </p:nvSpPr>
          <p:spPr>
            <a:xfrm>
              <a:off x="6443138" y="2508132"/>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3409405" y="2498084"/>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6453187" y="4438533"/>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a:off x="3419453" y="4428485"/>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394032" y="4438533"/>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02770" y="2506975"/>
              <a:ext cx="3025421" cy="1930401"/>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0" name="Round Diagonal Corner Rectangle 29"/>
          <p:cNvSpPr/>
          <p:nvPr/>
        </p:nvSpPr>
        <p:spPr>
          <a:xfrm>
            <a:off x="106163" y="177413"/>
            <a:ext cx="9652000" cy="6581421"/>
          </a:xfrm>
          <a:prstGeom prst="round2DiagRect">
            <a:avLst/>
          </a:prstGeom>
          <a:noFill/>
          <a:ln w="76200">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TextBox 30"/>
          <p:cNvSpPr txBox="1"/>
          <p:nvPr/>
        </p:nvSpPr>
        <p:spPr>
          <a:xfrm>
            <a:off x="5141264" y="5265308"/>
            <a:ext cx="4446448" cy="1200329"/>
          </a:xfrm>
          <a:prstGeom prst="rect">
            <a:avLst/>
          </a:prstGeom>
          <a:noFill/>
        </p:spPr>
        <p:txBody>
          <a:bodyPr wrap="square" rtlCol="0">
            <a:spAutoFit/>
          </a:bodyPr>
          <a:lstStyle/>
          <a:p>
            <a:pPr algn="ctr"/>
            <a:r>
              <a:rPr lang="en-US" sz="1200" dirty="0">
                <a:solidFill>
                  <a:srgbClr val="92D050"/>
                </a:solidFill>
              </a:rPr>
              <a:t>Shuffle the cards together and divide equally between the two players. Place the cards image side down, then take it in turns to turn over a card and place it in a pile in the middle. When two card images match, the player who shouts </a:t>
            </a:r>
            <a:r>
              <a:rPr lang="en-US" sz="1200" b="1" dirty="0">
                <a:solidFill>
                  <a:srgbClr val="92D050"/>
                </a:solidFill>
              </a:rPr>
              <a:t>‘</a:t>
            </a:r>
            <a:r>
              <a:rPr lang="en-US" sz="1200" b="1" i="1" dirty="0">
                <a:solidFill>
                  <a:srgbClr val="92D050"/>
                </a:solidFill>
              </a:rPr>
              <a:t>Snap’</a:t>
            </a:r>
            <a:r>
              <a:rPr lang="en-US" sz="1200" dirty="0">
                <a:solidFill>
                  <a:srgbClr val="92D050"/>
                </a:solidFill>
              </a:rPr>
              <a:t> first wins all the cards in the middle. Continue the game until one player runs out of cards. Then have another go!</a:t>
            </a:r>
            <a:endParaRPr lang="en-GB" sz="1200" dirty="0">
              <a:solidFill>
                <a:srgbClr val="92D050"/>
              </a:solidFill>
            </a:endParaRPr>
          </a:p>
        </p:txBody>
      </p:sp>
      <p:sp>
        <p:nvSpPr>
          <p:cNvPr id="32" name="TextBox 31"/>
          <p:cNvSpPr txBox="1"/>
          <p:nvPr/>
        </p:nvSpPr>
        <p:spPr>
          <a:xfrm>
            <a:off x="5032768" y="4906024"/>
            <a:ext cx="4663440" cy="369332"/>
          </a:xfrm>
          <a:prstGeom prst="rect">
            <a:avLst/>
          </a:prstGeom>
          <a:noFill/>
        </p:spPr>
        <p:txBody>
          <a:bodyPr wrap="square" rtlCol="0">
            <a:spAutoFit/>
          </a:bodyPr>
          <a:lstStyle/>
          <a:p>
            <a:pPr algn="ctr"/>
            <a:r>
              <a:rPr lang="en-GB" dirty="0" smtClean="0">
                <a:solidFill>
                  <a:srgbClr val="9999FF"/>
                </a:solidFill>
                <a:latin typeface="Kristen ITC" panose="03050502040202030202" pitchFamily="66" charset="0"/>
              </a:rPr>
              <a:t>How To Play!</a:t>
            </a:r>
            <a:endParaRPr lang="en-GB" dirty="0">
              <a:solidFill>
                <a:srgbClr val="9999FF"/>
              </a:solidFill>
              <a:latin typeface="Kristen ITC" panose="03050502040202030202" pitchFamily="66" charset="0"/>
            </a:endParaRPr>
          </a:p>
        </p:txBody>
      </p:sp>
      <p:pic>
        <p:nvPicPr>
          <p:cNvPr id="33" name="Picture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194" y="4473467"/>
            <a:ext cx="1502317" cy="2249818"/>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2191" y="6359317"/>
            <a:ext cx="1550238" cy="363968"/>
          </a:xfrm>
          <a:prstGeom prst="rect">
            <a:avLst/>
          </a:prstGeom>
        </p:spPr>
      </p:pic>
      <p:sp>
        <p:nvSpPr>
          <p:cNvPr id="37" name="TextBox 36"/>
          <p:cNvSpPr txBox="1"/>
          <p:nvPr/>
        </p:nvSpPr>
        <p:spPr>
          <a:xfrm>
            <a:off x="106163" y="6078215"/>
            <a:ext cx="1941689" cy="584775"/>
          </a:xfrm>
          <a:prstGeom prst="rect">
            <a:avLst/>
          </a:prstGeom>
          <a:noFill/>
        </p:spPr>
        <p:txBody>
          <a:bodyPr wrap="square" rtlCol="0">
            <a:spAutoFit/>
          </a:bodyPr>
          <a:lstStyle/>
          <a:p>
            <a:pPr algn="ctr"/>
            <a:r>
              <a:rPr lang="en-GB" sz="1600" dirty="0" smtClean="0">
                <a:solidFill>
                  <a:srgbClr val="92D050"/>
                </a:solidFill>
                <a:latin typeface="Kristen ITC" panose="03050502040202030202" pitchFamily="66" charset="0"/>
              </a:rPr>
              <a:t>Happy</a:t>
            </a:r>
          </a:p>
          <a:p>
            <a:pPr algn="ctr"/>
            <a:r>
              <a:rPr lang="en-GB" sz="1600" dirty="0" smtClean="0">
                <a:solidFill>
                  <a:srgbClr val="92D050"/>
                </a:solidFill>
                <a:latin typeface="Kristen ITC" panose="03050502040202030202" pitchFamily="66" charset="0"/>
              </a:rPr>
              <a:t>Easter!</a:t>
            </a:r>
            <a:endParaRPr lang="en-GB" sz="1600" dirty="0">
              <a:solidFill>
                <a:srgbClr val="92D050"/>
              </a:solidFill>
              <a:latin typeface="Kristen ITC" panose="03050502040202030202" pitchFamily="66" charset="0"/>
            </a:endParaRPr>
          </a:p>
        </p:txBody>
      </p:sp>
      <p:pic>
        <p:nvPicPr>
          <p:cNvPr id="39" name="Picture 38"/>
          <p:cNvPicPr>
            <a:picLocks noChangeAspect="1"/>
          </p:cNvPicPr>
          <p:nvPr/>
        </p:nvPicPr>
        <p:blipFill rotWithShape="1">
          <a:blip r:embed="rId4" cstate="print">
            <a:extLst>
              <a:ext uri="{28A0092B-C50C-407E-A947-70E740481C1C}">
                <a14:useLocalDpi xmlns:a14="http://schemas.microsoft.com/office/drawing/2010/main" val="0"/>
              </a:ext>
            </a:extLst>
          </a:blip>
          <a:srcRect l="36695" t="27160" b="45679"/>
          <a:stretch/>
        </p:blipFill>
        <p:spPr>
          <a:xfrm>
            <a:off x="924457" y="970845"/>
            <a:ext cx="2256334" cy="1268406"/>
          </a:xfrm>
          <a:prstGeom prst="rect">
            <a:avLst/>
          </a:prstGeom>
        </p:spPr>
      </p:pic>
      <p:pic>
        <p:nvPicPr>
          <p:cNvPr id="42" name="Picture 41"/>
          <p:cNvPicPr>
            <a:picLocks noChangeAspect="1"/>
          </p:cNvPicPr>
          <p:nvPr/>
        </p:nvPicPr>
        <p:blipFill rotWithShape="1">
          <a:blip r:embed="rId5" cstate="print">
            <a:extLst>
              <a:ext uri="{28A0092B-C50C-407E-A947-70E740481C1C}">
                <a14:useLocalDpi xmlns:a14="http://schemas.microsoft.com/office/drawing/2010/main" val="0"/>
              </a:ext>
            </a:extLst>
          </a:blip>
          <a:srcRect l="17132" t="3293" r="12560" b="21481"/>
          <a:stretch/>
        </p:blipFill>
        <p:spPr>
          <a:xfrm>
            <a:off x="5032768" y="638152"/>
            <a:ext cx="1352603" cy="1689625"/>
          </a:xfrm>
          <a:prstGeom prst="rect">
            <a:avLst/>
          </a:prstGeom>
        </p:spPr>
      </p:pic>
      <p:sp>
        <p:nvSpPr>
          <p:cNvPr id="43" name="Footer Placeholder 41"/>
          <p:cNvSpPr>
            <a:spLocks noGrp="1"/>
          </p:cNvSpPr>
          <p:nvPr>
            <p:ph type="ftr" sz="quarter" idx="11"/>
          </p:nvPr>
        </p:nvSpPr>
        <p:spPr>
          <a:xfrm>
            <a:off x="3001466" y="6642894"/>
            <a:ext cx="4612578" cy="73340"/>
          </a:xfrm>
        </p:spPr>
        <p:txBody>
          <a:bodyPr/>
          <a:lstStyle/>
          <a:p>
            <a:r>
              <a:rPr lang="en-GB" sz="700" dirty="0" smtClean="0"/>
              <a:t>Copyright © 2016 </a:t>
            </a:r>
            <a:r>
              <a:rPr lang="en-GB" sz="700" dirty="0" err="1" smtClean="0"/>
              <a:t>iChild</a:t>
            </a:r>
            <a:r>
              <a:rPr lang="en-GB" sz="700" dirty="0" smtClean="0"/>
              <a:t> and its licensors. All rights reserved.</a:t>
            </a:r>
            <a:endParaRPr lang="en-GB" sz="700" dirty="0"/>
          </a:p>
        </p:txBody>
      </p:sp>
      <p:pic>
        <p:nvPicPr>
          <p:cNvPr id="44" name="Pictur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72" y="666542"/>
            <a:ext cx="814759" cy="191291"/>
          </a:xfrm>
          <a:prstGeom prst="rect">
            <a:avLst/>
          </a:prstGeom>
        </p:spPr>
      </p:pic>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72" y="2617791"/>
            <a:ext cx="814759" cy="191291"/>
          </a:xfrm>
          <a:prstGeom prst="rect">
            <a:avLst/>
          </a:prstGeom>
        </p:spPr>
      </p:pic>
      <p:pic>
        <p:nvPicPr>
          <p:cNvPr id="46" name="Picture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3919" y="669522"/>
            <a:ext cx="814759" cy="191291"/>
          </a:xfrm>
          <a:prstGeom prst="rect">
            <a:avLst/>
          </a:prstGeom>
        </p:spPr>
      </p:pic>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3919" y="2599923"/>
            <a:ext cx="814759" cy="191291"/>
          </a:xfrm>
          <a:prstGeom prst="rect">
            <a:avLst/>
          </a:prstGeom>
        </p:spPr>
      </p:pic>
      <p:pic>
        <p:nvPicPr>
          <p:cNvPr id="48" name="Pictur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9652" y="666542"/>
            <a:ext cx="814759" cy="191291"/>
          </a:xfrm>
          <a:prstGeom prst="rect">
            <a:avLst/>
          </a:prstGeom>
        </p:spPr>
      </p:pic>
      <p:pic>
        <p:nvPicPr>
          <p:cNvPr id="49"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0251" y="2596943"/>
            <a:ext cx="814759" cy="191291"/>
          </a:xfrm>
          <a:prstGeom prst="rect">
            <a:avLst/>
          </a:prstGeom>
        </p:spPr>
      </p:pic>
      <p:pic>
        <p:nvPicPr>
          <p:cNvPr id="51" name="Picture 50"/>
          <p:cNvPicPr>
            <a:picLocks noChangeAspect="1"/>
          </p:cNvPicPr>
          <p:nvPr/>
        </p:nvPicPr>
        <p:blipFill rotWithShape="1">
          <a:blip r:embed="rId6" cstate="print">
            <a:extLst>
              <a:ext uri="{28A0092B-C50C-407E-A947-70E740481C1C}">
                <a14:useLocalDpi xmlns:a14="http://schemas.microsoft.com/office/drawing/2010/main" val="0"/>
              </a:ext>
            </a:extLst>
          </a:blip>
          <a:srcRect l="29834" r="52882" b="81023"/>
          <a:stretch/>
        </p:blipFill>
        <p:spPr>
          <a:xfrm>
            <a:off x="7948437" y="666542"/>
            <a:ext cx="1473512" cy="1617836"/>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55144" r="25267" b="79753"/>
          <a:stretch/>
        </p:blipFill>
        <p:spPr>
          <a:xfrm>
            <a:off x="1647367" y="2692588"/>
            <a:ext cx="1435887" cy="1484152"/>
          </a:xfrm>
          <a:prstGeom prst="rect">
            <a:avLst/>
          </a:prstGeom>
        </p:spPr>
      </p:pic>
      <p:pic>
        <p:nvPicPr>
          <p:cNvPr id="35" name="Picture 34"/>
          <p:cNvPicPr>
            <a:picLocks noChangeAspect="1"/>
          </p:cNvPicPr>
          <p:nvPr/>
        </p:nvPicPr>
        <p:blipFill rotWithShape="1">
          <a:blip r:embed="rId8" cstate="print">
            <a:extLst>
              <a:ext uri="{28A0092B-C50C-407E-A947-70E740481C1C}">
                <a14:useLocalDpi xmlns:a14="http://schemas.microsoft.com/office/drawing/2010/main" val="0"/>
              </a:ext>
            </a:extLst>
          </a:blip>
          <a:srcRect l="52675" t="28807" r="23786" b="57037"/>
          <a:stretch/>
        </p:blipFill>
        <p:spPr>
          <a:xfrm>
            <a:off x="4248163" y="2928669"/>
            <a:ext cx="2150965" cy="1293586"/>
          </a:xfrm>
          <a:prstGeom prst="rect">
            <a:avLst/>
          </a:prstGeom>
        </p:spPr>
      </p:pic>
      <p:pic>
        <p:nvPicPr>
          <p:cNvPr id="38" name="Picture 37"/>
          <p:cNvPicPr>
            <a:picLocks noChangeAspect="1"/>
          </p:cNvPicPr>
          <p:nvPr/>
        </p:nvPicPr>
        <p:blipFill rotWithShape="1">
          <a:blip r:embed="rId9" cstate="print">
            <a:extLst>
              <a:ext uri="{28A0092B-C50C-407E-A947-70E740481C1C}">
                <a14:useLocalDpi xmlns:a14="http://schemas.microsoft.com/office/drawing/2010/main" val="0"/>
              </a:ext>
            </a:extLst>
          </a:blip>
          <a:srcRect t="26831" r="75967" b="55720"/>
          <a:stretch/>
        </p:blipFill>
        <p:spPr>
          <a:xfrm>
            <a:off x="7524411" y="2858042"/>
            <a:ext cx="1856862" cy="1348132"/>
          </a:xfrm>
          <a:prstGeom prst="rect">
            <a:avLst/>
          </a:prstGeom>
        </p:spPr>
      </p:pic>
      <p:sp>
        <p:nvSpPr>
          <p:cNvPr id="40" name="TextBox 39"/>
          <p:cNvSpPr txBox="1"/>
          <p:nvPr/>
        </p:nvSpPr>
        <p:spPr>
          <a:xfrm>
            <a:off x="2112103" y="680696"/>
            <a:ext cx="1735445" cy="369332"/>
          </a:xfrm>
          <a:prstGeom prst="rect">
            <a:avLst/>
          </a:prstGeom>
          <a:noFill/>
        </p:spPr>
        <p:txBody>
          <a:bodyPr wrap="square" rtlCol="0">
            <a:spAutoFit/>
          </a:bodyPr>
          <a:lstStyle/>
          <a:p>
            <a:r>
              <a:rPr lang="en-GB" b="1" dirty="0" smtClean="0">
                <a:latin typeface="Kristen ITC" panose="03050502040202030202" pitchFamily="66" charset="0"/>
              </a:rPr>
              <a:t>Daffodil</a:t>
            </a:r>
            <a:endParaRPr lang="en-GB" b="1" dirty="0">
              <a:latin typeface="Kristen ITC" panose="03050502040202030202" pitchFamily="66" charset="0"/>
            </a:endParaRPr>
          </a:p>
        </p:txBody>
      </p:sp>
      <p:sp>
        <p:nvSpPr>
          <p:cNvPr id="41" name="TextBox 40"/>
          <p:cNvSpPr txBox="1"/>
          <p:nvPr/>
        </p:nvSpPr>
        <p:spPr>
          <a:xfrm>
            <a:off x="776555" y="3283558"/>
            <a:ext cx="1334602" cy="923330"/>
          </a:xfrm>
          <a:prstGeom prst="rect">
            <a:avLst/>
          </a:prstGeom>
          <a:noFill/>
        </p:spPr>
        <p:txBody>
          <a:bodyPr wrap="square" rtlCol="0">
            <a:spAutoFit/>
          </a:bodyPr>
          <a:lstStyle/>
          <a:p>
            <a:r>
              <a:rPr lang="en-GB" b="1" dirty="0" smtClean="0">
                <a:latin typeface="Kristen ITC" panose="03050502040202030202" pitchFamily="66" charset="0"/>
              </a:rPr>
              <a:t>Jesus With</a:t>
            </a:r>
          </a:p>
          <a:p>
            <a:r>
              <a:rPr lang="en-GB" b="1" dirty="0" smtClean="0">
                <a:latin typeface="Kristen ITC" panose="03050502040202030202" pitchFamily="66" charset="0"/>
              </a:rPr>
              <a:t>Cross</a:t>
            </a:r>
            <a:endParaRPr lang="en-GB" b="1" dirty="0">
              <a:latin typeface="Kristen ITC" panose="03050502040202030202" pitchFamily="66" charset="0"/>
            </a:endParaRPr>
          </a:p>
        </p:txBody>
      </p:sp>
      <p:sp>
        <p:nvSpPr>
          <p:cNvPr id="50" name="TextBox 49"/>
          <p:cNvSpPr txBox="1"/>
          <p:nvPr/>
        </p:nvSpPr>
        <p:spPr>
          <a:xfrm>
            <a:off x="6702723" y="1686654"/>
            <a:ext cx="1334602" cy="646331"/>
          </a:xfrm>
          <a:prstGeom prst="rect">
            <a:avLst/>
          </a:prstGeom>
          <a:noFill/>
        </p:spPr>
        <p:txBody>
          <a:bodyPr wrap="square" rtlCol="0">
            <a:spAutoFit/>
          </a:bodyPr>
          <a:lstStyle/>
          <a:p>
            <a:r>
              <a:rPr lang="en-GB" b="1" dirty="0" smtClean="0">
                <a:latin typeface="Kristen ITC" panose="03050502040202030202" pitchFamily="66" charset="0"/>
              </a:rPr>
              <a:t>Crown of Thorns</a:t>
            </a:r>
            <a:endParaRPr lang="en-GB" b="1" dirty="0">
              <a:latin typeface="Kristen ITC" panose="03050502040202030202" pitchFamily="66" charset="0"/>
            </a:endParaRPr>
          </a:p>
        </p:txBody>
      </p:sp>
      <p:sp>
        <p:nvSpPr>
          <p:cNvPr id="52" name="TextBox 51"/>
          <p:cNvSpPr txBox="1"/>
          <p:nvPr/>
        </p:nvSpPr>
        <p:spPr>
          <a:xfrm>
            <a:off x="3847548" y="1664606"/>
            <a:ext cx="1334602" cy="369332"/>
          </a:xfrm>
          <a:prstGeom prst="rect">
            <a:avLst/>
          </a:prstGeom>
          <a:noFill/>
        </p:spPr>
        <p:txBody>
          <a:bodyPr wrap="square" rtlCol="0">
            <a:spAutoFit/>
          </a:bodyPr>
          <a:lstStyle/>
          <a:p>
            <a:r>
              <a:rPr lang="en-GB" b="1" dirty="0" smtClean="0">
                <a:latin typeface="Kristen ITC" panose="03050502040202030202" pitchFamily="66" charset="0"/>
              </a:rPr>
              <a:t>Tulips</a:t>
            </a:r>
            <a:endParaRPr lang="en-GB" b="1" dirty="0">
              <a:latin typeface="Kristen ITC" panose="03050502040202030202" pitchFamily="66" charset="0"/>
            </a:endParaRPr>
          </a:p>
        </p:txBody>
      </p:sp>
      <p:sp>
        <p:nvSpPr>
          <p:cNvPr id="53" name="TextBox 52"/>
          <p:cNvSpPr txBox="1"/>
          <p:nvPr/>
        </p:nvSpPr>
        <p:spPr>
          <a:xfrm>
            <a:off x="4765335" y="2642214"/>
            <a:ext cx="1334602" cy="369332"/>
          </a:xfrm>
          <a:prstGeom prst="rect">
            <a:avLst/>
          </a:prstGeom>
          <a:noFill/>
        </p:spPr>
        <p:txBody>
          <a:bodyPr wrap="square" rtlCol="0">
            <a:spAutoFit/>
          </a:bodyPr>
          <a:lstStyle/>
          <a:p>
            <a:r>
              <a:rPr lang="en-GB" b="1" dirty="0" smtClean="0">
                <a:latin typeface="Kristen ITC" panose="03050502040202030202" pitchFamily="66" charset="0"/>
              </a:rPr>
              <a:t>The Tomb</a:t>
            </a:r>
            <a:endParaRPr lang="en-GB" b="1" dirty="0">
              <a:latin typeface="Kristen ITC" panose="03050502040202030202" pitchFamily="66" charset="0"/>
            </a:endParaRPr>
          </a:p>
        </p:txBody>
      </p:sp>
      <p:sp>
        <p:nvSpPr>
          <p:cNvPr id="54" name="TextBox 53"/>
          <p:cNvSpPr txBox="1"/>
          <p:nvPr/>
        </p:nvSpPr>
        <p:spPr>
          <a:xfrm>
            <a:off x="6739084" y="2842111"/>
            <a:ext cx="1334602" cy="646331"/>
          </a:xfrm>
          <a:prstGeom prst="rect">
            <a:avLst/>
          </a:prstGeom>
          <a:noFill/>
        </p:spPr>
        <p:txBody>
          <a:bodyPr wrap="square" rtlCol="0">
            <a:spAutoFit/>
          </a:bodyPr>
          <a:lstStyle/>
          <a:p>
            <a:r>
              <a:rPr lang="en-GB" b="1" dirty="0" smtClean="0">
                <a:latin typeface="Kristen ITC" panose="03050502040202030202" pitchFamily="66" charset="0"/>
              </a:rPr>
              <a:t>Three Crosses</a:t>
            </a:r>
            <a:endParaRPr lang="en-GB" b="1" dirty="0">
              <a:latin typeface="Kristen ITC" panose="03050502040202030202" pitchFamily="66" charset="0"/>
            </a:endParaRPr>
          </a:p>
        </p:txBody>
      </p:sp>
    </p:spTree>
    <p:extLst>
      <p:ext uri="{BB962C8B-B14F-4D97-AF65-F5344CB8AC3E}">
        <p14:creationId xmlns:p14="http://schemas.microsoft.com/office/powerpoint/2010/main" val="41173983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TotalTime>
  <Words>204</Words>
  <Application>Microsoft Office PowerPoint</Application>
  <PresentationFormat>A4 Paper (210x297 mm)</PresentationFormat>
  <Paragraphs>35</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Kristen ITC</vt:lpstr>
      <vt:lpstr>Office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Katherine Warren</dc:creator>
  <cp:lastModifiedBy>Katherine Warren</cp:lastModifiedBy>
  <cp:revision>24</cp:revision>
  <cp:lastPrinted>2016-02-26T15:40:32Z</cp:lastPrinted>
  <dcterms:created xsi:type="dcterms:W3CDTF">2016-02-26T15:30:25Z</dcterms:created>
  <dcterms:modified xsi:type="dcterms:W3CDTF">2016-03-04T09:50:58Z</dcterms:modified>
</cp:coreProperties>
</file>