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94" r:id="rId3"/>
    <p:sldId id="268" r:id="rId4"/>
    <p:sldId id="299" r:id="rId5"/>
    <p:sldId id="314" r:id="rId6"/>
    <p:sldId id="306" r:id="rId7"/>
    <p:sldId id="322" r:id="rId8"/>
    <p:sldId id="323" r:id="rId9"/>
    <p:sldId id="315" r:id="rId10"/>
    <p:sldId id="316" r:id="rId11"/>
    <p:sldId id="317" r:id="rId12"/>
    <p:sldId id="318" r:id="rId13"/>
    <p:sldId id="319" r:id="rId14"/>
    <p:sldId id="271" r:id="rId15"/>
  </p:sldIdLst>
  <p:sldSz cx="12192000" cy="6858000"/>
  <p:notesSz cx="6858000" cy="9144000"/>
  <p:embeddedFontLst>
    <p:embeddedFont>
      <p:font typeface="Berlin Sans FB" panose="020E0602020502020306" pitchFamily="34" charset="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omic Sans MS" panose="030F0702030302020204" pitchFamily="66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4067" userDrawn="1">
          <p15:clr>
            <a:srgbClr val="A4A3A4"/>
          </p15:clr>
        </p15:guide>
        <p15:guide id="5" pos="6788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914" userDrawn="1">
          <p15:clr>
            <a:srgbClr val="A4A3A4"/>
          </p15:clr>
        </p15:guide>
        <p15:guide id="8" pos="3568" userDrawn="1">
          <p15:clr>
            <a:srgbClr val="A4A3A4"/>
          </p15:clr>
        </p15:guide>
        <p15:guide id="9" pos="74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51B81"/>
    <a:srgbClr val="E15D29"/>
    <a:srgbClr val="3592C4"/>
    <a:srgbClr val="39AB47"/>
    <a:srgbClr val="272626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00"/>
    <p:restoredTop sz="91463"/>
  </p:normalViewPr>
  <p:slideViewPr>
    <p:cSldViewPr snapToGrid="0" snapToObjects="1">
      <p:cViewPr varScale="1">
        <p:scale>
          <a:sx n="75" d="100"/>
          <a:sy n="75" d="100"/>
        </p:scale>
        <p:origin x="394" y="53"/>
      </p:cViewPr>
      <p:guideLst>
        <p:guide orient="horz" pos="731"/>
        <p:guide pos="3840"/>
        <p:guide orient="horz" pos="3135"/>
        <p:guide pos="4067"/>
        <p:guide pos="6788"/>
        <p:guide orient="horz" pos="2160"/>
        <p:guide pos="914"/>
        <p:guide pos="3568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0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611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084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108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738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28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67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325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62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4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1B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2701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 Decoration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53C4D0-25EA-E344-92D3-6CF9CC633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" t="9098" r="13860" b="11461"/>
          <a:stretch/>
        </p:blipFill>
        <p:spPr>
          <a:xfrm>
            <a:off x="6174423" y="1946274"/>
            <a:ext cx="6033953" cy="35559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610796-69BB-7D44-926C-DBBE59EBF3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49" t="8681" r="12263" b="18905"/>
          <a:stretch/>
        </p:blipFill>
        <p:spPr>
          <a:xfrm>
            <a:off x="-16476" y="1946274"/>
            <a:ext cx="6033953" cy="355593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D7F1622-1A61-4446-9596-B5A0FA656D9E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Technology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5C09134-E32C-B34A-9A04-638D4A49B7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A1DD384-79A9-4148-8546-96D05B8EE1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BF69EB2F-7D83-6D40-B6E6-69B172C7E06D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66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7" y="1237173"/>
            <a:ext cx="4557939" cy="438733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Let’s practice our running stitch.</a:t>
            </a:r>
          </a:p>
          <a:p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Some of you may even want to practice embroidering.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CBE8F8-889C-2949-A09F-50E3040FBA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96" t="6599" r="25267" b="4412"/>
          <a:stretch/>
        </p:blipFill>
        <p:spPr>
          <a:xfrm>
            <a:off x="1450974" y="1237173"/>
            <a:ext cx="4213225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6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7" y="0"/>
            <a:ext cx="5133361" cy="685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buClr>
                <a:srgbClr val="951B81"/>
              </a:buClr>
            </a:pPr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</a:rPr>
              <a:t>The Make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Pin your template to the material.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Cut out your template.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Make your decoration! 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Use your embroidering skills if you want.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Glue on decorations if you want. 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Sew on the ribbon or fabric to your decoration.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Tie your decoration to your bag strap!</a:t>
            </a:r>
          </a:p>
          <a:p>
            <a:pPr marL="457200" indent="-457200">
              <a:spcBef>
                <a:spcPts val="1200"/>
              </a:spcBef>
              <a:buClr>
                <a:srgbClr val="951B81"/>
              </a:buClr>
              <a:buFont typeface="+mj-lt"/>
              <a:buAutoNum type="arabicPeriod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(Or you can save it for later if you want to give it as a present.)</a:t>
            </a:r>
            <a:endParaRPr lang="en-GB" sz="19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CBE8F8-889C-2949-A09F-50E3040FB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05" r="33868"/>
          <a:stretch/>
        </p:blipFill>
        <p:spPr>
          <a:xfrm>
            <a:off x="1450974" y="1237173"/>
            <a:ext cx="4213225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1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8" y="1237173"/>
            <a:ext cx="4205012" cy="438733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did we do?</a:t>
            </a:r>
          </a:p>
          <a:p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Are you pleased with your bag decoration?</a:t>
            </a:r>
          </a:p>
          <a:p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worked best?</a:t>
            </a:r>
          </a:p>
          <a:p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would </a:t>
            </a:r>
            <a:r>
              <a:rPr lang="en-GB" sz="22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do differently 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next time?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CBE8F8-889C-2949-A09F-50E3040FBA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46" t="5543" r="32030" b="8019"/>
          <a:stretch/>
        </p:blipFill>
        <p:spPr>
          <a:xfrm>
            <a:off x="1450974" y="1237173"/>
            <a:ext cx="4213225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9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334215D1-DB8E-144F-8BA3-CC8AE12D5E12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 Decoration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097DB0D-7CE0-184B-972C-4D98E54D034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8D248F-9D0E-7B4A-848F-317875A71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04" r="3904"/>
          <a:stretch/>
        </p:blipFill>
        <p:spPr>
          <a:xfrm>
            <a:off x="4125776" y="1960880"/>
            <a:ext cx="3940449" cy="2848362"/>
          </a:xfrm>
          <a:prstGeom prst="rect">
            <a:avLst/>
          </a:prstGeom>
          <a:ln w="111125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indoor, items, arranged&#10;&#10;Description automatically generated">
            <a:extLst>
              <a:ext uri="{FF2B5EF4-FFF2-40B4-BE49-F238E27FC236}">
                <a16:creationId xmlns:a16="http://schemas.microsoft.com/office/drawing/2014/main" id="{514C3211-FC77-4512-617F-A909151EF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638" y="1645427"/>
            <a:ext cx="4856724" cy="323463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B4806C4-0431-0B47-8536-9F0543328843}"/>
              </a:ext>
            </a:extLst>
          </p:cNvPr>
          <p:cNvSpPr txBox="1"/>
          <p:nvPr/>
        </p:nvSpPr>
        <p:spPr>
          <a:xfrm>
            <a:off x="598579" y="5538513"/>
            <a:ext cx="9759623" cy="8173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220"/>
              </a:lnSpc>
              <a:buClr>
                <a:srgbClr val="951B81"/>
              </a:buClr>
            </a:pPr>
            <a:r>
              <a:rPr lang="en-GB" sz="1100" b="1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  <a:r>
              <a:rPr lang="en-GB" sz="11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Design, Make and Evaluate aspects are covered.</a:t>
            </a:r>
          </a:p>
          <a:p>
            <a:pPr marL="171450" indent="-171450">
              <a:lnSpc>
                <a:spcPts val="1220"/>
              </a:lnSpc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Design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research and develop design criteria to inform the design of innovative, functional, appealing products that are fit for purpose, aimed at particular individuals or groups</a:t>
            </a:r>
            <a:endParaRPr lang="en-GB" sz="1100" dirty="0">
              <a:solidFill>
                <a:srgbClr val="951B8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71450" indent="-171450">
              <a:lnSpc>
                <a:spcPts val="1220"/>
              </a:lnSpc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Make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select from and use a wider range of tools and equipment to perform practical tasks [for example, cutting, shaping, joining and finishing], accurately</a:t>
            </a:r>
            <a:endParaRPr lang="en-GB" sz="1100" dirty="0">
              <a:solidFill>
                <a:srgbClr val="951B8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71450" indent="-171450">
              <a:lnSpc>
                <a:spcPts val="1220"/>
              </a:lnSpc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Evaluate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evaluate their ideas and products against their own design criteria and consider the views of others to improve their work</a:t>
            </a:r>
            <a:endParaRPr lang="en-GB" sz="1100" dirty="0">
              <a:solidFill>
                <a:srgbClr val="951B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ts val="1220"/>
              </a:lnSpc>
              <a:buFont typeface="Arial" panose="020B0604020202020204" pitchFamily="34" charset="0"/>
              <a:buChar char="•"/>
            </a:pPr>
            <a:endParaRPr lang="en-GB" sz="1100" dirty="0">
              <a:solidFill>
                <a:srgbClr val="951B8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5E739CB-40B9-F845-8220-437F9BBE099E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E8B5D95-44C2-07A8-3C64-6A792EAAB126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 Decoration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302269-123C-1C21-386F-E19F3C7C4708}"/>
              </a:ext>
            </a:extLst>
          </p:cNvPr>
          <p:cNvSpPr txBox="1"/>
          <p:nvPr/>
        </p:nvSpPr>
        <p:spPr>
          <a:xfrm>
            <a:off x="1200149" y="4764622"/>
            <a:ext cx="99325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 make a bag decoration</a:t>
            </a: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BBD0EC3-352E-2A43-AAD0-AD9273C363D3}"/>
              </a:ext>
            </a:extLst>
          </p:cNvPr>
          <p:cNvSpPr txBox="1"/>
          <p:nvPr/>
        </p:nvSpPr>
        <p:spPr>
          <a:xfrm>
            <a:off x="2400508" y="805679"/>
            <a:ext cx="73721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Design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Research the decoration of your choice.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When you have selected your design, your teacher will give you the matching template.</a:t>
            </a:r>
          </a:p>
          <a:p>
            <a:pPr algn="ctr"/>
            <a:endParaRPr lang="en-GB" sz="2100" dirty="0">
              <a:latin typeface="Berlin Sans FB" panose="020E0602020502020306" pitchFamily="34" charset="0"/>
            </a:endParaRPr>
          </a:p>
          <a:p>
            <a:pPr algn="ctr"/>
            <a:endParaRPr lang="en-GB" sz="2800" dirty="0">
              <a:latin typeface="Berlin Sans FB" panose="020E0602020502020306" pitchFamily="34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97C5275-CD0E-7E4C-A8CB-067B0861E1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65" t="48118" r="40854" b="17153"/>
          <a:stretch/>
        </p:blipFill>
        <p:spPr>
          <a:xfrm rot="520839">
            <a:off x="1698069" y="3398100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A5D5A76-6B3D-6C41-B03D-9CCED5F4EF6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02" t="3714" r="29891" b="7369"/>
          <a:stretch/>
        </p:blipFill>
        <p:spPr>
          <a:xfrm rot="21344417">
            <a:off x="4016584" y="3302789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8DEA15C-41A7-9548-88DE-2DA0A2B10F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7" t="45179" r="4016" b="-719"/>
          <a:stretch/>
        </p:blipFill>
        <p:spPr>
          <a:xfrm rot="390534">
            <a:off x="6057373" y="3336978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B3A6FA-87FB-6F42-8218-B6E8C73DC7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25" t="341" r="895" b="823"/>
          <a:stretch/>
        </p:blipFill>
        <p:spPr>
          <a:xfrm rot="21420517">
            <a:off x="8262547" y="3387875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6127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B323FC-D850-704D-A336-F3BD8E8CD896}"/>
              </a:ext>
            </a:extLst>
          </p:cNvPr>
          <p:cNvSpPr txBox="1"/>
          <p:nvPr/>
        </p:nvSpPr>
        <p:spPr>
          <a:xfrm>
            <a:off x="1771856" y="831307"/>
            <a:ext cx="8643524" cy="211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Consider:</a:t>
            </a:r>
          </a:p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will you attach your decoration to the bag?</a:t>
            </a:r>
          </a:p>
          <a:p>
            <a:pPr algn="ctr">
              <a:spcBef>
                <a:spcPts val="10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Will you sew on ribbon?</a:t>
            </a:r>
          </a:p>
          <a:p>
            <a:pPr algn="ctr">
              <a:spcBef>
                <a:spcPts val="10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Or use a loop or a ring?</a:t>
            </a:r>
          </a:p>
          <a:p>
            <a:endParaRPr lang="en-GB" sz="2100" dirty="0">
              <a:latin typeface="Berlin Sans FB" panose="020E0602020502020306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D3C1AA-D35C-C064-CD53-F186B0CD45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65" t="48118" r="40854" b="17153"/>
          <a:stretch/>
        </p:blipFill>
        <p:spPr>
          <a:xfrm rot="520839">
            <a:off x="1698069" y="3398100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2B15A2-8071-B845-698E-5E96DFBBB9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02" t="3714" r="29891" b="7369"/>
          <a:stretch/>
        </p:blipFill>
        <p:spPr>
          <a:xfrm rot="21344417">
            <a:off x="4016584" y="3302789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4A6C14-B66C-3D2F-848C-3E7C1ACD6F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7" t="45179" r="4016" b="-719"/>
          <a:stretch/>
        </p:blipFill>
        <p:spPr>
          <a:xfrm rot="390534">
            <a:off x="6057373" y="3336978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084F8F-8FEE-4FD7-46A8-E3C0D095D0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25" t="341" r="895" b="823"/>
          <a:stretch/>
        </p:blipFill>
        <p:spPr>
          <a:xfrm rot="21420517">
            <a:off x="8262547" y="3387875"/>
            <a:ext cx="2155877" cy="2151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8369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8" y="357809"/>
            <a:ext cx="4747592" cy="61007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  <a:buClr>
                <a:srgbClr val="951B81"/>
              </a:buClr>
            </a:pPr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</a:rPr>
              <a:t>What tools do we need?</a:t>
            </a:r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Felt material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Scissors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Needle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Thread 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Glue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Decorative items (beads, ribbon etc.)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Ribbon</a:t>
            </a:r>
          </a:p>
          <a:p>
            <a:pPr marL="342900" indent="-342900">
              <a:spcBef>
                <a:spcPts val="1200"/>
              </a:spcBef>
              <a:buClr>
                <a:srgbClr val="951B81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Design templates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80E370-175D-D240-A3BA-2725D8E8B3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1" r="36429" b="4785"/>
          <a:stretch/>
        </p:blipFill>
        <p:spPr>
          <a:xfrm>
            <a:off x="1470710" y="1237173"/>
            <a:ext cx="4193489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BF17CA-413E-D846-B2ED-39C5E4A7E1D0}"/>
              </a:ext>
            </a:extLst>
          </p:cNvPr>
          <p:cNvSpPr txBox="1"/>
          <p:nvPr/>
        </p:nvSpPr>
        <p:spPr>
          <a:xfrm>
            <a:off x="6077978" y="394138"/>
            <a:ext cx="4604074" cy="605395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</a:rPr>
              <a:t>Now consider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colour material do you need?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colour thread will you use?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colour ribbon?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Which decorative items?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AB05D0-F9FF-D81E-4D50-529E66A673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1" r="36429" b="4785"/>
          <a:stretch/>
        </p:blipFill>
        <p:spPr>
          <a:xfrm>
            <a:off x="1470710" y="1237173"/>
            <a:ext cx="4193489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5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FB82A95-B9D4-044A-AF88-379CF192F5C7}"/>
              </a:ext>
            </a:extLst>
          </p:cNvPr>
          <p:cNvSpPr txBox="1"/>
          <p:nvPr/>
        </p:nvSpPr>
        <p:spPr>
          <a:xfrm>
            <a:off x="1454517" y="1213008"/>
            <a:ext cx="8319070" cy="44319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Safety first!</a:t>
            </a:r>
          </a:p>
          <a:p>
            <a:pPr>
              <a:lnSpc>
                <a:spcPct val="150000"/>
              </a:lnSpc>
              <a:buClr>
                <a:srgbClr val="951B81"/>
              </a:buClr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When we are using tools, what do we have to be careful about?</a:t>
            </a:r>
          </a:p>
          <a:p>
            <a:pPr>
              <a:lnSpc>
                <a:spcPct val="150000"/>
              </a:lnSpc>
              <a:buClr>
                <a:srgbClr val="951B81"/>
              </a:buClr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Scissors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Scissors are sharp.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use them when the teacher gives us permission, to make sure the teacher can check we are using them safely.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handle scissors carefully.</a:t>
            </a:r>
          </a:p>
          <a:p>
            <a:pPr>
              <a:spcBef>
                <a:spcPts val="18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Needles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Needles are sharp.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use them when the teacher gives us permission, to make sure the teacher can check we are using them safely.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careful when we push needles through the material, keeping fingers out of the way.</a:t>
            </a:r>
          </a:p>
        </p:txBody>
      </p:sp>
    </p:spTree>
    <p:extLst>
      <p:ext uri="{BB962C8B-B14F-4D97-AF65-F5344CB8AC3E}">
        <p14:creationId xmlns:p14="http://schemas.microsoft.com/office/powerpoint/2010/main" val="340114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8" y="1"/>
            <a:ext cx="4853258" cy="685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</a:rPr>
              <a:t>Threading a needle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remembers how to thread a needle?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Watch your teacher …!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When you have threaded the needle, what do you need to do?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Tie a knot!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happens if you don’t tie the knot?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Oops – we have to thread the needle again!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CBE8F8-889C-2949-A09F-50E3040FB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213" r="19768"/>
          <a:stretch/>
        </p:blipFill>
        <p:spPr>
          <a:xfrm>
            <a:off x="1450974" y="1237173"/>
            <a:ext cx="4213225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4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7" y="0"/>
            <a:ext cx="4640823" cy="685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600" b="1" dirty="0">
                <a:solidFill>
                  <a:srgbClr val="951B81"/>
                </a:solidFill>
                <a:latin typeface="Comic Sans MS" panose="030F0902030302020204" pitchFamily="66" charset="0"/>
              </a:rPr>
              <a:t>Running stitch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remembers how to do running stitch?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Watch your teacher …!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Start under the fabric and push the needle through. Keep pulling the needle until the knot is caught on the fabric (good job we tied that knot!).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 a straight line, 1cm from where the thread came out, we push the needle back down through the fabric.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Back up again – and on we go. All the way to the end of the row.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Then we tie the final knot.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BE5EC7-77AE-7549-B829-C1D150E350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69" r="15732"/>
          <a:stretch/>
        </p:blipFill>
        <p:spPr>
          <a:xfrm>
            <a:off x="1450974" y="1235330"/>
            <a:ext cx="4213225" cy="4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rgbClr val="2626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15163</TotalTime>
  <Words>618</Words>
  <Application>Microsoft Office PowerPoint</Application>
  <PresentationFormat>Widescreen</PresentationFormat>
  <Paragraphs>95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Comic Sans MS</vt:lpstr>
      <vt:lpstr>Arial</vt:lpstr>
      <vt:lpstr>Berlin Sans FB</vt:lpstr>
      <vt:lpstr>Calibri Light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296</cp:revision>
  <dcterms:created xsi:type="dcterms:W3CDTF">2021-01-11T17:47:06Z</dcterms:created>
  <dcterms:modified xsi:type="dcterms:W3CDTF">2022-08-11T12:33:41Z</dcterms:modified>
</cp:coreProperties>
</file>