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85" r:id="rId2"/>
    <p:sldId id="286" r:id="rId3"/>
    <p:sldId id="288" r:id="rId4"/>
    <p:sldId id="322" r:id="rId5"/>
    <p:sldId id="289" r:id="rId6"/>
    <p:sldId id="307" r:id="rId7"/>
    <p:sldId id="311" r:id="rId8"/>
    <p:sldId id="290" r:id="rId9"/>
    <p:sldId id="308" r:id="rId10"/>
    <p:sldId id="309" r:id="rId11"/>
    <p:sldId id="291" r:id="rId12"/>
    <p:sldId id="293" r:id="rId13"/>
    <p:sldId id="310" r:id="rId14"/>
    <p:sldId id="312" r:id="rId15"/>
    <p:sldId id="292" r:id="rId16"/>
    <p:sldId id="324" r:id="rId17"/>
    <p:sldId id="325"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65" userDrawn="1">
          <p15:clr>
            <a:srgbClr val="A4A3A4"/>
          </p15:clr>
        </p15:guide>
        <p15:guide id="2" pos="4226" userDrawn="1">
          <p15:clr>
            <a:srgbClr val="A4A3A4"/>
          </p15:clr>
        </p15:guide>
        <p15:guide id="3" orient="horz" pos="3589" userDrawn="1">
          <p15:clr>
            <a:srgbClr val="A4A3A4"/>
          </p15:clr>
        </p15:guide>
        <p15:guide id="4" pos="3454" userDrawn="1">
          <p15:clr>
            <a:srgbClr val="A4A3A4"/>
          </p15:clr>
        </p15:guide>
        <p15:guide id="5" orient="horz" pos="3816" userDrawn="1">
          <p15:clr>
            <a:srgbClr val="A4A3A4"/>
          </p15:clr>
        </p15:guide>
        <p15:guide id="6" pos="2978" userDrawn="1">
          <p15:clr>
            <a:srgbClr val="A4A3A4"/>
          </p15:clr>
        </p15:guide>
        <p15:guide id="7" orient="horz" pos="1071" userDrawn="1">
          <p15:clr>
            <a:srgbClr val="A4A3A4"/>
          </p15:clr>
        </p15:guide>
        <p15:guide id="8" orient="horz" pos="1298" userDrawn="1">
          <p15:clr>
            <a:srgbClr val="A4A3A4"/>
          </p15:clr>
        </p15:guide>
        <p15:guide id="9" orient="horz" pos="2863" userDrawn="1">
          <p15:clr>
            <a:srgbClr val="A4A3A4"/>
          </p15:clr>
        </p15:guide>
        <p15:guide id="10" orient="horz" pos="686" userDrawn="1">
          <p15:clr>
            <a:srgbClr val="A4A3A4"/>
          </p15:clr>
        </p15:guide>
        <p15:guide id="11" pos="461" userDrawn="1">
          <p15:clr>
            <a:srgbClr val="A4A3A4"/>
          </p15:clr>
        </p15:guide>
        <p15:guide id="12" orient="horz" pos="1094" userDrawn="1">
          <p15:clr>
            <a:srgbClr val="A4A3A4"/>
          </p15:clr>
        </p15:guide>
        <p15:guide id="13" orient="horz" pos="15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00"/>
    <a:srgbClr val="FF0000"/>
    <a:srgbClr val="E6007C"/>
    <a:srgbClr val="003057"/>
    <a:srgbClr val="4AAC27"/>
    <a:srgbClr val="96BE2D"/>
    <a:srgbClr val="0099C3"/>
    <a:srgbClr val="705191"/>
    <a:srgbClr val="EC6608"/>
    <a:srgbClr val="25B2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291"/>
    <p:restoredTop sz="87974" autoAdjust="0"/>
  </p:normalViewPr>
  <p:slideViewPr>
    <p:cSldViewPr snapToGrid="0">
      <p:cViewPr varScale="1">
        <p:scale>
          <a:sx n="72" d="100"/>
          <a:sy n="72" d="100"/>
        </p:scale>
        <p:origin x="1502" y="67"/>
      </p:cViewPr>
      <p:guideLst>
        <p:guide orient="horz" pos="4065"/>
        <p:guide pos="4226"/>
        <p:guide orient="horz" pos="3589"/>
        <p:guide pos="3454"/>
        <p:guide orient="horz" pos="3816"/>
        <p:guide pos="2978"/>
        <p:guide orient="horz" pos="1071"/>
        <p:guide orient="horz" pos="1298"/>
        <p:guide orient="horz" pos="2863"/>
        <p:guide orient="horz" pos="686"/>
        <p:guide pos="461"/>
        <p:guide orient="horz" pos="1094"/>
        <p:guide orient="horz" pos="1502"/>
      </p:guideLst>
    </p:cSldViewPr>
  </p:slideViewPr>
  <p:notesTextViewPr>
    <p:cViewPr>
      <p:scale>
        <a:sx n="1" d="1"/>
        <a:sy n="1" d="1"/>
      </p:scale>
      <p:origin x="0" y="0"/>
    </p:cViewPr>
  </p:notesTextViewPr>
  <p:notesViewPr>
    <p:cSldViewPr snapToGrid="0">
      <p:cViewPr varScale="1">
        <p:scale>
          <a:sx n="150" d="100"/>
          <a:sy n="150" d="100"/>
        </p:scale>
        <p:origin x="4480"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Quiz 2 has 15 questions. </a:t>
            </a:r>
            <a:r>
              <a:rPr lang="en-GB" b="1" i="0"/>
              <a:t>Who holds the power for each one, Parliament or council?</a:t>
            </a:r>
            <a:endParaRPr lang="en-GB" i="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Please use ‘Slide Show’ to enable the slide animations and start the quiz. Click on the buttons to progress and answer questions correctly to be able to progress to the next question.</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2355227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rgbClr val="003057"/>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1277878"/>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471509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BC44D6-9711-7F6A-7C0C-A28C249933FE}"/>
            </a:ext>
          </a:extLst>
        </p:cNvPr>
        <p:cNvGrpSpPr/>
        <p:nvPr/>
      </p:nvGrpSpPr>
      <p:grpSpPr>
        <a:xfrm>
          <a:off x="0" y="0"/>
          <a:ext cx="0" cy="0"/>
          <a:chOff x="0" y="0"/>
          <a:chExt cx="0" cy="0"/>
        </a:xfrm>
      </p:grpSpPr>
      <p:pic>
        <p:nvPicPr>
          <p:cNvPr id="2" name="Parliament">
            <a:extLst>
              <a:ext uri="{FF2B5EF4-FFF2-40B4-BE49-F238E27FC236}">
                <a16:creationId xmlns:a16="http://schemas.microsoft.com/office/drawing/2014/main" id="{6A998586-F2AB-37B5-5613-61710362A8D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055CEC1D-B163-8060-3083-29D81D751416}"/>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BAA33169-B4F0-1D7A-0EA1-AE94BB9951BA}"/>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FC214EEE-6734-21DE-9729-D2BABBF1E89C}"/>
              </a:ext>
            </a:extLst>
          </p:cNvPr>
          <p:cNvSpPr txBox="1">
            <a:spLocks noGrp="1"/>
          </p:cNvSpPr>
          <p:nvPr>
            <p:ph type="title" idx="4294967295"/>
          </p:nvPr>
        </p:nvSpPr>
        <p:spPr>
          <a:xfrm>
            <a:off x="723900" y="2492469"/>
            <a:ext cx="5782408" cy="11823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8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Quiz 2</a:t>
            </a:r>
          </a:p>
        </p:txBody>
      </p:sp>
      <p:sp>
        <p:nvSpPr>
          <p:cNvPr id="5" name="Subtitle 2">
            <a:extLst>
              <a:ext uri="{FF2B5EF4-FFF2-40B4-BE49-F238E27FC236}">
                <a16:creationId xmlns:a16="http://schemas.microsoft.com/office/drawing/2014/main" id="{22D59236-B580-1C84-BD08-F5F3B3A6FB23}"/>
              </a:ext>
            </a:extLst>
          </p:cNvPr>
          <p:cNvSpPr txBox="1">
            <a:spLocks/>
          </p:cNvSpPr>
          <p:nvPr/>
        </p:nvSpPr>
        <p:spPr>
          <a:xfrm>
            <a:off x="723899" y="3674844"/>
            <a:ext cx="6254969" cy="126701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a:solidFill>
                  <a:schemeClr val="bg1"/>
                </a:solidFill>
                <a:latin typeface="Arial" panose="020B0604020202020204" pitchFamily="34" charset="0"/>
                <a:cs typeface="Arial" panose="020B0604020202020204" pitchFamily="34" charset="0"/>
              </a:rPr>
              <a:t>15 questions</a:t>
            </a:r>
            <a:endParaRPr lang="en-GB" b="1" dirty="0">
              <a:solidFill>
                <a:schemeClr val="bg1"/>
              </a:solidFill>
              <a:latin typeface="Arial" panose="020B0604020202020204" pitchFamily="34" charset="0"/>
              <a:cs typeface="Arial" panose="020B0604020202020204" pitchFamily="34" charset="0"/>
            </a:endParaRPr>
          </a:p>
          <a:p>
            <a:pPr marL="0" indent="0">
              <a:lnSpc>
                <a:spcPct val="100000"/>
              </a:lnSpc>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Parliament</a:t>
            </a:r>
            <a:r>
              <a:rPr lang="en-GB" sz="4000" dirty="0">
                <a:solidFill>
                  <a:schemeClr val="bg1"/>
                </a:solidFill>
                <a:latin typeface="Arial" panose="020B0604020202020204" pitchFamily="34" charset="0"/>
                <a:cs typeface="Arial" panose="020B0604020202020204" pitchFamily="34" charset="0"/>
              </a:rPr>
              <a:t> or </a:t>
            </a:r>
            <a:r>
              <a:rPr lang="en-GB" sz="4000" b="1" dirty="0">
                <a:solidFill>
                  <a:schemeClr val="bg1"/>
                </a:solidFill>
                <a:latin typeface="Arial" panose="020B0604020202020204" pitchFamily="34" charset="0"/>
                <a:cs typeface="Arial" panose="020B0604020202020204" pitchFamily="34" charset="0"/>
              </a:rPr>
              <a:t>council</a:t>
            </a:r>
            <a:r>
              <a:rPr lang="en-GB" sz="4000" dirty="0">
                <a:solidFill>
                  <a:schemeClr val="bg1"/>
                </a:solidFill>
                <a:latin typeface="Arial" panose="020B0604020202020204" pitchFamily="34" charset="0"/>
                <a:cs typeface="Arial" panose="020B0604020202020204" pitchFamily="34" charset="0"/>
              </a:rPr>
              <a:t>?</a:t>
            </a:r>
          </a:p>
        </p:txBody>
      </p:sp>
      <p:pic>
        <p:nvPicPr>
          <p:cNvPr id="12" name="Picture 11">
            <a:extLst>
              <a:ext uri="{FF2B5EF4-FFF2-40B4-BE49-F238E27FC236}">
                <a16:creationId xmlns:a16="http://schemas.microsoft.com/office/drawing/2014/main" id="{B421E034-EEF7-EEFE-303D-64B37B852F7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descr="Start Quiz button">
            <a:extLst>
              <a:ext uri="{FF2B5EF4-FFF2-40B4-BE49-F238E27FC236}">
                <a16:creationId xmlns:a16="http://schemas.microsoft.com/office/drawing/2014/main" id="{B5098550-E24A-E476-C575-8DAA52785161}"/>
              </a:ext>
            </a:extLst>
          </p:cNvPr>
          <p:cNvGrpSpPr/>
          <p:nvPr/>
        </p:nvGrpSpPr>
        <p:grpSpPr>
          <a:xfrm>
            <a:off x="833068" y="5660910"/>
            <a:ext cx="2934446" cy="707886"/>
            <a:chOff x="833068" y="5660910"/>
            <a:chExt cx="2934446" cy="707886"/>
          </a:xfrm>
        </p:grpSpPr>
        <p:sp>
          <p:nvSpPr>
            <p:cNvPr id="6" name="Rectangle 5">
              <a:extLst>
                <a:ext uri="{FF2B5EF4-FFF2-40B4-BE49-F238E27FC236}">
                  <a16:creationId xmlns:a16="http://schemas.microsoft.com/office/drawing/2014/main" id="{B351BAD4-AA96-59B5-13A8-DC6E253A7855}"/>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algn="ctr"/>
              <a:endParaRPr lang="en-GB" sz="4000" b="1" dirty="0">
                <a:solidFill>
                  <a:schemeClr val="bg1"/>
                </a:solidFill>
                <a:latin typeface="Arial" panose="020B0604020202020204" pitchFamily="34" charset="0"/>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DA88B5E2-078E-F581-FC22-25BCF6287BCF}"/>
                </a:ext>
              </a:extLst>
            </p:cNvPr>
            <p:cNvSpPr txBox="1"/>
            <p:nvPr/>
          </p:nvSpPr>
          <p:spPr>
            <a:xfrm>
              <a:off x="833068" y="5660910"/>
              <a:ext cx="2934446" cy="707886"/>
            </a:xfrm>
            <a:prstGeom prst="rect">
              <a:avLst/>
            </a:prstGeom>
            <a:noFill/>
          </p:spPr>
          <p:txBody>
            <a:bodyPr wrap="square" rtlCol="0">
              <a:spAutoFit/>
            </a:bodyPr>
            <a:lstStyle/>
            <a:p>
              <a:pPr algn="ctr"/>
              <a:r>
                <a:rPr lang="en-GB" sz="4000" b="1" dirty="0">
                  <a:solidFill>
                    <a:schemeClr val="bg1"/>
                  </a:solidFill>
                  <a:latin typeface="Arial" panose="020B0604020202020204" pitchFamily="34" charset="0"/>
                  <a:cs typeface="Arial" panose="020B0604020202020204" pitchFamily="34" charset="0"/>
                </a:rPr>
                <a:t>Start quiz</a:t>
              </a:r>
            </a:p>
          </p:txBody>
        </p:sp>
      </p:grpSp>
    </p:spTree>
    <p:extLst>
      <p:ext uri="{BB962C8B-B14F-4D97-AF65-F5344CB8AC3E}">
        <p14:creationId xmlns:p14="http://schemas.microsoft.com/office/powerpoint/2010/main" val="14713299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60E3B3-72B3-52FD-D1CB-964507350EE2}"/>
            </a:ext>
          </a:extLst>
        </p:cNvPr>
        <p:cNvGrpSpPr/>
        <p:nvPr/>
      </p:nvGrpSpPr>
      <p:grpSpPr>
        <a:xfrm>
          <a:off x="0" y="0"/>
          <a:ext cx="0" cy="0"/>
          <a:chOff x="0" y="0"/>
          <a:chExt cx="0" cy="0"/>
        </a:xfrm>
      </p:grpSpPr>
      <p:pic>
        <p:nvPicPr>
          <p:cNvPr id="6" name="Driving Laws">
            <a:extLst>
              <a:ext uri="{FF2B5EF4-FFF2-40B4-BE49-F238E27FC236}">
                <a16:creationId xmlns:a16="http://schemas.microsoft.com/office/drawing/2014/main" id="{FB898C97-B70B-38DA-7383-42625E4DC18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3705"/>
          <a:stretch>
            <a:fillRect/>
          </a:stretch>
        </p:blipFill>
        <p:spPr>
          <a:xfrm>
            <a:off x="4048850" y="0"/>
            <a:ext cx="8143150" cy="4545013"/>
          </a:xfrm>
          <a:prstGeom prst="rect">
            <a:avLst/>
          </a:prstGeom>
        </p:spPr>
      </p:pic>
      <p:sp>
        <p:nvSpPr>
          <p:cNvPr id="18" name="Rectangle 17">
            <a:extLst>
              <a:ext uri="{FF2B5EF4-FFF2-40B4-BE49-F238E27FC236}">
                <a16:creationId xmlns:a16="http://schemas.microsoft.com/office/drawing/2014/main" id="{EBE266B5-5B44-9836-7D6B-33A448EDCEB7}"/>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DF876D5F-5EF1-289E-A223-6609D9219652}"/>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1EE65C47-3F4C-9019-EB2B-F070FB559247}"/>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95A3F508-2516-47D7-40A4-042D52F66A30}"/>
              </a:ext>
            </a:extLst>
          </p:cNvPr>
          <p:cNvSpPr>
            <a:spLocks noGrp="1"/>
          </p:cNvSpPr>
          <p:nvPr>
            <p:ph type="ctrTitle"/>
          </p:nvPr>
        </p:nvSpPr>
        <p:spPr>
          <a:xfrm>
            <a:off x="601777" y="466253"/>
            <a:ext cx="3670419" cy="1477328"/>
          </a:xfrm>
        </p:spPr>
        <p:txBody>
          <a:bodyPr/>
          <a:lstStyle/>
          <a:p>
            <a:pPr>
              <a:lnSpc>
                <a:spcPts val="5200"/>
              </a:lnSpc>
            </a:pPr>
            <a:r>
              <a:rPr lang="en-GB" dirty="0"/>
              <a:t>Driving laws</a:t>
            </a:r>
          </a:p>
        </p:txBody>
      </p:sp>
      <p:sp>
        <p:nvSpPr>
          <p:cNvPr id="20" name="Subtitle 2">
            <a:extLst>
              <a:ext uri="{FF2B5EF4-FFF2-40B4-BE49-F238E27FC236}">
                <a16:creationId xmlns:a16="http://schemas.microsoft.com/office/drawing/2014/main" id="{3C589B7E-AEC6-B365-25D5-40872B05F8E1}"/>
              </a:ext>
            </a:extLst>
          </p:cNvPr>
          <p:cNvSpPr>
            <a:spLocks noGrp="1"/>
          </p:cNvSpPr>
          <p:nvPr>
            <p:ph type="subTitle" idx="1"/>
          </p:nvPr>
        </p:nvSpPr>
        <p:spPr>
          <a:xfrm>
            <a:off x="644167" y="2035728"/>
            <a:ext cx="3025343" cy="1569660"/>
          </a:xfrm>
        </p:spPr>
        <p:txBody>
          <a:bodyPr/>
          <a:lstStyle/>
          <a:p>
            <a:pPr>
              <a:lnSpc>
                <a:spcPct val="100000"/>
              </a:lnSpc>
              <a:spcBef>
                <a:spcPts val="0"/>
              </a:spcBef>
            </a:pPr>
            <a:r>
              <a:rPr lang="en-GB" dirty="0"/>
              <a:t>Setting the age you can learn to drive and the rules of the road.</a:t>
            </a:r>
          </a:p>
        </p:txBody>
      </p:sp>
      <p:sp>
        <p:nvSpPr>
          <p:cNvPr id="28" name="Rectangle 27">
            <a:extLst>
              <a:ext uri="{FF2B5EF4-FFF2-40B4-BE49-F238E27FC236}">
                <a16:creationId xmlns:a16="http://schemas.microsoft.com/office/drawing/2014/main" id="{6628C6EA-AC27-E339-8E3E-A8796D7956D3}"/>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85EB6C3D-D383-3D76-D6B9-13A49B73D431}"/>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3EF59716-5FEE-4638-CDDF-247FC32A94D6}"/>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E1D71DC-C499-AA98-25BE-8480EC8A5F53}"/>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96658C05-DD59-859A-9005-E5894087901E}"/>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08367435-1ACE-6D47-C7DA-B20CC51F3E21}"/>
              </a:ext>
            </a:extLst>
          </p:cNvPr>
          <p:cNvSpPr/>
          <p:nvPr/>
        </p:nvSpPr>
        <p:spPr>
          <a:xfrm>
            <a:off x="10222129" y="80173"/>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9890851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4C3980-5D4E-6057-200C-CC3DB129B543}"/>
            </a:ext>
          </a:extLst>
        </p:cNvPr>
        <p:cNvGrpSpPr/>
        <p:nvPr/>
      </p:nvGrpSpPr>
      <p:grpSpPr>
        <a:xfrm>
          <a:off x="0" y="0"/>
          <a:ext cx="0" cy="0"/>
          <a:chOff x="0" y="0"/>
          <a:chExt cx="0" cy="0"/>
        </a:xfrm>
      </p:grpSpPr>
      <p:pic>
        <p:nvPicPr>
          <p:cNvPr id="5" name="Cycle lane">
            <a:extLst>
              <a:ext uri="{FF2B5EF4-FFF2-40B4-BE49-F238E27FC236}">
                <a16:creationId xmlns:a16="http://schemas.microsoft.com/office/drawing/2014/main" id="{FF7EE60A-3D1A-33A3-EC16-7162D5C4CC8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10939" y="-12289"/>
            <a:ext cx="7681061" cy="4557750"/>
          </a:xfrm>
          <a:prstGeom prst="rect">
            <a:avLst/>
          </a:prstGeom>
        </p:spPr>
      </p:pic>
      <p:sp>
        <p:nvSpPr>
          <p:cNvPr id="14" name="Rectangle 13">
            <a:extLst>
              <a:ext uri="{FF2B5EF4-FFF2-40B4-BE49-F238E27FC236}">
                <a16:creationId xmlns:a16="http://schemas.microsoft.com/office/drawing/2014/main" id="{CC545254-229C-06EB-4D75-813CC019DBA8}"/>
              </a:ext>
              <a:ext uri="{C183D7F6-B498-43B3-948B-1728B52AA6E4}">
                <adec:decorative xmlns:adec="http://schemas.microsoft.com/office/drawing/2017/decorative" val="1"/>
              </a:ext>
            </a:extLst>
          </p:cNvPr>
          <p:cNvSpPr/>
          <p:nvPr/>
        </p:nvSpPr>
        <p:spPr>
          <a:xfrm>
            <a:off x="-8991"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240B9A12-8211-DF37-256D-B222BA8808E2}"/>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3C8CC1D0-9908-4A36-2457-ECB3604629D4}"/>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57475BF1-0D74-B59D-176D-B12F993795F0}"/>
              </a:ext>
            </a:extLst>
          </p:cNvPr>
          <p:cNvSpPr>
            <a:spLocks noGrp="1"/>
          </p:cNvSpPr>
          <p:nvPr>
            <p:ph type="ctrTitle"/>
          </p:nvPr>
        </p:nvSpPr>
        <p:spPr>
          <a:xfrm>
            <a:off x="616768" y="468600"/>
            <a:ext cx="2711050" cy="1477328"/>
          </a:xfrm>
        </p:spPr>
        <p:txBody>
          <a:bodyPr/>
          <a:lstStyle/>
          <a:p>
            <a:pPr>
              <a:lnSpc>
                <a:spcPts val="5200"/>
              </a:lnSpc>
            </a:pPr>
            <a:r>
              <a:rPr lang="en-GB" dirty="0"/>
              <a:t>Cycle lanes</a:t>
            </a:r>
          </a:p>
        </p:txBody>
      </p:sp>
      <p:sp>
        <p:nvSpPr>
          <p:cNvPr id="16" name="Subtitle 2">
            <a:extLst>
              <a:ext uri="{FF2B5EF4-FFF2-40B4-BE49-F238E27FC236}">
                <a16:creationId xmlns:a16="http://schemas.microsoft.com/office/drawing/2014/main" id="{5DE55211-DCFC-2D60-165A-1CA509653B73}"/>
              </a:ext>
            </a:extLst>
          </p:cNvPr>
          <p:cNvSpPr>
            <a:spLocks noGrp="1"/>
          </p:cNvSpPr>
          <p:nvPr>
            <p:ph type="subTitle" idx="1"/>
          </p:nvPr>
        </p:nvSpPr>
        <p:spPr>
          <a:xfrm>
            <a:off x="616768" y="2033825"/>
            <a:ext cx="2944062" cy="1200329"/>
          </a:xfrm>
        </p:spPr>
        <p:txBody>
          <a:bodyPr/>
          <a:lstStyle/>
          <a:p>
            <a:pPr>
              <a:lnSpc>
                <a:spcPct val="100000"/>
              </a:lnSpc>
              <a:spcBef>
                <a:spcPts val="0"/>
              </a:spcBef>
            </a:pPr>
            <a:r>
              <a:rPr lang="en-GB" dirty="0"/>
              <a:t>Building new lanes to make cycling to school safer.</a:t>
            </a:r>
          </a:p>
        </p:txBody>
      </p:sp>
      <p:sp>
        <p:nvSpPr>
          <p:cNvPr id="28" name="Rectangle 27">
            <a:extLst>
              <a:ext uri="{FF2B5EF4-FFF2-40B4-BE49-F238E27FC236}">
                <a16:creationId xmlns:a16="http://schemas.microsoft.com/office/drawing/2014/main" id="{19F0FE6D-06F5-6692-DC3A-FBF5CD870A74}"/>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364129C7-DCC5-27D9-A152-C8841705D6C8}"/>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A81AF0C5-5A0F-C658-B3B8-967E2E549F20}"/>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9F5AFDCF-E7EB-756A-4A1B-036C4AA2ABE5}"/>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41C373EA-FFB8-218D-2563-8FC9746FD2C3}"/>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B2B82BAA-0EF6-EEEF-34E0-AA15BE4CFA87}"/>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22426267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35C732-A1D4-5ED4-C2EE-EA02A1433B64}"/>
            </a:ext>
          </a:extLst>
        </p:cNvPr>
        <p:cNvGrpSpPr/>
        <p:nvPr/>
      </p:nvGrpSpPr>
      <p:grpSpPr>
        <a:xfrm>
          <a:off x="0" y="0"/>
          <a:ext cx="0" cy="0"/>
          <a:chOff x="0" y="0"/>
          <a:chExt cx="0" cy="0"/>
        </a:xfrm>
      </p:grpSpPr>
      <p:pic>
        <p:nvPicPr>
          <p:cNvPr id="5" name="Planning Permission">
            <a:extLst>
              <a:ext uri="{FF2B5EF4-FFF2-40B4-BE49-F238E27FC236}">
                <a16:creationId xmlns:a16="http://schemas.microsoft.com/office/drawing/2014/main" id="{B135B8E1-D1AB-776B-E3C1-879C220813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8275"/>
          <a:stretch>
            <a:fillRect/>
          </a:stretch>
        </p:blipFill>
        <p:spPr>
          <a:xfrm>
            <a:off x="4023361" y="-7902"/>
            <a:ext cx="8157309" cy="4552916"/>
          </a:xfrm>
          <a:prstGeom prst="rect">
            <a:avLst/>
          </a:prstGeom>
        </p:spPr>
      </p:pic>
      <p:sp>
        <p:nvSpPr>
          <p:cNvPr id="14" name="Rectangle 13">
            <a:extLst>
              <a:ext uri="{FF2B5EF4-FFF2-40B4-BE49-F238E27FC236}">
                <a16:creationId xmlns:a16="http://schemas.microsoft.com/office/drawing/2014/main" id="{FC71A89B-0A93-EA35-F24E-F61E0A48CE70}"/>
              </a:ext>
              <a:ext uri="{C183D7F6-B498-43B3-948B-1728B52AA6E4}">
                <adec:decorative xmlns:adec="http://schemas.microsoft.com/office/drawing/2017/decorative" val="1"/>
              </a:ext>
            </a:extLst>
          </p:cNvPr>
          <p:cNvSpPr/>
          <p:nvPr/>
        </p:nvSpPr>
        <p:spPr>
          <a:xfrm>
            <a:off x="-6838"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2CFAC302-EBCC-DA30-2B69-072A5550DF06}"/>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ABAD214-6868-6691-8E31-83E3F3F410F3}"/>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E0CDFF02-3D37-49A7-6F1C-23D197125C32}"/>
              </a:ext>
            </a:extLst>
          </p:cNvPr>
          <p:cNvSpPr>
            <a:spLocks noGrp="1"/>
          </p:cNvSpPr>
          <p:nvPr>
            <p:ph type="ctrTitle"/>
          </p:nvPr>
        </p:nvSpPr>
        <p:spPr>
          <a:xfrm>
            <a:off x="616768" y="524964"/>
            <a:ext cx="3665672" cy="1426031"/>
          </a:xfrm>
        </p:spPr>
        <p:txBody>
          <a:bodyPr/>
          <a:lstStyle/>
          <a:p>
            <a:pPr>
              <a:lnSpc>
                <a:spcPts val="5200"/>
              </a:lnSpc>
            </a:pPr>
            <a:r>
              <a:rPr lang="en-GB" dirty="0"/>
              <a:t>Planning permission</a:t>
            </a:r>
          </a:p>
        </p:txBody>
      </p:sp>
      <p:sp>
        <p:nvSpPr>
          <p:cNvPr id="16" name="Subtitle 2">
            <a:extLst>
              <a:ext uri="{FF2B5EF4-FFF2-40B4-BE49-F238E27FC236}">
                <a16:creationId xmlns:a16="http://schemas.microsoft.com/office/drawing/2014/main" id="{89C19EEC-B9C8-E746-6378-50FF6ADA3A8F}"/>
              </a:ext>
            </a:extLst>
          </p:cNvPr>
          <p:cNvSpPr>
            <a:spLocks noGrp="1"/>
          </p:cNvSpPr>
          <p:nvPr>
            <p:ph type="subTitle" idx="1"/>
          </p:nvPr>
        </p:nvSpPr>
        <p:spPr>
          <a:xfrm>
            <a:off x="616768" y="2034123"/>
            <a:ext cx="3315152" cy="1562266"/>
          </a:xfrm>
        </p:spPr>
        <p:txBody>
          <a:bodyPr/>
          <a:lstStyle/>
          <a:p>
            <a:pPr>
              <a:lnSpc>
                <a:spcPct val="100000"/>
              </a:lnSpc>
              <a:spcBef>
                <a:spcPts val="0"/>
              </a:spcBef>
            </a:pPr>
            <a:r>
              <a:rPr lang="en-GB" dirty="0"/>
              <a:t>Deciding if a new fast-food chain, housing estate, or supermarket can be built near you.</a:t>
            </a:r>
          </a:p>
        </p:txBody>
      </p:sp>
      <p:sp>
        <p:nvSpPr>
          <p:cNvPr id="28" name="Rectangle 27">
            <a:extLst>
              <a:ext uri="{FF2B5EF4-FFF2-40B4-BE49-F238E27FC236}">
                <a16:creationId xmlns:a16="http://schemas.microsoft.com/office/drawing/2014/main" id="{DB26B2AA-C05F-E74C-23C1-CDDCAA4C75F1}"/>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8D729359-205C-74A7-FFF5-A8132DAFE08D}"/>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CD72FFC-FE32-B117-3145-210F29811A0C}"/>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0758F183-F710-2CF0-AEEF-707C8C8A20C7}"/>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8ABB7E14-BBC4-3CD5-3386-EA1DF6B4C47D}"/>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59FB1831-F508-11F0-CEEB-0F74F1D2DBD5}"/>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11</a:t>
            </a:r>
          </a:p>
        </p:txBody>
      </p:sp>
    </p:spTree>
    <p:extLst>
      <p:ext uri="{BB962C8B-B14F-4D97-AF65-F5344CB8AC3E}">
        <p14:creationId xmlns:p14="http://schemas.microsoft.com/office/powerpoint/2010/main" val="24304449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77A67-3460-2C11-3079-71E32CA30874}"/>
            </a:ext>
          </a:extLst>
        </p:cNvPr>
        <p:cNvGrpSpPr/>
        <p:nvPr/>
      </p:nvGrpSpPr>
      <p:grpSpPr>
        <a:xfrm>
          <a:off x="0" y="0"/>
          <a:ext cx="0" cy="0"/>
          <a:chOff x="0" y="0"/>
          <a:chExt cx="0" cy="0"/>
        </a:xfrm>
      </p:grpSpPr>
      <p:pic>
        <p:nvPicPr>
          <p:cNvPr id="8" name="Vaping and Smoking">
            <a:extLst>
              <a:ext uri="{FF2B5EF4-FFF2-40B4-BE49-F238E27FC236}">
                <a16:creationId xmlns:a16="http://schemas.microsoft.com/office/drawing/2014/main" id="{BAF45DE0-9ABA-0D04-089D-3947B353790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r="4562"/>
          <a:stretch>
            <a:fillRect/>
          </a:stretch>
        </p:blipFill>
        <p:spPr>
          <a:xfrm>
            <a:off x="4419599" y="0"/>
            <a:ext cx="7772401" cy="4545460"/>
          </a:xfrm>
          <a:prstGeom prst="rect">
            <a:avLst/>
          </a:prstGeom>
        </p:spPr>
      </p:pic>
      <p:sp>
        <p:nvSpPr>
          <p:cNvPr id="18" name="Rectangle 17">
            <a:extLst>
              <a:ext uri="{FF2B5EF4-FFF2-40B4-BE49-F238E27FC236}">
                <a16:creationId xmlns:a16="http://schemas.microsoft.com/office/drawing/2014/main" id="{B3AE0E54-083B-537A-5598-9A381FA782F5}"/>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6DCF54D2-B0BC-8841-C892-B58AF3418D08}"/>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3C2074A-EB25-93C0-6C59-53C3A13FB3BF}"/>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883B011E-5EFD-45DA-A445-1976920CA813}"/>
              </a:ext>
            </a:extLst>
          </p:cNvPr>
          <p:cNvSpPr>
            <a:spLocks noGrp="1"/>
          </p:cNvSpPr>
          <p:nvPr>
            <p:ph type="ctrTitle"/>
          </p:nvPr>
        </p:nvSpPr>
        <p:spPr>
          <a:xfrm>
            <a:off x="626001" y="466253"/>
            <a:ext cx="3670419" cy="1477328"/>
          </a:xfrm>
        </p:spPr>
        <p:txBody>
          <a:bodyPr/>
          <a:lstStyle/>
          <a:p>
            <a:pPr>
              <a:lnSpc>
                <a:spcPts val="5200"/>
              </a:lnSpc>
            </a:pPr>
            <a:r>
              <a:rPr lang="en-GB" dirty="0"/>
              <a:t>Vaping and smoking</a:t>
            </a:r>
          </a:p>
        </p:txBody>
      </p:sp>
      <p:sp>
        <p:nvSpPr>
          <p:cNvPr id="20" name="Subtitle 2">
            <a:extLst>
              <a:ext uri="{FF2B5EF4-FFF2-40B4-BE49-F238E27FC236}">
                <a16:creationId xmlns:a16="http://schemas.microsoft.com/office/drawing/2014/main" id="{10E7AE2C-E9C7-21D9-6152-814247B1257F}"/>
              </a:ext>
            </a:extLst>
          </p:cNvPr>
          <p:cNvSpPr>
            <a:spLocks noGrp="1"/>
          </p:cNvSpPr>
          <p:nvPr>
            <p:ph type="subTitle" idx="1"/>
          </p:nvPr>
        </p:nvSpPr>
        <p:spPr>
          <a:xfrm>
            <a:off x="644169" y="2027740"/>
            <a:ext cx="3025343" cy="1200329"/>
          </a:xfrm>
        </p:spPr>
        <p:txBody>
          <a:bodyPr/>
          <a:lstStyle/>
          <a:p>
            <a:pPr>
              <a:lnSpc>
                <a:spcPct val="100000"/>
              </a:lnSpc>
              <a:spcBef>
                <a:spcPts val="0"/>
              </a:spcBef>
            </a:pPr>
            <a:r>
              <a:rPr lang="en-GB" dirty="0"/>
              <a:t>Setting the legal age to buy vapes or cigarettes.</a:t>
            </a:r>
          </a:p>
        </p:txBody>
      </p:sp>
      <p:sp>
        <p:nvSpPr>
          <p:cNvPr id="28" name="Rectangle 27">
            <a:extLst>
              <a:ext uri="{FF2B5EF4-FFF2-40B4-BE49-F238E27FC236}">
                <a16:creationId xmlns:a16="http://schemas.microsoft.com/office/drawing/2014/main" id="{F206CFC6-E2ED-F7C2-1C42-0BCE77E84B6F}"/>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04AB226D-E794-6664-8D63-E8F792616CE9}"/>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41FBCFB8-97F8-6350-F9CB-083CBA5661A0}"/>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ED58924F-2E8F-7C6D-4148-F40CC844F63D}"/>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7E7A461B-39E5-2A0F-F02C-67E712E9ED39}"/>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66D72EBF-985E-D581-36E0-0968B1800141}"/>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12</a:t>
            </a:r>
          </a:p>
        </p:txBody>
      </p:sp>
    </p:spTree>
    <p:extLst>
      <p:ext uri="{BB962C8B-B14F-4D97-AF65-F5344CB8AC3E}">
        <p14:creationId xmlns:p14="http://schemas.microsoft.com/office/powerpoint/2010/main" val="37480173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30BD12-8898-6BE6-8782-FD768BE5FF8D}"/>
            </a:ext>
          </a:extLst>
        </p:cNvPr>
        <p:cNvGrpSpPr/>
        <p:nvPr/>
      </p:nvGrpSpPr>
      <p:grpSpPr>
        <a:xfrm>
          <a:off x="0" y="0"/>
          <a:ext cx="0" cy="0"/>
          <a:chOff x="0" y="0"/>
          <a:chExt cx="0" cy="0"/>
        </a:xfrm>
      </p:grpSpPr>
      <p:pic>
        <p:nvPicPr>
          <p:cNvPr id="5" name="Animal Welfare">
            <a:extLst>
              <a:ext uri="{FF2B5EF4-FFF2-40B4-BE49-F238E27FC236}">
                <a16:creationId xmlns:a16="http://schemas.microsoft.com/office/drawing/2014/main" id="{CF5D1EFE-E587-4522-5D45-B89F3D2FCC9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586"/>
          <a:stretch>
            <a:fillRect/>
          </a:stretch>
        </p:blipFill>
        <p:spPr>
          <a:xfrm>
            <a:off x="4066957" y="1"/>
            <a:ext cx="8143951" cy="4545460"/>
          </a:xfrm>
          <a:prstGeom prst="rect">
            <a:avLst/>
          </a:prstGeom>
        </p:spPr>
      </p:pic>
      <p:sp>
        <p:nvSpPr>
          <p:cNvPr id="18" name="Rectangle 17">
            <a:extLst>
              <a:ext uri="{FF2B5EF4-FFF2-40B4-BE49-F238E27FC236}">
                <a16:creationId xmlns:a16="http://schemas.microsoft.com/office/drawing/2014/main" id="{5A401618-0D83-9ADD-AA25-96A14F674AE3}"/>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62D1A372-90BA-2014-9FDC-03C9F660F46C}"/>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F126E786-0AAB-933D-2096-A1B870A39061}"/>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9869D688-3F53-B15A-4C5F-322259FF7ED1}"/>
              </a:ext>
            </a:extLst>
          </p:cNvPr>
          <p:cNvSpPr>
            <a:spLocks noGrp="1"/>
          </p:cNvSpPr>
          <p:nvPr>
            <p:ph type="ctrTitle"/>
          </p:nvPr>
        </p:nvSpPr>
        <p:spPr>
          <a:xfrm>
            <a:off x="660614" y="463880"/>
            <a:ext cx="3670419" cy="1477328"/>
          </a:xfrm>
        </p:spPr>
        <p:txBody>
          <a:bodyPr/>
          <a:lstStyle/>
          <a:p>
            <a:pPr>
              <a:lnSpc>
                <a:spcPts val="5200"/>
              </a:lnSpc>
            </a:pPr>
            <a:r>
              <a:rPr lang="en-GB" dirty="0"/>
              <a:t>Animal welfare</a:t>
            </a:r>
          </a:p>
        </p:txBody>
      </p:sp>
      <p:sp>
        <p:nvSpPr>
          <p:cNvPr id="20" name="Subtitle 2">
            <a:extLst>
              <a:ext uri="{FF2B5EF4-FFF2-40B4-BE49-F238E27FC236}">
                <a16:creationId xmlns:a16="http://schemas.microsoft.com/office/drawing/2014/main" id="{3B9F2CF5-E5FE-6059-D555-FA06CF6B53C2}"/>
              </a:ext>
            </a:extLst>
          </p:cNvPr>
          <p:cNvSpPr>
            <a:spLocks noGrp="1"/>
          </p:cNvSpPr>
          <p:nvPr>
            <p:ph type="subTitle" idx="1"/>
          </p:nvPr>
        </p:nvSpPr>
        <p:spPr>
          <a:xfrm>
            <a:off x="636390" y="2040443"/>
            <a:ext cx="3430567" cy="1569660"/>
          </a:xfrm>
        </p:spPr>
        <p:txBody>
          <a:bodyPr/>
          <a:lstStyle/>
          <a:p>
            <a:pPr>
              <a:lnSpc>
                <a:spcPct val="100000"/>
              </a:lnSpc>
              <a:spcBef>
                <a:spcPts val="0"/>
              </a:spcBef>
            </a:pPr>
            <a:r>
              <a:rPr lang="en-GB" dirty="0"/>
              <a:t>Banning certain dog breeds (for example XL Bullies) or setting rules on animal testing.</a:t>
            </a:r>
          </a:p>
        </p:txBody>
      </p:sp>
      <p:sp>
        <p:nvSpPr>
          <p:cNvPr id="28" name="Rectangle 27">
            <a:extLst>
              <a:ext uri="{FF2B5EF4-FFF2-40B4-BE49-F238E27FC236}">
                <a16:creationId xmlns:a16="http://schemas.microsoft.com/office/drawing/2014/main" id="{CC98F874-900E-9850-EF95-2AEB53CFCAD9}"/>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0F09EF12-8E50-C521-A107-F348D497C87A}"/>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61AC62D7-C5F3-EA74-89A7-4BA4F92F4C9E}"/>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7BB7E176-9807-1F62-875A-F319E3B781F6}"/>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2BEDA34E-059F-EDCE-EFA8-17F88A58B823}"/>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60BC03AB-AD82-487E-E4E7-0FBE82F9555C}"/>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13</a:t>
            </a:r>
          </a:p>
        </p:txBody>
      </p:sp>
    </p:spTree>
    <p:extLst>
      <p:ext uri="{BB962C8B-B14F-4D97-AF65-F5344CB8AC3E}">
        <p14:creationId xmlns:p14="http://schemas.microsoft.com/office/powerpoint/2010/main" val="33046942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1171A0-AF9A-FE9D-3407-10558CFE0D78}"/>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2E2BECB9-153F-0D55-D315-4C7E4A97371B}"/>
              </a:ext>
              <a:ext uri="{C183D7F6-B498-43B3-948B-1728B52AA6E4}">
                <adec:decorative xmlns:adec="http://schemas.microsoft.com/office/drawing/2017/decorative" val="1"/>
              </a:ext>
            </a:extLst>
          </p:cNvPr>
          <p:cNvSpPr/>
          <p:nvPr/>
        </p:nvSpPr>
        <p:spPr>
          <a:xfrm>
            <a:off x="-18168"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Toilets">
            <a:extLst>
              <a:ext uri="{FF2B5EF4-FFF2-40B4-BE49-F238E27FC236}">
                <a16:creationId xmlns:a16="http://schemas.microsoft.com/office/drawing/2014/main" id="{9A5CBB8E-1210-5BA3-B1DB-2B464774473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1210"/>
          <a:stretch>
            <a:fillRect/>
          </a:stretch>
        </p:blipFill>
        <p:spPr>
          <a:xfrm>
            <a:off x="4547061" y="-1407"/>
            <a:ext cx="7644939" cy="4546868"/>
          </a:xfrm>
          <a:prstGeom prst="rect">
            <a:avLst/>
          </a:prstGeom>
        </p:spPr>
      </p:pic>
      <p:sp>
        <p:nvSpPr>
          <p:cNvPr id="34" name="Oval 33">
            <a:extLst>
              <a:ext uri="{FF2B5EF4-FFF2-40B4-BE49-F238E27FC236}">
                <a16:creationId xmlns:a16="http://schemas.microsoft.com/office/drawing/2014/main" id="{3A07F85C-A16A-44D6-F035-7BEE16D87803}"/>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703D5AB-99F4-192C-5F81-F3C585379871}"/>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61FE021F-BC82-7D88-1544-9B4D83F6849F}"/>
              </a:ext>
            </a:extLst>
          </p:cNvPr>
          <p:cNvSpPr>
            <a:spLocks noGrp="1"/>
          </p:cNvSpPr>
          <p:nvPr>
            <p:ph type="ctrTitle"/>
          </p:nvPr>
        </p:nvSpPr>
        <p:spPr>
          <a:xfrm>
            <a:off x="616768" y="461511"/>
            <a:ext cx="2711050" cy="1477328"/>
          </a:xfrm>
        </p:spPr>
        <p:txBody>
          <a:bodyPr/>
          <a:lstStyle/>
          <a:p>
            <a:pPr>
              <a:lnSpc>
                <a:spcPts val="5200"/>
              </a:lnSpc>
            </a:pPr>
            <a:r>
              <a:rPr lang="en-GB" dirty="0"/>
              <a:t>Public toilets</a:t>
            </a:r>
          </a:p>
        </p:txBody>
      </p:sp>
      <p:sp>
        <p:nvSpPr>
          <p:cNvPr id="16" name="Subtitle 2">
            <a:extLst>
              <a:ext uri="{FF2B5EF4-FFF2-40B4-BE49-F238E27FC236}">
                <a16:creationId xmlns:a16="http://schemas.microsoft.com/office/drawing/2014/main" id="{703B4CC7-A66A-151B-632D-8095F603D34C}"/>
              </a:ext>
            </a:extLst>
          </p:cNvPr>
          <p:cNvSpPr>
            <a:spLocks noGrp="1"/>
          </p:cNvSpPr>
          <p:nvPr>
            <p:ph type="subTitle" idx="1"/>
          </p:nvPr>
        </p:nvSpPr>
        <p:spPr>
          <a:xfrm>
            <a:off x="616768" y="2030089"/>
            <a:ext cx="2944062" cy="830997"/>
          </a:xfrm>
        </p:spPr>
        <p:txBody>
          <a:bodyPr/>
          <a:lstStyle/>
          <a:p>
            <a:pPr>
              <a:lnSpc>
                <a:spcPct val="100000"/>
              </a:lnSpc>
              <a:spcBef>
                <a:spcPts val="0"/>
              </a:spcBef>
            </a:pPr>
            <a:r>
              <a:rPr lang="en-GB" dirty="0"/>
              <a:t>Maintaining toilets in the town centre.</a:t>
            </a:r>
          </a:p>
        </p:txBody>
      </p:sp>
      <p:sp>
        <p:nvSpPr>
          <p:cNvPr id="28" name="Rectangle 27">
            <a:extLst>
              <a:ext uri="{FF2B5EF4-FFF2-40B4-BE49-F238E27FC236}">
                <a16:creationId xmlns:a16="http://schemas.microsoft.com/office/drawing/2014/main" id="{6D015EE0-1BC2-27D5-F57D-4E2AABEEE1CA}"/>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A7C2DB1F-E3C2-4F6F-D634-E2A18789274A}"/>
              </a:ext>
              <a:ext uri="{C183D7F6-B498-43B3-948B-1728B52AA6E4}">
                <adec:decorative xmlns:adec="http://schemas.microsoft.com/office/drawing/2017/decorative" val="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F31339CE-55F0-7742-4AD0-D50DF2953820}"/>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040309A8-037D-1895-3847-970B87EB9869}"/>
              </a:ext>
              <a:ext uri="{C183D7F6-B498-43B3-948B-1728B52AA6E4}">
                <adec:decorative xmlns:adec="http://schemas.microsoft.com/office/drawing/2017/decorative" val="0"/>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447D6EA-AA74-6A0C-9749-66FDD58FCA5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5B23584B-B494-69DD-4D40-04BE0CEAA468}"/>
              </a:ext>
            </a:extLst>
          </p:cNvPr>
          <p:cNvSpPr/>
          <p:nvPr/>
        </p:nvSpPr>
        <p:spPr>
          <a:xfrm>
            <a:off x="11160760" y="3302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a:t>
            </a:r>
          </a:p>
        </p:txBody>
      </p:sp>
      <p:sp>
        <p:nvSpPr>
          <p:cNvPr id="4" name="Rounded Rectangle 8">
            <a:extLst>
              <a:ext uri="{FF2B5EF4-FFF2-40B4-BE49-F238E27FC236}">
                <a16:creationId xmlns:a16="http://schemas.microsoft.com/office/drawing/2014/main" id="{45C1D38D-C752-6329-77C1-2A399D8EE65A}"/>
              </a:ext>
            </a:extLst>
          </p:cNvPr>
          <p:cNvSpPr/>
          <p:nvPr/>
        </p:nvSpPr>
        <p:spPr>
          <a:xfrm>
            <a:off x="11160760" y="3302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14</a:t>
            </a:r>
          </a:p>
        </p:txBody>
      </p:sp>
    </p:spTree>
    <p:extLst>
      <p:ext uri="{BB962C8B-B14F-4D97-AF65-F5344CB8AC3E}">
        <p14:creationId xmlns:p14="http://schemas.microsoft.com/office/powerpoint/2010/main" val="10225095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10DAEA-43F1-F6AF-8C01-9C5547AC7E7D}"/>
            </a:ext>
          </a:extLst>
        </p:cNvPr>
        <p:cNvGrpSpPr/>
        <p:nvPr/>
      </p:nvGrpSpPr>
      <p:grpSpPr>
        <a:xfrm>
          <a:off x="0" y="0"/>
          <a:ext cx="0" cy="0"/>
          <a:chOff x="0" y="0"/>
          <a:chExt cx="0" cy="0"/>
        </a:xfrm>
      </p:grpSpPr>
      <p:pic>
        <p:nvPicPr>
          <p:cNvPr id="5" name="Nuclear Power">
            <a:extLst>
              <a:ext uri="{FF2B5EF4-FFF2-40B4-BE49-F238E27FC236}">
                <a16:creationId xmlns:a16="http://schemas.microsoft.com/office/drawing/2014/main" id="{35C627CF-8D33-EAFE-00B9-D0254600801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422123" y="0"/>
            <a:ext cx="7769878" cy="4545460"/>
          </a:xfrm>
          <a:prstGeom prst="rect">
            <a:avLst/>
          </a:prstGeom>
        </p:spPr>
      </p:pic>
      <p:sp>
        <p:nvSpPr>
          <p:cNvPr id="18" name="Rectangle 17">
            <a:extLst>
              <a:ext uri="{FF2B5EF4-FFF2-40B4-BE49-F238E27FC236}">
                <a16:creationId xmlns:a16="http://schemas.microsoft.com/office/drawing/2014/main" id="{2E5A24E6-5526-C77C-7B30-95BC42B713BD}"/>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A6AD61A4-6562-6CFD-C5FD-DF8F1F27A911}"/>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F5F5BAAE-4393-D126-C00E-927A5D632CA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AC9B1F88-EDB4-9890-BF6B-344D511DC776}"/>
              </a:ext>
            </a:extLst>
          </p:cNvPr>
          <p:cNvSpPr>
            <a:spLocks noGrp="1"/>
          </p:cNvSpPr>
          <p:nvPr>
            <p:ph type="ctrTitle"/>
          </p:nvPr>
        </p:nvSpPr>
        <p:spPr>
          <a:xfrm>
            <a:off x="601777" y="462203"/>
            <a:ext cx="3924503" cy="1477328"/>
          </a:xfrm>
        </p:spPr>
        <p:txBody>
          <a:bodyPr/>
          <a:lstStyle/>
          <a:p>
            <a:pPr>
              <a:lnSpc>
                <a:spcPts val="5200"/>
              </a:lnSpc>
            </a:pPr>
            <a:r>
              <a:rPr lang="en-GB" dirty="0"/>
              <a:t>Nuclear power</a:t>
            </a:r>
          </a:p>
        </p:txBody>
      </p:sp>
      <p:sp>
        <p:nvSpPr>
          <p:cNvPr id="20" name="Subtitle 2">
            <a:extLst>
              <a:ext uri="{FF2B5EF4-FFF2-40B4-BE49-F238E27FC236}">
                <a16:creationId xmlns:a16="http://schemas.microsoft.com/office/drawing/2014/main" id="{A74E050D-6705-CFB5-4098-BA03BCD78077}"/>
              </a:ext>
            </a:extLst>
          </p:cNvPr>
          <p:cNvSpPr>
            <a:spLocks noGrp="1"/>
          </p:cNvSpPr>
          <p:nvPr>
            <p:ph type="subTitle" idx="1"/>
          </p:nvPr>
        </p:nvSpPr>
        <p:spPr>
          <a:xfrm>
            <a:off x="624278" y="2031675"/>
            <a:ext cx="3406343" cy="1200329"/>
          </a:xfrm>
        </p:spPr>
        <p:txBody>
          <a:bodyPr/>
          <a:lstStyle/>
          <a:p>
            <a:pPr>
              <a:lnSpc>
                <a:spcPct val="100000"/>
              </a:lnSpc>
              <a:spcBef>
                <a:spcPts val="0"/>
              </a:spcBef>
            </a:pPr>
            <a:r>
              <a:rPr lang="en-GB" dirty="0"/>
              <a:t>Deciding if new nuclear power stations should be built.</a:t>
            </a:r>
          </a:p>
        </p:txBody>
      </p:sp>
      <p:sp>
        <p:nvSpPr>
          <p:cNvPr id="28" name="Rectangle 27">
            <a:extLst>
              <a:ext uri="{FF2B5EF4-FFF2-40B4-BE49-F238E27FC236}">
                <a16:creationId xmlns:a16="http://schemas.microsoft.com/office/drawing/2014/main" id="{C22AE972-C980-1FEC-E64A-65D40BB0BC11}"/>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A115A17A-09B9-0F93-13D4-5DB01D76055C}"/>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354C7DAB-65E6-188A-3D22-9ECF739EC188}"/>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D7804F2E-C8D7-DEB0-AD9D-A4381503584C}"/>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0BA6D055-B137-F7B0-77BB-D35BEFD8DD00}"/>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7670F9D0-3E97-16A9-CBC8-36C45D88541E}"/>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15</a:t>
            </a:r>
          </a:p>
        </p:txBody>
      </p:sp>
    </p:spTree>
    <p:extLst>
      <p:ext uri="{BB962C8B-B14F-4D97-AF65-F5344CB8AC3E}">
        <p14:creationId xmlns:p14="http://schemas.microsoft.com/office/powerpoint/2010/main" val="824252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27455-EF20-18D9-D409-64D7A32B77AF}"/>
            </a:ext>
          </a:extLst>
        </p:cNvPr>
        <p:cNvGrpSpPr/>
        <p:nvPr/>
      </p:nvGrpSpPr>
      <p:grpSpPr>
        <a:xfrm>
          <a:off x="0" y="0"/>
          <a:ext cx="0" cy="0"/>
          <a:chOff x="0" y="0"/>
          <a:chExt cx="0" cy="0"/>
        </a:xfrm>
      </p:grpSpPr>
      <p:pic>
        <p:nvPicPr>
          <p:cNvPr id="2" name="Parliament">
            <a:extLst>
              <a:ext uri="{FF2B5EF4-FFF2-40B4-BE49-F238E27FC236}">
                <a16:creationId xmlns:a16="http://schemas.microsoft.com/office/drawing/2014/main" id="{1798D047-6C32-A1BE-166B-2717F694A31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4DDEE6F3-0EA9-9C7C-0C90-F3A173BB178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B0FA747E-F890-703C-8325-7441FD8B7056}"/>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4" name="Title 1">
            <a:extLst>
              <a:ext uri="{FF2B5EF4-FFF2-40B4-BE49-F238E27FC236}">
                <a16:creationId xmlns:a16="http://schemas.microsoft.com/office/drawing/2014/main" id="{5D7A146B-34B1-26EE-8546-C93CDC6E0A4E}"/>
              </a:ext>
            </a:extLst>
          </p:cNvPr>
          <p:cNvSpPr txBox="1">
            <a:spLocks noGrp="1"/>
          </p:cNvSpPr>
          <p:nvPr>
            <p:ph type="title" idx="4294967295"/>
          </p:nvPr>
        </p:nvSpPr>
        <p:spPr>
          <a:xfrm>
            <a:off x="723899" y="2492469"/>
            <a:ext cx="5942371" cy="21283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End of quiz</a:t>
            </a:r>
            <a:b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How did you get on?</a:t>
            </a:r>
          </a:p>
        </p:txBody>
      </p:sp>
      <p:pic>
        <p:nvPicPr>
          <p:cNvPr id="12" name="Picture 11">
            <a:extLst>
              <a:ext uri="{FF2B5EF4-FFF2-40B4-BE49-F238E27FC236}">
                <a16:creationId xmlns:a16="http://schemas.microsoft.com/office/drawing/2014/main" id="{2638ECBE-B188-8AD1-FB86-101A29853E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descr="Start Quiz button">
            <a:extLst>
              <a:ext uri="{FF2B5EF4-FFF2-40B4-BE49-F238E27FC236}">
                <a16:creationId xmlns:a16="http://schemas.microsoft.com/office/drawing/2014/main" id="{977DEAEE-23B2-C503-2E6C-8F49D60E89ED}"/>
              </a:ext>
              <a:ext uri="{C183D7F6-B498-43B3-948B-1728B52AA6E4}">
                <adec:decorative xmlns:adec="http://schemas.microsoft.com/office/drawing/2017/decorative" val="0"/>
              </a:ext>
            </a:extLst>
          </p:cNvPr>
          <p:cNvGrpSpPr/>
          <p:nvPr/>
        </p:nvGrpSpPr>
        <p:grpSpPr>
          <a:xfrm>
            <a:off x="833068" y="5660910"/>
            <a:ext cx="3434132" cy="707886"/>
            <a:chOff x="833068" y="5660910"/>
            <a:chExt cx="2934446" cy="707886"/>
          </a:xfrm>
        </p:grpSpPr>
        <p:sp>
          <p:nvSpPr>
            <p:cNvPr id="6" name="Rectangle 5">
              <a:extLst>
                <a:ext uri="{FF2B5EF4-FFF2-40B4-BE49-F238E27FC236}">
                  <a16:creationId xmlns:a16="http://schemas.microsoft.com/office/drawing/2014/main" id="{DF63A120-159B-FA36-6163-7EECE04B4E91}"/>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0FF9DB9D-38BB-0574-4754-EF88C1332991}"/>
                </a:ext>
              </a:extLst>
            </p:cNvPr>
            <p:cNvSpPr txBox="1"/>
            <p:nvPr/>
          </p:nvSpPr>
          <p:spPr>
            <a:xfrm>
              <a:off x="833068" y="5660910"/>
              <a:ext cx="2934446"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Back to start</a:t>
              </a:r>
            </a:p>
          </p:txBody>
        </p:sp>
      </p:grpSp>
    </p:spTree>
    <p:extLst>
      <p:ext uri="{BB962C8B-B14F-4D97-AF65-F5344CB8AC3E}">
        <p14:creationId xmlns:p14="http://schemas.microsoft.com/office/powerpoint/2010/main" val="2712921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3DE84-4B4A-B0BF-56C1-95FEC5471F95}"/>
            </a:ext>
          </a:extLst>
        </p:cNvPr>
        <p:cNvGrpSpPr/>
        <p:nvPr/>
      </p:nvGrpSpPr>
      <p:grpSpPr>
        <a:xfrm>
          <a:off x="0" y="0"/>
          <a:ext cx="0" cy="0"/>
          <a:chOff x="0" y="0"/>
          <a:chExt cx="0" cy="0"/>
        </a:xfrm>
      </p:grpSpPr>
      <p:pic>
        <p:nvPicPr>
          <p:cNvPr id="5" name="Library">
            <a:extLst>
              <a:ext uri="{FF2B5EF4-FFF2-40B4-BE49-F238E27FC236}">
                <a16:creationId xmlns:a16="http://schemas.microsoft.com/office/drawing/2014/main" id="{C5C91B81-C8F4-512C-29CF-8E7BCE12B43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15011"/>
          <a:stretch>
            <a:fillRect/>
          </a:stretch>
        </p:blipFill>
        <p:spPr>
          <a:xfrm>
            <a:off x="3608806" y="0"/>
            <a:ext cx="8571865" cy="4551671"/>
          </a:xfrm>
          <a:prstGeom prst="rect">
            <a:avLst/>
          </a:prstGeom>
        </p:spPr>
      </p:pic>
      <p:sp>
        <p:nvSpPr>
          <p:cNvPr id="14" name="Rectangle 13">
            <a:extLst>
              <a:ext uri="{FF2B5EF4-FFF2-40B4-BE49-F238E27FC236}">
                <a16:creationId xmlns:a16="http://schemas.microsoft.com/office/drawing/2014/main" id="{650E15CA-58F7-6DB2-AF53-32C53C0541A5}"/>
              </a:ext>
              <a:ext uri="{C183D7F6-B498-43B3-948B-1728B52AA6E4}">
                <adec:decorative xmlns:adec="http://schemas.microsoft.com/office/drawing/2017/decorative" val="1"/>
              </a:ext>
            </a:extLst>
          </p:cNvPr>
          <p:cNvSpPr/>
          <p:nvPr/>
        </p:nvSpPr>
        <p:spPr>
          <a:xfrm>
            <a:off x="-6839" y="6211"/>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0E3C0F61-64F6-2952-ED30-F0CA88EBDEFE}"/>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B2A9446E-7559-6D0D-453C-AC354464B4C0}"/>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E9D94BFB-8195-0D66-1434-F8EA11B16E87}"/>
              </a:ext>
            </a:extLst>
          </p:cNvPr>
          <p:cNvSpPr>
            <a:spLocks noGrp="1"/>
          </p:cNvSpPr>
          <p:nvPr>
            <p:ph type="ctrTitle"/>
          </p:nvPr>
        </p:nvSpPr>
        <p:spPr>
          <a:xfrm>
            <a:off x="601777" y="499763"/>
            <a:ext cx="3370615" cy="784830"/>
          </a:xfrm>
        </p:spPr>
        <p:txBody>
          <a:bodyPr/>
          <a:lstStyle/>
          <a:p>
            <a:r>
              <a:rPr lang="en-GB" dirty="0"/>
              <a:t>Libraries</a:t>
            </a:r>
          </a:p>
        </p:txBody>
      </p:sp>
      <p:sp>
        <p:nvSpPr>
          <p:cNvPr id="16" name="Subtitle 2">
            <a:extLst>
              <a:ext uri="{FF2B5EF4-FFF2-40B4-BE49-F238E27FC236}">
                <a16:creationId xmlns:a16="http://schemas.microsoft.com/office/drawing/2014/main" id="{D7CF2457-D960-6A67-BAAF-8CEDAFB4E1D0}"/>
              </a:ext>
            </a:extLst>
          </p:cNvPr>
          <p:cNvSpPr>
            <a:spLocks noGrp="1"/>
          </p:cNvSpPr>
          <p:nvPr>
            <p:ph type="subTitle" idx="1"/>
          </p:nvPr>
        </p:nvSpPr>
        <p:spPr>
          <a:xfrm>
            <a:off x="617408" y="1364530"/>
            <a:ext cx="2944062" cy="1200329"/>
          </a:xfrm>
        </p:spPr>
        <p:txBody>
          <a:bodyPr/>
          <a:lstStyle/>
          <a:p>
            <a:pPr>
              <a:lnSpc>
                <a:spcPct val="100000"/>
              </a:lnSpc>
              <a:spcBef>
                <a:spcPts val="0"/>
              </a:spcBef>
            </a:pPr>
            <a:r>
              <a:rPr lang="en-GB" dirty="0"/>
              <a:t>Deciding opening hours and funding for your local library.</a:t>
            </a:r>
          </a:p>
        </p:txBody>
      </p:sp>
      <p:sp>
        <p:nvSpPr>
          <p:cNvPr id="28" name="Rectangle 27">
            <a:extLst>
              <a:ext uri="{FF2B5EF4-FFF2-40B4-BE49-F238E27FC236}">
                <a16:creationId xmlns:a16="http://schemas.microsoft.com/office/drawing/2014/main" id="{AF3FB0F7-6EAD-8E14-E387-CF09AD9776F4}"/>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79E6EAF7-3E69-0809-522D-1E29A3E708F6}"/>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2A1BABA-5965-0339-1874-00E8E513EAE4}"/>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A80E53A-D2CC-4536-A169-DEAD8E9FDDA0}"/>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8EC9735E-4EC9-79FF-68EF-E35441C3F974}"/>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6278BF5F-3B75-E9E8-0F5D-C8D918A20FB4}"/>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357347631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89F75-F8DD-2512-C660-9B56075639BE}"/>
            </a:ext>
          </a:extLst>
        </p:cNvPr>
        <p:cNvGrpSpPr/>
        <p:nvPr/>
      </p:nvGrpSpPr>
      <p:grpSpPr>
        <a:xfrm>
          <a:off x="0" y="0"/>
          <a:ext cx="0" cy="0"/>
          <a:chOff x="0" y="0"/>
          <a:chExt cx="0" cy="0"/>
        </a:xfrm>
      </p:grpSpPr>
      <p:pic>
        <p:nvPicPr>
          <p:cNvPr id="5" name="Park">
            <a:extLst>
              <a:ext uri="{FF2B5EF4-FFF2-40B4-BE49-F238E27FC236}">
                <a16:creationId xmlns:a16="http://schemas.microsoft.com/office/drawing/2014/main" id="{D2657F9C-FF63-7EEB-37A0-074CC3DDFF7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284355" y="1"/>
            <a:ext cx="7907645" cy="4545460"/>
          </a:xfrm>
          <a:prstGeom prst="rect">
            <a:avLst/>
          </a:prstGeom>
        </p:spPr>
      </p:pic>
      <p:sp>
        <p:nvSpPr>
          <p:cNvPr id="14" name="Rectangle 13">
            <a:extLst>
              <a:ext uri="{FF2B5EF4-FFF2-40B4-BE49-F238E27FC236}">
                <a16:creationId xmlns:a16="http://schemas.microsoft.com/office/drawing/2014/main" id="{163CA66D-3261-3D19-46AA-FB3B1666A9F0}"/>
              </a:ext>
              <a:ext uri="{C183D7F6-B498-43B3-948B-1728B52AA6E4}">
                <adec:decorative xmlns:adec="http://schemas.microsoft.com/office/drawing/2017/decorative" val="1"/>
              </a:ext>
            </a:extLst>
          </p:cNvPr>
          <p:cNvSpPr/>
          <p:nvPr/>
        </p:nvSpPr>
        <p:spPr>
          <a:xfrm>
            <a:off x="-18953"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D33BF3DD-C564-F4FB-72A4-A38896D29E7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394E9BF-CA31-7E06-6CCB-9242F7E5FB2D}"/>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568D65D0-8567-4C3C-46E6-738435DC1CAE}"/>
              </a:ext>
            </a:extLst>
          </p:cNvPr>
          <p:cNvSpPr>
            <a:spLocks noGrp="1"/>
          </p:cNvSpPr>
          <p:nvPr>
            <p:ph type="ctrTitle"/>
          </p:nvPr>
        </p:nvSpPr>
        <p:spPr>
          <a:xfrm>
            <a:off x="601778" y="507568"/>
            <a:ext cx="3546328" cy="2092881"/>
          </a:xfrm>
        </p:spPr>
        <p:txBody>
          <a:bodyPr/>
          <a:lstStyle/>
          <a:p>
            <a:pPr>
              <a:lnSpc>
                <a:spcPts val="5200"/>
              </a:lnSpc>
            </a:pPr>
            <a:r>
              <a:rPr lang="en-GB" dirty="0"/>
              <a:t>Parks and green spaces</a:t>
            </a:r>
          </a:p>
        </p:txBody>
      </p:sp>
      <p:sp>
        <p:nvSpPr>
          <p:cNvPr id="16" name="Subtitle 2">
            <a:extLst>
              <a:ext uri="{FF2B5EF4-FFF2-40B4-BE49-F238E27FC236}">
                <a16:creationId xmlns:a16="http://schemas.microsoft.com/office/drawing/2014/main" id="{84449106-A57A-6C7D-5F27-8AE6639AEA09}"/>
              </a:ext>
            </a:extLst>
          </p:cNvPr>
          <p:cNvSpPr>
            <a:spLocks noGrp="1"/>
          </p:cNvSpPr>
          <p:nvPr>
            <p:ph type="subTitle" idx="1"/>
          </p:nvPr>
        </p:nvSpPr>
        <p:spPr>
          <a:xfrm>
            <a:off x="640852" y="2701748"/>
            <a:ext cx="3788553" cy="1569660"/>
          </a:xfrm>
        </p:spPr>
        <p:txBody>
          <a:bodyPr/>
          <a:lstStyle/>
          <a:p>
            <a:pPr>
              <a:lnSpc>
                <a:spcPct val="100000"/>
              </a:lnSpc>
              <a:spcBef>
                <a:spcPts val="0"/>
              </a:spcBef>
            </a:pPr>
            <a:r>
              <a:rPr lang="en-GB" dirty="0"/>
              <a:t>Cutting the grass, planting flowers, and maintaining playgrounds.</a:t>
            </a:r>
          </a:p>
        </p:txBody>
      </p:sp>
      <p:sp>
        <p:nvSpPr>
          <p:cNvPr id="28" name="Rectangle 27">
            <a:extLst>
              <a:ext uri="{FF2B5EF4-FFF2-40B4-BE49-F238E27FC236}">
                <a16:creationId xmlns:a16="http://schemas.microsoft.com/office/drawing/2014/main" id="{5C6C69CB-D787-BEF9-6A9F-17607D69FF79}"/>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E170ED02-0CA1-6BB7-0575-15034036678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F9CBF584-EC9E-302B-4FD1-283342D5CD9E}"/>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05897B25-2358-0668-CAD9-80BE9B486728}"/>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D976A898-3940-A23F-3D47-1645C5BB650C}"/>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8EF325E3-78FE-5F79-0128-85EA8CB957F3}"/>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220826200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B511B3-38B0-AF46-C796-BD6C5CBDA8D7}"/>
            </a:ext>
          </a:extLst>
        </p:cNvPr>
        <p:cNvGrpSpPr/>
        <p:nvPr/>
      </p:nvGrpSpPr>
      <p:grpSpPr>
        <a:xfrm>
          <a:off x="0" y="0"/>
          <a:ext cx="0" cy="0"/>
          <a:chOff x="0" y="0"/>
          <a:chExt cx="0" cy="0"/>
        </a:xfrm>
      </p:grpSpPr>
      <p:pic>
        <p:nvPicPr>
          <p:cNvPr id="5" name="Gender Recognition">
            <a:extLst>
              <a:ext uri="{FF2B5EF4-FFF2-40B4-BE49-F238E27FC236}">
                <a16:creationId xmlns:a16="http://schemas.microsoft.com/office/drawing/2014/main" id="{B1B26877-5AFE-61CE-A94E-F6616B8C71A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708" r="3165"/>
          <a:stretch>
            <a:fillRect/>
          </a:stretch>
        </p:blipFill>
        <p:spPr>
          <a:xfrm>
            <a:off x="4526279" y="0"/>
            <a:ext cx="7665721" cy="4545460"/>
          </a:xfrm>
          <a:prstGeom prst="rect">
            <a:avLst/>
          </a:prstGeom>
        </p:spPr>
      </p:pic>
      <p:sp>
        <p:nvSpPr>
          <p:cNvPr id="18" name="Rectangle 17">
            <a:extLst>
              <a:ext uri="{FF2B5EF4-FFF2-40B4-BE49-F238E27FC236}">
                <a16:creationId xmlns:a16="http://schemas.microsoft.com/office/drawing/2014/main" id="{0CA207A7-A8BB-5CE7-18DB-DDEE97A7C7D3}"/>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34" name="Oval 33">
            <a:extLst>
              <a:ext uri="{FF2B5EF4-FFF2-40B4-BE49-F238E27FC236}">
                <a16:creationId xmlns:a16="http://schemas.microsoft.com/office/drawing/2014/main" id="{A7E67EBD-1F78-C900-08E1-5633BFD199F3}"/>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000" b="1" i="0" u="none" strike="noStrike" kern="1200" cap="none" spc="0" normalizeH="0" baseline="0" noProof="0" dirty="0">
              <a:ln>
                <a:noFill/>
              </a:ln>
              <a:solidFill>
                <a:srgbClr val="96BE2D"/>
              </a:solidFill>
              <a:effectLst/>
              <a:uLnTx/>
              <a:uFillTx/>
              <a:latin typeface="Arial" panose="020B0604020202020204" pitchFamily="34" charset="0"/>
              <a:ea typeface="+mn-ea"/>
              <a:cs typeface="Arial" panose="020B0604020202020204" pitchFamily="34" charset="0"/>
            </a:endParaRPr>
          </a:p>
        </p:txBody>
      </p:sp>
      <p:sp>
        <p:nvSpPr>
          <p:cNvPr id="35" name="Oval 34">
            <a:extLst>
              <a:ext uri="{FF2B5EF4-FFF2-40B4-BE49-F238E27FC236}">
                <a16:creationId xmlns:a16="http://schemas.microsoft.com/office/drawing/2014/main" id="{7523D164-8BCD-A623-85DC-E56904D12056}"/>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5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
        <p:nvSpPr>
          <p:cNvPr id="19" name="Title 1">
            <a:extLst>
              <a:ext uri="{FF2B5EF4-FFF2-40B4-BE49-F238E27FC236}">
                <a16:creationId xmlns:a16="http://schemas.microsoft.com/office/drawing/2014/main" id="{774EE267-1020-D9A3-1103-A570E5A3E4C7}"/>
              </a:ext>
            </a:extLst>
          </p:cNvPr>
          <p:cNvSpPr>
            <a:spLocks noGrp="1"/>
          </p:cNvSpPr>
          <p:nvPr>
            <p:ph type="ctrTitle"/>
          </p:nvPr>
        </p:nvSpPr>
        <p:spPr>
          <a:xfrm>
            <a:off x="601777" y="469152"/>
            <a:ext cx="3924503" cy="1477328"/>
          </a:xfrm>
        </p:spPr>
        <p:txBody>
          <a:bodyPr/>
          <a:lstStyle/>
          <a:p>
            <a:pPr>
              <a:lnSpc>
                <a:spcPts val="5200"/>
              </a:lnSpc>
            </a:pPr>
            <a:r>
              <a:rPr lang="en-GB" dirty="0"/>
              <a:t>Gender recognition</a:t>
            </a:r>
          </a:p>
        </p:txBody>
      </p:sp>
      <p:sp>
        <p:nvSpPr>
          <p:cNvPr id="20" name="Subtitle 2">
            <a:extLst>
              <a:ext uri="{FF2B5EF4-FFF2-40B4-BE49-F238E27FC236}">
                <a16:creationId xmlns:a16="http://schemas.microsoft.com/office/drawing/2014/main" id="{53C686AE-32C2-341A-2495-CBABE73B2BD6}"/>
              </a:ext>
            </a:extLst>
          </p:cNvPr>
          <p:cNvSpPr>
            <a:spLocks noGrp="1"/>
          </p:cNvSpPr>
          <p:nvPr>
            <p:ph type="subTitle" idx="1"/>
          </p:nvPr>
        </p:nvSpPr>
        <p:spPr>
          <a:xfrm>
            <a:off x="632872" y="2030643"/>
            <a:ext cx="3406343" cy="1200329"/>
          </a:xfrm>
        </p:spPr>
        <p:txBody>
          <a:bodyPr/>
          <a:lstStyle/>
          <a:p>
            <a:pPr>
              <a:lnSpc>
                <a:spcPct val="100000"/>
              </a:lnSpc>
              <a:spcBef>
                <a:spcPts val="0"/>
              </a:spcBef>
            </a:pPr>
            <a:r>
              <a:rPr lang="en-GB" dirty="0"/>
              <a:t>Making laws regarding gender identity and legal recognition.</a:t>
            </a:r>
          </a:p>
        </p:txBody>
      </p:sp>
      <p:sp>
        <p:nvSpPr>
          <p:cNvPr id="28" name="Rectangle 27">
            <a:extLst>
              <a:ext uri="{FF2B5EF4-FFF2-40B4-BE49-F238E27FC236}">
                <a16:creationId xmlns:a16="http://schemas.microsoft.com/office/drawing/2014/main" id="{BEBFB566-8CB4-3610-A0AB-CCEC6841C072}"/>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Parliament </a:t>
            </a:r>
          </a:p>
        </p:txBody>
      </p:sp>
      <p:sp>
        <p:nvSpPr>
          <p:cNvPr id="3" name="Oval 2">
            <a:extLst>
              <a:ext uri="{FF2B5EF4-FFF2-40B4-BE49-F238E27FC236}">
                <a16:creationId xmlns:a16="http://schemas.microsoft.com/office/drawing/2014/main" id="{AE0BF73A-55EF-D9AE-8FE0-47AC6153EA18}"/>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1" i="0" u="none" strike="noStrike" kern="1200" cap="none" spc="0" normalizeH="0" baseline="0" noProof="0" dirty="0">
                <a:ln>
                  <a:noFill/>
                </a:ln>
                <a:solidFill>
                  <a:srgbClr val="007000"/>
                </a:solidFill>
                <a:effectLst/>
                <a:uLnTx/>
                <a:uFillTx/>
                <a:latin typeface="Arial" panose="020B0604020202020204" pitchFamily="34" charset="0"/>
                <a:ea typeface="+mn-ea"/>
                <a:cs typeface="Arial" panose="020B0604020202020204" pitchFamily="34" charset="0"/>
              </a:rPr>
              <a:t>✓</a:t>
            </a:r>
          </a:p>
        </p:txBody>
      </p:sp>
      <p:sp>
        <p:nvSpPr>
          <p:cNvPr id="29" name="Rectangle 28">
            <a:extLst>
              <a:ext uri="{FF2B5EF4-FFF2-40B4-BE49-F238E27FC236}">
                <a16:creationId xmlns:a16="http://schemas.microsoft.com/office/drawing/2014/main" id="{6D79E69E-4146-8E97-C746-EC6DDDDB80D9}"/>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Council</a:t>
            </a:r>
          </a:p>
        </p:txBody>
      </p:sp>
      <p:sp>
        <p:nvSpPr>
          <p:cNvPr id="2" name="Oval 1">
            <a:extLst>
              <a:ext uri="{FF2B5EF4-FFF2-40B4-BE49-F238E27FC236}">
                <a16:creationId xmlns:a16="http://schemas.microsoft.com/office/drawing/2014/main" id="{41158A00-18C0-58DA-3738-969487EAFFC8}"/>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50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DB4952E-3E98-1A56-6773-EB0E6D01823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NEXT</a:t>
            </a:r>
          </a:p>
        </p:txBody>
      </p:sp>
      <p:sp>
        <p:nvSpPr>
          <p:cNvPr id="10" name="Rounded Rectangle 8">
            <a:extLst>
              <a:ext uri="{FF2B5EF4-FFF2-40B4-BE49-F238E27FC236}">
                <a16:creationId xmlns:a16="http://schemas.microsoft.com/office/drawing/2014/main" id="{1AC63789-E2A5-F9BC-354F-2E1B5E45A1EA}"/>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0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3</a:t>
            </a:r>
          </a:p>
        </p:txBody>
      </p:sp>
    </p:spTree>
    <p:extLst>
      <p:ext uri="{BB962C8B-B14F-4D97-AF65-F5344CB8AC3E}">
        <p14:creationId xmlns:p14="http://schemas.microsoft.com/office/powerpoint/2010/main" val="20914752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761782-E3AD-98B1-A42B-BEC192AC7C94}"/>
            </a:ext>
          </a:extLst>
        </p:cNvPr>
        <p:cNvGrpSpPr/>
        <p:nvPr/>
      </p:nvGrpSpPr>
      <p:grpSpPr>
        <a:xfrm>
          <a:off x="0" y="0"/>
          <a:ext cx="0" cy="0"/>
          <a:chOff x="0" y="0"/>
          <a:chExt cx="0" cy="0"/>
        </a:xfrm>
      </p:grpSpPr>
      <p:pic>
        <p:nvPicPr>
          <p:cNvPr id="6" name="School Admission">
            <a:extLst>
              <a:ext uri="{FF2B5EF4-FFF2-40B4-BE49-F238E27FC236}">
                <a16:creationId xmlns:a16="http://schemas.microsoft.com/office/drawing/2014/main" id="{A9AE2958-B286-309E-0AB2-BC83452D05F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8368" y="0"/>
            <a:ext cx="8143631" cy="4545281"/>
          </a:xfrm>
          <a:prstGeom prst="rect">
            <a:avLst/>
          </a:prstGeom>
        </p:spPr>
      </p:pic>
      <p:sp>
        <p:nvSpPr>
          <p:cNvPr id="14" name="Rectangle 13">
            <a:extLst>
              <a:ext uri="{FF2B5EF4-FFF2-40B4-BE49-F238E27FC236}">
                <a16:creationId xmlns:a16="http://schemas.microsoft.com/office/drawing/2014/main" id="{95DDA7FF-6168-67F1-9EF6-3A2149E172AC}"/>
              </a:ext>
              <a:ext uri="{C183D7F6-B498-43B3-948B-1728B52AA6E4}">
                <adec:decorative xmlns:adec="http://schemas.microsoft.com/office/drawing/2017/decorative" val="1"/>
              </a:ext>
            </a:extLst>
          </p:cNvPr>
          <p:cNvSpPr/>
          <p:nvPr/>
        </p:nvSpPr>
        <p:spPr>
          <a:xfrm>
            <a:off x="-1" y="-447"/>
            <a:ext cx="4727575"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45EB020D-E1E1-399B-632C-2CB37FECF65F}"/>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2F9547E-3A82-A83E-4210-3B2B250365FA}"/>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A3A72A30-C45B-4741-7312-4416E25DB044}"/>
              </a:ext>
            </a:extLst>
          </p:cNvPr>
          <p:cNvSpPr>
            <a:spLocks noGrp="1"/>
          </p:cNvSpPr>
          <p:nvPr>
            <p:ph type="ctrTitle"/>
          </p:nvPr>
        </p:nvSpPr>
        <p:spPr>
          <a:xfrm>
            <a:off x="601777" y="462554"/>
            <a:ext cx="4133951" cy="1477328"/>
          </a:xfrm>
        </p:spPr>
        <p:txBody>
          <a:bodyPr/>
          <a:lstStyle/>
          <a:p>
            <a:pPr>
              <a:lnSpc>
                <a:spcPts val="5200"/>
              </a:lnSpc>
            </a:pPr>
            <a:r>
              <a:rPr lang="en-GB" dirty="0"/>
              <a:t>School admissions </a:t>
            </a:r>
          </a:p>
        </p:txBody>
      </p:sp>
      <p:sp>
        <p:nvSpPr>
          <p:cNvPr id="16" name="Subtitle 2">
            <a:extLst>
              <a:ext uri="{FF2B5EF4-FFF2-40B4-BE49-F238E27FC236}">
                <a16:creationId xmlns:a16="http://schemas.microsoft.com/office/drawing/2014/main" id="{A632318B-1F37-723A-D9DB-10E3DCFED176}"/>
              </a:ext>
            </a:extLst>
          </p:cNvPr>
          <p:cNvSpPr>
            <a:spLocks noGrp="1"/>
          </p:cNvSpPr>
          <p:nvPr>
            <p:ph type="subTitle" idx="1"/>
          </p:nvPr>
        </p:nvSpPr>
        <p:spPr>
          <a:xfrm>
            <a:off x="633038" y="2032453"/>
            <a:ext cx="2944062" cy="1200329"/>
          </a:xfrm>
        </p:spPr>
        <p:txBody>
          <a:bodyPr/>
          <a:lstStyle/>
          <a:p>
            <a:pPr>
              <a:lnSpc>
                <a:spcPct val="100000"/>
              </a:lnSpc>
              <a:spcBef>
                <a:spcPts val="0"/>
              </a:spcBef>
            </a:pPr>
            <a:r>
              <a:rPr lang="en-GB" dirty="0"/>
              <a:t>Allocating places for students at local state schools.</a:t>
            </a:r>
          </a:p>
        </p:txBody>
      </p:sp>
      <p:sp>
        <p:nvSpPr>
          <p:cNvPr id="28" name="Rectangle 27">
            <a:extLst>
              <a:ext uri="{FF2B5EF4-FFF2-40B4-BE49-F238E27FC236}">
                <a16:creationId xmlns:a16="http://schemas.microsoft.com/office/drawing/2014/main" id="{65ECF199-F1DC-7445-EBD9-712C469AF8FB}"/>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CACE4BFC-F2B0-D1E6-2734-04A613483B63}"/>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F110041E-8D83-4E57-10AB-68EF897A4176}"/>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5D2A1D8-81B5-A6CD-7769-288B0F7E7F07}"/>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96BFF0D4-5275-B5EA-EBF3-FD3A1098BCC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3EA6393E-58E7-AC63-CE06-8C5081F7D469}"/>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1075326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6535A-4BDC-A23E-D779-8C1E176BDE13}"/>
            </a:ext>
          </a:extLst>
        </p:cNvPr>
        <p:cNvGrpSpPr/>
        <p:nvPr/>
      </p:nvGrpSpPr>
      <p:grpSpPr>
        <a:xfrm>
          <a:off x="0" y="0"/>
          <a:ext cx="0" cy="0"/>
          <a:chOff x="0" y="0"/>
          <a:chExt cx="0" cy="0"/>
        </a:xfrm>
      </p:grpSpPr>
      <p:pic>
        <p:nvPicPr>
          <p:cNvPr id="6" name="University Tuition Fees">
            <a:extLst>
              <a:ext uri="{FF2B5EF4-FFF2-40B4-BE49-F238E27FC236}">
                <a16:creationId xmlns:a16="http://schemas.microsoft.com/office/drawing/2014/main" id="{9A00CBA0-4158-7583-510A-FCB9E0464DE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C554525F-081B-53CB-16A5-CB1E651BEF97}"/>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D7396CB0-59FE-6DE8-0CD5-11F4A4D4A8AA}"/>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FBDE2A5A-B163-6870-1819-A6440B641429}"/>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9D794211-1E92-A499-EAF2-78781C285217}"/>
              </a:ext>
            </a:extLst>
          </p:cNvPr>
          <p:cNvSpPr>
            <a:spLocks noGrp="1"/>
          </p:cNvSpPr>
          <p:nvPr>
            <p:ph type="ctrTitle"/>
          </p:nvPr>
        </p:nvSpPr>
        <p:spPr>
          <a:xfrm>
            <a:off x="636731" y="560454"/>
            <a:ext cx="3670419" cy="1426031"/>
          </a:xfrm>
        </p:spPr>
        <p:txBody>
          <a:bodyPr/>
          <a:lstStyle/>
          <a:p>
            <a:pPr>
              <a:lnSpc>
                <a:spcPts val="5200"/>
              </a:lnSpc>
            </a:pPr>
            <a:r>
              <a:rPr lang="en-GB" dirty="0"/>
              <a:t>University tuition fees</a:t>
            </a:r>
          </a:p>
        </p:txBody>
      </p:sp>
      <p:sp>
        <p:nvSpPr>
          <p:cNvPr id="20" name="Subtitle 2">
            <a:extLst>
              <a:ext uri="{FF2B5EF4-FFF2-40B4-BE49-F238E27FC236}">
                <a16:creationId xmlns:a16="http://schemas.microsoft.com/office/drawing/2014/main" id="{14758C92-3A52-6D96-251A-38023E67F80F}"/>
              </a:ext>
            </a:extLst>
          </p:cNvPr>
          <p:cNvSpPr>
            <a:spLocks noGrp="1"/>
          </p:cNvSpPr>
          <p:nvPr>
            <p:ph type="subTitle" idx="1"/>
          </p:nvPr>
        </p:nvSpPr>
        <p:spPr>
          <a:xfrm>
            <a:off x="693567" y="2065641"/>
            <a:ext cx="3340438" cy="1569660"/>
          </a:xfrm>
        </p:spPr>
        <p:txBody>
          <a:bodyPr/>
          <a:lstStyle/>
          <a:p>
            <a:pPr>
              <a:lnSpc>
                <a:spcPct val="100000"/>
              </a:lnSpc>
              <a:spcBef>
                <a:spcPts val="0"/>
              </a:spcBef>
            </a:pPr>
            <a:r>
              <a:rPr lang="en-GB" dirty="0"/>
              <a:t>Setting the cap on how much universities can charge for degrees.</a:t>
            </a:r>
          </a:p>
        </p:txBody>
      </p:sp>
      <p:sp>
        <p:nvSpPr>
          <p:cNvPr id="28" name="Rectangle 27">
            <a:extLst>
              <a:ext uri="{FF2B5EF4-FFF2-40B4-BE49-F238E27FC236}">
                <a16:creationId xmlns:a16="http://schemas.microsoft.com/office/drawing/2014/main" id="{55F7BFB2-A77A-5228-D5A5-3CDDD4120463}"/>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258538A9-0AE9-D4A0-1E0A-88257F85FA4B}"/>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914928F5-E7DF-8280-0C5A-0D46BBC7EA86}"/>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587295E-AB7F-0DB5-7FD4-D9350E7E627A}"/>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F09B7278-5C52-8404-1DF5-E96D0DB856D5}"/>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1F685D69-9BBA-4783-DD1E-000596A4F391}"/>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37327643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DE1C1-39E1-7BD8-2505-A99555C81215}"/>
            </a:ext>
          </a:extLst>
        </p:cNvPr>
        <p:cNvGrpSpPr/>
        <p:nvPr/>
      </p:nvGrpSpPr>
      <p:grpSpPr>
        <a:xfrm>
          <a:off x="0" y="0"/>
          <a:ext cx="0" cy="0"/>
          <a:chOff x="0" y="0"/>
          <a:chExt cx="0" cy="0"/>
        </a:xfrm>
      </p:grpSpPr>
      <p:pic>
        <p:nvPicPr>
          <p:cNvPr id="5" name="Climate Change Targets">
            <a:extLst>
              <a:ext uri="{FF2B5EF4-FFF2-40B4-BE49-F238E27FC236}">
                <a16:creationId xmlns:a16="http://schemas.microsoft.com/office/drawing/2014/main" id="{D7B75B3E-2771-5DE4-8408-81A5D2EB3CE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1812"/>
          <a:stretch>
            <a:fillRect/>
          </a:stretch>
        </p:blipFill>
        <p:spPr>
          <a:xfrm>
            <a:off x="4246797" y="0"/>
            <a:ext cx="7945204" cy="4545460"/>
          </a:xfrm>
          <a:prstGeom prst="rect">
            <a:avLst/>
          </a:prstGeom>
        </p:spPr>
      </p:pic>
      <p:sp>
        <p:nvSpPr>
          <p:cNvPr id="18" name="Rectangle 17">
            <a:extLst>
              <a:ext uri="{FF2B5EF4-FFF2-40B4-BE49-F238E27FC236}">
                <a16:creationId xmlns:a16="http://schemas.microsoft.com/office/drawing/2014/main" id="{EBFBE2BC-71E7-316F-9834-3A592364C330}"/>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0B1166A-2364-06AD-18AC-026C5FC68F5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60ED159A-CBC5-7B2F-CED9-453D5C5CDD42}"/>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E1A11718-AD42-2BCA-CC85-A9B3B5682897}"/>
              </a:ext>
            </a:extLst>
          </p:cNvPr>
          <p:cNvSpPr>
            <a:spLocks noGrp="1"/>
          </p:cNvSpPr>
          <p:nvPr>
            <p:ph type="ctrTitle"/>
          </p:nvPr>
        </p:nvSpPr>
        <p:spPr>
          <a:xfrm>
            <a:off x="576377" y="435480"/>
            <a:ext cx="3670419" cy="2169825"/>
          </a:xfrm>
        </p:spPr>
        <p:txBody>
          <a:bodyPr/>
          <a:lstStyle/>
          <a:p>
            <a:pPr>
              <a:lnSpc>
                <a:spcPts val="5200"/>
              </a:lnSpc>
            </a:pPr>
            <a:r>
              <a:rPr lang="en-GB" dirty="0"/>
              <a:t>Climate change targets</a:t>
            </a:r>
          </a:p>
        </p:txBody>
      </p:sp>
      <p:sp>
        <p:nvSpPr>
          <p:cNvPr id="20" name="Subtitle 2">
            <a:extLst>
              <a:ext uri="{FF2B5EF4-FFF2-40B4-BE49-F238E27FC236}">
                <a16:creationId xmlns:a16="http://schemas.microsoft.com/office/drawing/2014/main" id="{0514DD95-7084-329D-FD6F-442E2CB52381}"/>
              </a:ext>
            </a:extLst>
          </p:cNvPr>
          <p:cNvSpPr>
            <a:spLocks noGrp="1"/>
          </p:cNvSpPr>
          <p:nvPr>
            <p:ph type="subTitle" idx="1"/>
          </p:nvPr>
        </p:nvSpPr>
        <p:spPr>
          <a:xfrm>
            <a:off x="640852" y="2694490"/>
            <a:ext cx="3025343" cy="1200329"/>
          </a:xfrm>
        </p:spPr>
        <p:txBody>
          <a:bodyPr/>
          <a:lstStyle/>
          <a:p>
            <a:pPr>
              <a:lnSpc>
                <a:spcPct val="100000"/>
              </a:lnSpc>
              <a:spcBef>
                <a:spcPts val="0"/>
              </a:spcBef>
            </a:pPr>
            <a:r>
              <a:rPr lang="en-GB" dirty="0"/>
              <a:t>Setting national laws to reach ‘Net Zero’ carbon emissions.</a:t>
            </a:r>
          </a:p>
        </p:txBody>
      </p:sp>
      <p:sp>
        <p:nvSpPr>
          <p:cNvPr id="28" name="Rectangle 27">
            <a:extLst>
              <a:ext uri="{FF2B5EF4-FFF2-40B4-BE49-F238E27FC236}">
                <a16:creationId xmlns:a16="http://schemas.microsoft.com/office/drawing/2014/main" id="{01F582DC-2A08-A240-1EB6-226E5B7AD5A8}"/>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74E66C51-CF81-8F5C-980F-FFEB859F896F}"/>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5CDF520-4E2A-CDA4-C7AD-EED331AC1323}"/>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EDF448C9-678F-CFE7-1C59-031132EC091C}"/>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C0E9149B-577C-449C-3E36-7185CE291E4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BC33DC19-0A46-76AA-506C-AC098F53D412}"/>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164058774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2CA62-EE27-DB78-0360-899AA28173FF}"/>
            </a:ext>
          </a:extLst>
        </p:cNvPr>
        <p:cNvGrpSpPr/>
        <p:nvPr/>
      </p:nvGrpSpPr>
      <p:grpSpPr>
        <a:xfrm>
          <a:off x="0" y="0"/>
          <a:ext cx="0" cy="0"/>
          <a:chOff x="0" y="0"/>
          <a:chExt cx="0" cy="0"/>
        </a:xfrm>
      </p:grpSpPr>
      <p:pic>
        <p:nvPicPr>
          <p:cNvPr id="5" name="Bus Routes">
            <a:extLst>
              <a:ext uri="{FF2B5EF4-FFF2-40B4-BE49-F238E27FC236}">
                <a16:creationId xmlns:a16="http://schemas.microsoft.com/office/drawing/2014/main" id="{0B44B4FD-3E54-489B-E7FC-FBB2190C87B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522124" y="7172"/>
            <a:ext cx="7669876" cy="4543775"/>
          </a:xfrm>
          <a:prstGeom prst="rect">
            <a:avLst/>
          </a:prstGeom>
        </p:spPr>
      </p:pic>
      <p:sp>
        <p:nvSpPr>
          <p:cNvPr id="14" name="Rectangle 13">
            <a:extLst>
              <a:ext uri="{FF2B5EF4-FFF2-40B4-BE49-F238E27FC236}">
                <a16:creationId xmlns:a16="http://schemas.microsoft.com/office/drawing/2014/main" id="{A9EE7A13-7241-5145-BF06-C04E7CAE8A0F}"/>
              </a:ext>
              <a:ext uri="{C183D7F6-B498-43B3-948B-1728B52AA6E4}">
                <adec:decorative xmlns:adec="http://schemas.microsoft.com/office/drawing/2017/decorative" val="1"/>
              </a:ext>
            </a:extLst>
          </p:cNvPr>
          <p:cNvSpPr/>
          <p:nvPr/>
        </p:nvSpPr>
        <p:spPr>
          <a:xfrm>
            <a:off x="-1" y="0"/>
            <a:ext cx="4727575"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F9C8C4FC-AED9-4154-5604-E571603DB481}"/>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81C84EAA-EC31-B768-12A4-B9F69516ADDC}"/>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B14FF831-CB4A-3D7B-932B-BD873E4B44AC}"/>
              </a:ext>
            </a:extLst>
          </p:cNvPr>
          <p:cNvSpPr>
            <a:spLocks noGrp="1"/>
          </p:cNvSpPr>
          <p:nvPr>
            <p:ph type="ctrTitle"/>
          </p:nvPr>
        </p:nvSpPr>
        <p:spPr>
          <a:xfrm>
            <a:off x="616768" y="466508"/>
            <a:ext cx="2711050" cy="1477328"/>
          </a:xfrm>
        </p:spPr>
        <p:txBody>
          <a:bodyPr/>
          <a:lstStyle/>
          <a:p>
            <a:pPr>
              <a:lnSpc>
                <a:spcPts val="5200"/>
              </a:lnSpc>
            </a:pPr>
            <a:r>
              <a:rPr lang="en-GB" dirty="0"/>
              <a:t>Bus </a:t>
            </a:r>
            <a:br>
              <a:rPr lang="en-GB" dirty="0"/>
            </a:br>
            <a:r>
              <a:rPr lang="en-GB" dirty="0"/>
              <a:t>routes </a:t>
            </a:r>
          </a:p>
        </p:txBody>
      </p:sp>
      <p:sp>
        <p:nvSpPr>
          <p:cNvPr id="16" name="Subtitle 2">
            <a:extLst>
              <a:ext uri="{FF2B5EF4-FFF2-40B4-BE49-F238E27FC236}">
                <a16:creationId xmlns:a16="http://schemas.microsoft.com/office/drawing/2014/main" id="{8C075372-6B5C-E1A9-76BB-E63EA7AAACAC}"/>
              </a:ext>
            </a:extLst>
          </p:cNvPr>
          <p:cNvSpPr>
            <a:spLocks noGrp="1"/>
          </p:cNvSpPr>
          <p:nvPr>
            <p:ph type="subTitle" idx="1"/>
          </p:nvPr>
        </p:nvSpPr>
        <p:spPr>
          <a:xfrm>
            <a:off x="616768" y="2033023"/>
            <a:ext cx="2944062" cy="1569660"/>
          </a:xfrm>
        </p:spPr>
        <p:txBody>
          <a:bodyPr/>
          <a:lstStyle/>
          <a:p>
            <a:pPr>
              <a:lnSpc>
                <a:spcPct val="100000"/>
              </a:lnSpc>
              <a:spcBef>
                <a:spcPts val="0"/>
              </a:spcBef>
            </a:pPr>
            <a:r>
              <a:rPr lang="en-GB" dirty="0"/>
              <a:t>Subsidising local bus services to ensure they run to your area.</a:t>
            </a:r>
          </a:p>
        </p:txBody>
      </p:sp>
      <p:sp>
        <p:nvSpPr>
          <p:cNvPr id="28" name="Rectangle 27">
            <a:extLst>
              <a:ext uri="{FF2B5EF4-FFF2-40B4-BE49-F238E27FC236}">
                <a16:creationId xmlns:a16="http://schemas.microsoft.com/office/drawing/2014/main" id="{D41C48D2-BA0E-D855-9114-486AF1793423}"/>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E42B5704-6E94-D525-D470-BCC15604A821}"/>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DDCFA5BD-6FED-605B-038F-659C546B59DD}"/>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A45BFB0C-898D-C555-4AD2-9C0C2B4C3F9D}"/>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37FC832-3A3A-80C8-DAE2-87426E0DD05B}"/>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F64D38F5-224F-56B7-6176-30A2CBEE325A}"/>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7</a:t>
            </a:r>
          </a:p>
        </p:txBody>
      </p:sp>
    </p:spTree>
    <p:extLst>
      <p:ext uri="{BB962C8B-B14F-4D97-AF65-F5344CB8AC3E}">
        <p14:creationId xmlns:p14="http://schemas.microsoft.com/office/powerpoint/2010/main" val="3669951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05C9E9-67B6-A8D2-008C-8121C9089FAC}"/>
            </a:ext>
          </a:extLst>
        </p:cNvPr>
        <p:cNvGrpSpPr/>
        <p:nvPr/>
      </p:nvGrpSpPr>
      <p:grpSpPr>
        <a:xfrm>
          <a:off x="0" y="0"/>
          <a:ext cx="0" cy="0"/>
          <a:chOff x="0" y="0"/>
          <a:chExt cx="0" cy="0"/>
        </a:xfrm>
      </p:grpSpPr>
      <p:pic>
        <p:nvPicPr>
          <p:cNvPr id="5" name="Online Safety Laws">
            <a:extLst>
              <a:ext uri="{FF2B5EF4-FFF2-40B4-BE49-F238E27FC236}">
                <a16:creationId xmlns:a16="http://schemas.microsoft.com/office/drawing/2014/main" id="{0156B72E-41C1-0309-E448-D782513F184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D5EF0A72-CF8A-9952-477C-5EEEEF95AA9E}"/>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3CE38799-E63D-50D1-1D57-FAF0964CCEC9}"/>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D2A00AC9-5931-185B-298E-05081E672CDA}"/>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179E3450-6C60-7F3F-AA35-C702D986EEE4}"/>
              </a:ext>
            </a:extLst>
          </p:cNvPr>
          <p:cNvSpPr>
            <a:spLocks noGrp="1"/>
          </p:cNvSpPr>
          <p:nvPr>
            <p:ph type="ctrTitle"/>
          </p:nvPr>
        </p:nvSpPr>
        <p:spPr>
          <a:xfrm>
            <a:off x="626001" y="846496"/>
            <a:ext cx="3670419" cy="1426031"/>
          </a:xfrm>
        </p:spPr>
        <p:txBody>
          <a:bodyPr/>
          <a:lstStyle/>
          <a:p>
            <a:pPr>
              <a:lnSpc>
                <a:spcPts val="5200"/>
              </a:lnSpc>
            </a:pPr>
            <a:r>
              <a:rPr lang="en-GB" dirty="0"/>
              <a:t>Online safety laws</a:t>
            </a:r>
          </a:p>
        </p:txBody>
      </p:sp>
      <p:sp>
        <p:nvSpPr>
          <p:cNvPr id="20" name="Subtitle 2">
            <a:extLst>
              <a:ext uri="{FF2B5EF4-FFF2-40B4-BE49-F238E27FC236}">
                <a16:creationId xmlns:a16="http://schemas.microsoft.com/office/drawing/2014/main" id="{49C9C4EA-2B8A-EE14-71D3-169739A101D3}"/>
              </a:ext>
            </a:extLst>
          </p:cNvPr>
          <p:cNvSpPr>
            <a:spLocks noGrp="1"/>
          </p:cNvSpPr>
          <p:nvPr>
            <p:ph type="subTitle" idx="1"/>
          </p:nvPr>
        </p:nvSpPr>
        <p:spPr>
          <a:xfrm>
            <a:off x="712198" y="2334193"/>
            <a:ext cx="3751648" cy="1569660"/>
          </a:xfrm>
        </p:spPr>
        <p:txBody>
          <a:bodyPr/>
          <a:lstStyle/>
          <a:p>
            <a:pPr>
              <a:lnSpc>
                <a:spcPct val="100000"/>
              </a:lnSpc>
              <a:spcBef>
                <a:spcPts val="0"/>
              </a:spcBef>
            </a:pPr>
            <a:r>
              <a:rPr lang="en-GB" dirty="0"/>
              <a:t>Making rules for social media companies to protect young people online.</a:t>
            </a:r>
          </a:p>
        </p:txBody>
      </p:sp>
      <p:sp>
        <p:nvSpPr>
          <p:cNvPr id="28" name="Rectangle 27">
            <a:extLst>
              <a:ext uri="{FF2B5EF4-FFF2-40B4-BE49-F238E27FC236}">
                <a16:creationId xmlns:a16="http://schemas.microsoft.com/office/drawing/2014/main" id="{C521C814-FF8E-A30E-4EA7-F317DEAD041D}"/>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FD62B9FD-8483-4195-01C9-5C671DE568D9}"/>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2ABE2C2B-F801-7444-A476-C022520861EA}"/>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FC6643B-FFFA-0269-875B-91B2F1226A18}"/>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0E64A75C-CAD3-A2FE-E153-DFCD1935F11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421DB660-DC65-D41E-B002-71A292632C07}"/>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8</a:t>
            </a:r>
          </a:p>
        </p:txBody>
      </p:sp>
    </p:spTree>
    <p:extLst>
      <p:ext uri="{BB962C8B-B14F-4D97-AF65-F5344CB8AC3E}">
        <p14:creationId xmlns:p14="http://schemas.microsoft.com/office/powerpoint/2010/main" val="24808424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2143</TotalTime>
  <Words>379</Words>
  <Application>Microsoft Office PowerPoint</Application>
  <PresentationFormat>Widescreen</PresentationFormat>
  <Paragraphs>130</Paragraphs>
  <Slides>17</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Aptos</vt:lpstr>
      <vt:lpstr>Aptos Display</vt:lpstr>
      <vt:lpstr>Arial</vt:lpstr>
      <vt:lpstr>Office Theme</vt:lpstr>
      <vt:lpstr>Quiz 2</vt:lpstr>
      <vt:lpstr>Libraries</vt:lpstr>
      <vt:lpstr>Parks and green spaces</vt:lpstr>
      <vt:lpstr>Gender recognition</vt:lpstr>
      <vt:lpstr>School admissions </vt:lpstr>
      <vt:lpstr>University tuition fees</vt:lpstr>
      <vt:lpstr>Climate change targets</vt:lpstr>
      <vt:lpstr>Bus  routes </vt:lpstr>
      <vt:lpstr>Online safety laws</vt:lpstr>
      <vt:lpstr>Driving laws</vt:lpstr>
      <vt:lpstr>Cycle lanes</vt:lpstr>
      <vt:lpstr>Planning permission</vt:lpstr>
      <vt:lpstr>Vaping and smoking</vt:lpstr>
      <vt:lpstr>Animal welfare</vt:lpstr>
      <vt:lpstr>Public toilets</vt:lpstr>
      <vt:lpstr>Nuclear power</vt:lpstr>
      <vt:lpstr>End of quiz How did you get 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684</cp:revision>
  <dcterms:created xsi:type="dcterms:W3CDTF">2025-12-09T07:44:22Z</dcterms:created>
  <dcterms:modified xsi:type="dcterms:W3CDTF">2026-02-18T12:05:45Z</dcterms:modified>
</cp:coreProperties>
</file>