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9" r:id="rId2"/>
    <p:sldId id="274" r:id="rId3"/>
    <p:sldId id="276" r:id="rId4"/>
    <p:sldId id="277" r:id="rId5"/>
    <p:sldId id="278" r:id="rId6"/>
    <p:sldId id="279" r:id="rId7"/>
    <p:sldId id="280" r:id="rId8"/>
    <p:sldId id="281" r:id="rId9"/>
    <p:sldId id="282" r:id="rId10"/>
    <p:sldId id="283" r:id="rId11"/>
    <p:sldId id="284" r:id="rId12"/>
    <p:sldId id="285"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65" userDrawn="1">
          <p15:clr>
            <a:srgbClr val="A4A3A4"/>
          </p15:clr>
        </p15:guide>
        <p15:guide id="2" pos="4226" userDrawn="1">
          <p15:clr>
            <a:srgbClr val="A4A3A4"/>
          </p15:clr>
        </p15:guide>
        <p15:guide id="3" orient="horz" pos="3589" userDrawn="1">
          <p15:clr>
            <a:srgbClr val="A4A3A4"/>
          </p15:clr>
        </p15:guide>
        <p15:guide id="4" pos="3454" userDrawn="1">
          <p15:clr>
            <a:srgbClr val="A4A3A4"/>
          </p15:clr>
        </p15:guide>
        <p15:guide id="5" orient="horz" pos="3816" userDrawn="1">
          <p15:clr>
            <a:srgbClr val="A4A3A4"/>
          </p15:clr>
        </p15:guide>
        <p15:guide id="6" pos="2978" userDrawn="1">
          <p15:clr>
            <a:srgbClr val="A4A3A4"/>
          </p15:clr>
        </p15:guide>
        <p15:guide id="7" orient="horz" pos="1071" userDrawn="1">
          <p15:clr>
            <a:srgbClr val="A4A3A4"/>
          </p15:clr>
        </p15:guide>
        <p15:guide id="8" orient="horz" pos="1298" userDrawn="1">
          <p15:clr>
            <a:srgbClr val="A4A3A4"/>
          </p15:clr>
        </p15:guide>
        <p15:guide id="9" orient="horz" pos="2863" userDrawn="1">
          <p15:clr>
            <a:srgbClr val="A4A3A4"/>
          </p15:clr>
        </p15:guide>
        <p15:guide id="10" orient="horz" pos="686" userDrawn="1">
          <p15:clr>
            <a:srgbClr val="A4A3A4"/>
          </p15:clr>
        </p15:guide>
        <p15:guide id="11" pos="461" userDrawn="1">
          <p15:clr>
            <a:srgbClr val="A4A3A4"/>
          </p15:clr>
        </p15:guide>
        <p15:guide id="12" orient="horz" pos="1094" userDrawn="1">
          <p15:clr>
            <a:srgbClr val="A4A3A4"/>
          </p15:clr>
        </p15:guide>
        <p15:guide id="13" orient="horz" pos="150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kiosk/>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00"/>
    <a:srgbClr val="FF0000"/>
    <a:srgbClr val="E6007C"/>
    <a:srgbClr val="003057"/>
    <a:srgbClr val="4AAC27"/>
    <a:srgbClr val="96BE2D"/>
    <a:srgbClr val="0099C3"/>
    <a:srgbClr val="705191"/>
    <a:srgbClr val="EC6608"/>
    <a:srgbClr val="25B2D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353"/>
    <p:restoredTop sz="89542" autoAdjust="0"/>
  </p:normalViewPr>
  <p:slideViewPr>
    <p:cSldViewPr snapToGrid="0">
      <p:cViewPr varScale="1">
        <p:scale>
          <a:sx n="74" d="100"/>
          <a:sy n="74" d="100"/>
        </p:scale>
        <p:origin x="1435" y="62"/>
      </p:cViewPr>
      <p:guideLst>
        <p:guide orient="horz" pos="4065"/>
        <p:guide pos="4226"/>
        <p:guide orient="horz" pos="3589"/>
        <p:guide pos="3454"/>
        <p:guide orient="horz" pos="3816"/>
        <p:guide pos="2978"/>
        <p:guide orient="horz" pos="1071"/>
        <p:guide orient="horz" pos="1298"/>
        <p:guide orient="horz" pos="2863"/>
        <p:guide orient="horz" pos="686"/>
        <p:guide pos="461"/>
        <p:guide orient="horz" pos="1094"/>
        <p:guide orient="horz" pos="1502"/>
      </p:guideLst>
    </p:cSldViewPr>
  </p:slideViewPr>
  <p:notesTextViewPr>
    <p:cViewPr>
      <p:scale>
        <a:sx n="1" d="1"/>
        <a:sy n="1" d="1"/>
      </p:scale>
      <p:origin x="0" y="0"/>
    </p:cViewPr>
  </p:notesTextViewPr>
  <p:notesViewPr>
    <p:cSldViewPr snapToGrid="0">
      <p:cViewPr varScale="1">
        <p:scale>
          <a:sx n="150" d="100"/>
          <a:sy n="150" d="100"/>
        </p:scale>
        <p:origin x="4480"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B9D343-EE3E-0E40-A936-758E3EE56E7F}" type="datetimeFigureOut">
              <a:rPr lang="en-GB" smtClean="0"/>
              <a:t>18/02/2026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DD596-7BA5-354B-B913-C9095B5E0085}" type="slidenum">
              <a:rPr lang="en-GB" smtClean="0"/>
              <a:t>‹#›</a:t>
            </a:fld>
            <a:endParaRPr lang="en-GB"/>
          </a:p>
        </p:txBody>
      </p:sp>
    </p:spTree>
    <p:extLst>
      <p:ext uri="{BB962C8B-B14F-4D97-AF65-F5344CB8AC3E}">
        <p14:creationId xmlns:p14="http://schemas.microsoft.com/office/powerpoint/2010/main" val="3451642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t>Quiz 1 has 10 questions. </a:t>
            </a:r>
            <a:r>
              <a:rPr lang="en-GB" b="1" i="0"/>
              <a:t>Who holds the power for each one, Parliament or council?</a:t>
            </a:r>
            <a:endParaRPr lang="en-GB" i="0"/>
          </a:p>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t>Please use ‘Slide Show’ to enable the slide animations and start the quiz. Click on the buttons to progress and answer questions correctly to be able to progress to the next question.</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1</a:t>
            </a:fld>
            <a:endParaRPr lang="en-GB"/>
          </a:p>
        </p:txBody>
      </p:sp>
    </p:spTree>
    <p:extLst>
      <p:ext uri="{BB962C8B-B14F-4D97-AF65-F5344CB8AC3E}">
        <p14:creationId xmlns:p14="http://schemas.microsoft.com/office/powerpoint/2010/main" val="4871127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15334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chemeClr val="bg1"/>
                </a:solidFill>
                <a:latin typeface="Arial" panose="020B0604020202020204" pitchFamily="34" charset="0"/>
                <a:cs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2051601"/>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1071125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E5A021-F0DF-C415-DA75-451067A00317}"/>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3" name="Footer Placeholder 2">
            <a:extLst>
              <a:ext uri="{FF2B5EF4-FFF2-40B4-BE49-F238E27FC236}">
                <a16:creationId xmlns:a16="http://schemas.microsoft.com/office/drawing/2014/main" id="{F6187B7E-C6E4-F2FE-5BE9-26CB067426A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DDF8490-AC31-9295-EF2D-D0673DB5D0A0}"/>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7662263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DC4EE-1BC8-038F-C4C2-58ADD402EDA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D576B9CB-A476-5926-4AD7-5E80BF7BA1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1D17EBAD-7B0E-45AD-D025-AB2DEC5A56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41691DB-1B94-7D1E-DC90-B19987C2858F}"/>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F0B5AF6E-6FB9-01BA-98B4-A942E20B9DC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D828391-2F85-0D9D-3D3D-B560E4D58475}"/>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585033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E9C48-C6F7-63C5-36BB-98E5317BB11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FCA26851-A39A-419F-C8AB-0654BDF4C7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D92F2AB7-6AFD-897C-ABD9-9D8B70AF27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D3CE638-4DE4-0FE8-C235-7952FF3D85CC}"/>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D10E79A1-24EA-0984-F031-A1F907C3DD5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FB3FDCF-1EC0-1A9D-25AF-266E0CF89B81}"/>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7869153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E310C-7F5E-3D99-105E-DF87C06B57A2}"/>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54BB0EB7-D78C-F7D1-F9DA-1B70FF8D310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58B2B552-5BB2-4092-BFB1-D4021D57BD48}"/>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9AF69922-F990-10F4-2C20-108A7B6239B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15B0498-B491-343A-42C3-F487DE030F4B}"/>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13949864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B2339F-93B2-D032-6AFE-518F5837F1D2}"/>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7A09697E-83A2-6697-87E5-FE7B0641C6CA}"/>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5AD781C-868A-23D5-6F08-A02FC9EADC0F}"/>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B5CBF1C1-5B84-F2A3-687C-8E374B73E68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01B88F0-FDB0-83AF-0D76-7283DF1E7488}"/>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1874760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rgbClr val="003057"/>
                </a:solidFill>
                <a:latin typeface="Arial" panose="020B0604020202020204" pitchFamily="34" charset="0"/>
                <a:cs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1277878"/>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34715094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15334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chemeClr val="bg1"/>
                </a:solidFill>
                <a:latin typeface="Arial" panose="020B0604020202020204" pitchFamily="34" charset="0"/>
                <a:cs typeface="Arial" panose="020B0604020202020204" pitchFamily="34" charset="0"/>
              </a:defRPr>
            </a:lvl1pPr>
          </a:lstStyle>
          <a:p>
            <a:r>
              <a:rPr lang="en-GB" dirty="0"/>
              <a:t>Click to edit Master title style</a:t>
            </a:r>
          </a:p>
        </p:txBody>
      </p:sp>
    </p:spTree>
    <p:extLst>
      <p:ext uri="{BB962C8B-B14F-4D97-AF65-F5344CB8AC3E}">
        <p14:creationId xmlns:p14="http://schemas.microsoft.com/office/powerpoint/2010/main" val="4283832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672506"/>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785381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B9EC1-3FE4-7D8A-C6AD-C2F78F30D533}"/>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5B2FAF0C-8DB2-CD9C-A7F4-577683AF6B00}"/>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2BA66891-D4EF-A5EF-262E-7B2DC2EF9CC8}"/>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C3711475-1ABD-1874-E2A6-F9F3CEACCA4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075E46C-F534-2EAC-2EFA-084DA9DF07ED}"/>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453789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A0C70-35AB-CF4C-48C0-AB1A87AFD365}"/>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C24C6F82-1DA8-1D9B-E8E0-89AD54C5AC8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1669A7D-038C-904C-754F-44CBB1E25193}"/>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9A3AFA94-0B17-5468-E28F-78A59BCC32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3398E01-B08E-2C59-C339-7969D870F4EE}"/>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950211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8A2B6-C5FD-AA0E-816A-01DCEC8DB8F4}"/>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17C2FD37-A444-7224-4121-4C26C057A45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5881732C-9295-7EA5-8F3D-4C28FB6DACE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65664146-960B-E79B-27CD-A9188387A7E7}"/>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89B3347C-1764-430C-E984-4AE13FCBFD9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89729C6-6523-7B8D-89EF-6D5E39F5EB41}"/>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433169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DC953-7B20-5CEB-4771-1DC38DC5E3ED}"/>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2BA5F05-0543-123F-4069-00E61B4B66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05CFC39-2FB8-FA38-BC13-5BC1E2EFDB31}"/>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925ABF1D-CCB4-B60D-ADC9-6AAB1EABE2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7033900-2085-2BAC-48E4-54DED304F32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73DD4A8-BD26-371F-B1E1-CAF8D1E932C0}"/>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8" name="Footer Placeholder 7">
            <a:extLst>
              <a:ext uri="{FF2B5EF4-FFF2-40B4-BE49-F238E27FC236}">
                <a16:creationId xmlns:a16="http://schemas.microsoft.com/office/drawing/2014/main" id="{AE958FAE-0F14-6DA4-33DB-FCB8D130DC0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1216B18E-43FC-0440-27D4-93AED4206F27}"/>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492413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0A521-C722-079C-9FF5-0740B9C267E1}"/>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2C3F6915-665A-4924-FC09-813EBC3F3FC6}"/>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4" name="Footer Placeholder 3">
            <a:extLst>
              <a:ext uri="{FF2B5EF4-FFF2-40B4-BE49-F238E27FC236}">
                <a16:creationId xmlns:a16="http://schemas.microsoft.com/office/drawing/2014/main" id="{C9811DE9-AE47-DE37-E571-A0496A3ACDA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7E43A4D-A11E-A03B-6324-8863BC7458D4}"/>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676395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DCF2F5B-9164-9205-66FF-773F6D22B1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48E4AF10-C503-85D4-48D5-FF1AB4F7CD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1675EFC-37A3-F98C-2D45-9FEDE2FC30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8A40E92B-4B3B-A60F-51B2-B2DBA6227A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6076BE8D-7A8F-C30D-7C4C-11203E12FF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9C4C0CF-3650-2148-929F-4575F91F4245}" type="slidenum">
              <a:rPr lang="en-GB" smtClean="0"/>
              <a:t>‹#›</a:t>
            </a:fld>
            <a:endParaRPr lang="en-GB"/>
          </a:p>
        </p:txBody>
      </p:sp>
    </p:spTree>
    <p:extLst>
      <p:ext uri="{BB962C8B-B14F-4D97-AF65-F5344CB8AC3E}">
        <p14:creationId xmlns:p14="http://schemas.microsoft.com/office/powerpoint/2010/main" val="557139193"/>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1" r:id="rId3"/>
    <p:sldLayoutId id="2147483660"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0.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0.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rliament">
            <a:extLst>
              <a:ext uri="{FF2B5EF4-FFF2-40B4-BE49-F238E27FC236}">
                <a16:creationId xmlns:a16="http://schemas.microsoft.com/office/drawing/2014/main" id="{71C3B05D-137D-868C-AE3A-2BE89FAC9344}"/>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777041" y="0"/>
            <a:ext cx="5414958" cy="3439807"/>
          </a:xfrm>
          <a:prstGeom prst="rect">
            <a:avLst/>
          </a:prstGeom>
        </p:spPr>
      </p:pic>
      <p:pic>
        <p:nvPicPr>
          <p:cNvPr id="7" name="Council">
            <a:extLst>
              <a:ext uri="{FF2B5EF4-FFF2-40B4-BE49-F238E27FC236}">
                <a16:creationId xmlns:a16="http://schemas.microsoft.com/office/drawing/2014/main" id="{81573A62-E3BC-1F44-927B-2CF7886FE21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777041" y="3425298"/>
            <a:ext cx="5414958" cy="3432702"/>
          </a:xfrm>
          <a:prstGeom prst="rect">
            <a:avLst/>
          </a:prstGeom>
        </p:spPr>
      </p:pic>
      <p:sp>
        <p:nvSpPr>
          <p:cNvPr id="3" name="Rectangle 2">
            <a:extLst>
              <a:ext uri="{FF2B5EF4-FFF2-40B4-BE49-F238E27FC236}">
                <a16:creationId xmlns:a16="http://schemas.microsoft.com/office/drawing/2014/main" id="{B58FC76A-680F-5D0F-1EBD-D8743DE53FE5}"/>
              </a:ext>
              <a:ext uri="{C183D7F6-B498-43B3-948B-1728B52AA6E4}">
                <adec:decorative xmlns:adec="http://schemas.microsoft.com/office/drawing/2017/decorative" val="1"/>
              </a:ext>
            </a:extLst>
          </p:cNvPr>
          <p:cNvSpPr/>
          <p:nvPr/>
        </p:nvSpPr>
        <p:spPr>
          <a:xfrm>
            <a:off x="1" y="0"/>
            <a:ext cx="6978868"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itle 1">
            <a:extLst>
              <a:ext uri="{FF2B5EF4-FFF2-40B4-BE49-F238E27FC236}">
                <a16:creationId xmlns:a16="http://schemas.microsoft.com/office/drawing/2014/main" id="{BAFEC3B6-9AF2-BC2A-1FAA-CA91C0B4758F}"/>
              </a:ext>
            </a:extLst>
          </p:cNvPr>
          <p:cNvSpPr txBox="1">
            <a:spLocks noGrp="1"/>
          </p:cNvSpPr>
          <p:nvPr>
            <p:ph type="title" idx="4294967295"/>
          </p:nvPr>
        </p:nvSpPr>
        <p:spPr>
          <a:xfrm>
            <a:off x="723900" y="2492469"/>
            <a:ext cx="5782408" cy="11823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ts val="8500"/>
              </a:lnSpc>
              <a:spcBef>
                <a:spcPct val="0"/>
              </a:spcBef>
              <a:spcAft>
                <a:spcPts val="0"/>
              </a:spcAft>
              <a:buClrTx/>
              <a:buSzTx/>
              <a:buFontTx/>
              <a:buNone/>
              <a:tabLst/>
              <a:defRPr/>
            </a:pPr>
            <a:r>
              <a:rPr kumimoji="0" lang="en-GB" sz="80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Quiz 1</a:t>
            </a:r>
          </a:p>
        </p:txBody>
      </p:sp>
      <p:sp>
        <p:nvSpPr>
          <p:cNvPr id="5" name="Subtitle 2">
            <a:extLst>
              <a:ext uri="{FF2B5EF4-FFF2-40B4-BE49-F238E27FC236}">
                <a16:creationId xmlns:a16="http://schemas.microsoft.com/office/drawing/2014/main" id="{35A640FA-A1FE-EF2E-0980-3A24C0B10512}"/>
              </a:ext>
            </a:extLst>
          </p:cNvPr>
          <p:cNvSpPr txBox="1">
            <a:spLocks/>
          </p:cNvSpPr>
          <p:nvPr/>
        </p:nvSpPr>
        <p:spPr>
          <a:xfrm>
            <a:off x="723899" y="3674844"/>
            <a:ext cx="6254969" cy="126701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GB" dirty="0">
                <a:solidFill>
                  <a:schemeClr val="bg1"/>
                </a:solidFill>
                <a:latin typeface="Arial" panose="020B0604020202020204" pitchFamily="34" charset="0"/>
                <a:cs typeface="Arial" panose="020B0604020202020204" pitchFamily="34" charset="0"/>
              </a:rPr>
              <a:t>10 questions</a:t>
            </a:r>
            <a:endParaRPr lang="en-GB" b="1" dirty="0">
              <a:solidFill>
                <a:schemeClr val="bg1"/>
              </a:solidFill>
              <a:latin typeface="Arial" panose="020B0604020202020204" pitchFamily="34" charset="0"/>
              <a:cs typeface="Arial" panose="020B0604020202020204" pitchFamily="34" charset="0"/>
            </a:endParaRPr>
          </a:p>
          <a:p>
            <a:pPr marL="0" indent="0">
              <a:lnSpc>
                <a:spcPct val="100000"/>
              </a:lnSpc>
              <a:buFont typeface="Arial" panose="020B0604020202020204" pitchFamily="34" charset="0"/>
              <a:buNone/>
            </a:pPr>
            <a:r>
              <a:rPr lang="en-GB" sz="4000" b="1" dirty="0">
                <a:solidFill>
                  <a:schemeClr val="bg1"/>
                </a:solidFill>
                <a:latin typeface="Arial" panose="020B0604020202020204" pitchFamily="34" charset="0"/>
                <a:cs typeface="Arial" panose="020B0604020202020204" pitchFamily="34" charset="0"/>
              </a:rPr>
              <a:t>Parliament</a:t>
            </a:r>
            <a:r>
              <a:rPr lang="en-GB" sz="4000" dirty="0">
                <a:solidFill>
                  <a:schemeClr val="bg1"/>
                </a:solidFill>
                <a:latin typeface="Arial" panose="020B0604020202020204" pitchFamily="34" charset="0"/>
                <a:cs typeface="Arial" panose="020B0604020202020204" pitchFamily="34" charset="0"/>
              </a:rPr>
              <a:t> or </a:t>
            </a:r>
            <a:r>
              <a:rPr lang="en-GB" sz="4000" b="1" dirty="0">
                <a:solidFill>
                  <a:schemeClr val="bg1"/>
                </a:solidFill>
                <a:latin typeface="Arial" panose="020B0604020202020204" pitchFamily="34" charset="0"/>
                <a:cs typeface="Arial" panose="020B0604020202020204" pitchFamily="34" charset="0"/>
              </a:rPr>
              <a:t>council</a:t>
            </a:r>
            <a:r>
              <a:rPr lang="en-GB" sz="4000" dirty="0">
                <a:solidFill>
                  <a:schemeClr val="bg1"/>
                </a:solidFill>
                <a:latin typeface="Arial" panose="020B0604020202020204" pitchFamily="34" charset="0"/>
                <a:cs typeface="Arial" panose="020B0604020202020204" pitchFamily="34" charset="0"/>
              </a:rPr>
              <a:t>?</a:t>
            </a:r>
          </a:p>
        </p:txBody>
      </p:sp>
      <p:pic>
        <p:nvPicPr>
          <p:cNvPr id="12" name="Picture 11">
            <a:extLst>
              <a:ext uri="{FF2B5EF4-FFF2-40B4-BE49-F238E27FC236}">
                <a16:creationId xmlns:a16="http://schemas.microsoft.com/office/drawing/2014/main" id="{5380169E-6B2D-5703-25AF-D7EF8135C22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33068" y="373603"/>
            <a:ext cx="2156440" cy="1078220"/>
          </a:xfrm>
          <a:prstGeom prst="rect">
            <a:avLst/>
          </a:prstGeom>
        </p:spPr>
      </p:pic>
      <p:grpSp>
        <p:nvGrpSpPr>
          <p:cNvPr id="9" name="Group 8" descr="Start Quiz button">
            <a:extLst>
              <a:ext uri="{FF2B5EF4-FFF2-40B4-BE49-F238E27FC236}">
                <a16:creationId xmlns:a16="http://schemas.microsoft.com/office/drawing/2014/main" id="{87B2F280-A77D-8579-79B8-E44316EF9DD1}"/>
              </a:ext>
              <a:ext uri="{C183D7F6-B498-43B3-948B-1728B52AA6E4}">
                <adec:decorative xmlns:adec="http://schemas.microsoft.com/office/drawing/2017/decorative" val="0"/>
              </a:ext>
            </a:extLst>
          </p:cNvPr>
          <p:cNvGrpSpPr/>
          <p:nvPr/>
        </p:nvGrpSpPr>
        <p:grpSpPr>
          <a:xfrm>
            <a:off x="833068" y="5660910"/>
            <a:ext cx="2934446" cy="707886"/>
            <a:chOff x="833068" y="5660910"/>
            <a:chExt cx="2934446" cy="707886"/>
          </a:xfrm>
        </p:grpSpPr>
        <p:sp>
          <p:nvSpPr>
            <p:cNvPr id="6" name="Rectangle 5">
              <a:extLst>
                <a:ext uri="{FF2B5EF4-FFF2-40B4-BE49-F238E27FC236}">
                  <a16:creationId xmlns:a16="http://schemas.microsoft.com/office/drawing/2014/main" id="{870A9983-E03B-D977-F8F9-EEB2AA42C064}"/>
                </a:ext>
              </a:extLst>
            </p:cNvPr>
            <p:cNvSpPr/>
            <p:nvPr/>
          </p:nvSpPr>
          <p:spPr>
            <a:xfrm>
              <a:off x="834916" y="5660910"/>
              <a:ext cx="2932598" cy="707886"/>
            </a:xfrm>
            <a:prstGeom prst="rect">
              <a:avLst/>
            </a:prstGeom>
            <a:solidFill>
              <a:srgbClr val="E600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1">
              <a:spAutoFit/>
            </a:bodyPr>
            <a:lstStyle/>
            <a:p>
              <a:pPr algn="ctr"/>
              <a:endParaRPr lang="en-GB" sz="4000" b="1" dirty="0">
                <a:solidFill>
                  <a:schemeClr val="bg1"/>
                </a:solidFill>
                <a:latin typeface="Arial" panose="020B0604020202020204" pitchFamily="34" charset="0"/>
                <a:cs typeface="Arial" panose="020B0604020202020204" pitchFamily="34" charset="0"/>
              </a:endParaRPr>
            </a:p>
          </p:txBody>
        </p:sp>
        <p:sp>
          <p:nvSpPr>
            <p:cNvPr id="8" name="TextBox 7">
              <a:hlinkClick r:id="" action="ppaction://hlinkshowjump?jump=nextslide"/>
              <a:extLst>
                <a:ext uri="{FF2B5EF4-FFF2-40B4-BE49-F238E27FC236}">
                  <a16:creationId xmlns:a16="http://schemas.microsoft.com/office/drawing/2014/main" id="{68166869-89AE-809C-4400-90ACFB1B4937}"/>
                </a:ext>
              </a:extLst>
            </p:cNvPr>
            <p:cNvSpPr txBox="1"/>
            <p:nvPr/>
          </p:nvSpPr>
          <p:spPr>
            <a:xfrm>
              <a:off x="833068" y="5660910"/>
              <a:ext cx="2934446" cy="707886"/>
            </a:xfrm>
            <a:prstGeom prst="rect">
              <a:avLst/>
            </a:prstGeom>
            <a:noFill/>
          </p:spPr>
          <p:txBody>
            <a:bodyPr wrap="square" rtlCol="0">
              <a:spAutoFit/>
            </a:bodyPr>
            <a:lstStyle/>
            <a:p>
              <a:pPr algn="ctr"/>
              <a:r>
                <a:rPr lang="en-GB" sz="4000" b="1" dirty="0">
                  <a:solidFill>
                    <a:schemeClr val="bg1"/>
                  </a:solidFill>
                  <a:latin typeface="Arial" panose="020B0604020202020204" pitchFamily="34" charset="0"/>
                  <a:cs typeface="Arial" panose="020B0604020202020204" pitchFamily="34" charset="0"/>
                </a:rPr>
                <a:t>Start quiz</a:t>
              </a:r>
            </a:p>
          </p:txBody>
        </p:sp>
      </p:grpSp>
    </p:spTree>
    <p:extLst>
      <p:ext uri="{BB962C8B-B14F-4D97-AF65-F5344CB8AC3E}">
        <p14:creationId xmlns:p14="http://schemas.microsoft.com/office/powerpoint/2010/main" val="18002508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61EB53-A461-A011-E6C7-D11D169A56D7}"/>
            </a:ext>
          </a:extLst>
        </p:cNvPr>
        <p:cNvGrpSpPr/>
        <p:nvPr/>
      </p:nvGrpSpPr>
      <p:grpSpPr>
        <a:xfrm>
          <a:off x="0" y="0"/>
          <a:ext cx="0" cy="0"/>
          <a:chOff x="0" y="0"/>
          <a:chExt cx="0" cy="0"/>
        </a:xfrm>
      </p:grpSpPr>
      <p:pic>
        <p:nvPicPr>
          <p:cNvPr id="5" name="Bin Collection">
            <a:extLst>
              <a:ext uri="{FF2B5EF4-FFF2-40B4-BE49-F238E27FC236}">
                <a16:creationId xmlns:a16="http://schemas.microsoft.com/office/drawing/2014/main" id="{794EB3A3-4F6E-F844-5F9C-E1BCB111FFA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3972391" y="-1"/>
            <a:ext cx="8219609" cy="4545461"/>
          </a:xfrm>
          <a:prstGeom prst="rect">
            <a:avLst/>
          </a:prstGeom>
        </p:spPr>
      </p:pic>
      <p:sp>
        <p:nvSpPr>
          <p:cNvPr id="14" name="Rectangle 13">
            <a:extLst>
              <a:ext uri="{FF2B5EF4-FFF2-40B4-BE49-F238E27FC236}">
                <a16:creationId xmlns:a16="http://schemas.microsoft.com/office/drawing/2014/main" id="{43E638A8-F316-F162-817E-9CFF4C739894}"/>
              </a:ext>
              <a:ext uri="{C183D7F6-B498-43B3-948B-1728B52AA6E4}">
                <adec:decorative xmlns:adec="http://schemas.microsoft.com/office/drawing/2017/decorative" val="1"/>
              </a:ext>
            </a:extLst>
          </p:cNvPr>
          <p:cNvSpPr/>
          <p:nvPr/>
        </p:nvSpPr>
        <p:spPr>
          <a:xfrm>
            <a:off x="11329" y="0"/>
            <a:ext cx="4744720"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E9170498-015E-4655-43F2-7A483CA49FD6}"/>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57AD31BB-7E1A-D46D-9D6B-E568DF08A7EF}"/>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9DEB792A-908F-9256-996F-6FA79041DC95}"/>
              </a:ext>
            </a:extLst>
          </p:cNvPr>
          <p:cNvSpPr>
            <a:spLocks noGrp="1"/>
          </p:cNvSpPr>
          <p:nvPr>
            <p:ph type="ctrTitle"/>
          </p:nvPr>
        </p:nvSpPr>
        <p:spPr>
          <a:xfrm>
            <a:off x="601777" y="521583"/>
            <a:ext cx="3370615" cy="1426031"/>
          </a:xfrm>
        </p:spPr>
        <p:txBody>
          <a:bodyPr/>
          <a:lstStyle/>
          <a:p>
            <a:pPr>
              <a:lnSpc>
                <a:spcPts val="5200"/>
              </a:lnSpc>
            </a:pPr>
            <a:r>
              <a:rPr lang="en-GB" dirty="0"/>
              <a:t>Bin collection</a:t>
            </a:r>
          </a:p>
        </p:txBody>
      </p:sp>
      <p:sp>
        <p:nvSpPr>
          <p:cNvPr id="16" name="Subtitle 2">
            <a:extLst>
              <a:ext uri="{FF2B5EF4-FFF2-40B4-BE49-F238E27FC236}">
                <a16:creationId xmlns:a16="http://schemas.microsoft.com/office/drawing/2014/main" id="{20CC0129-DBE6-5826-94DF-0582F2FCA073}"/>
              </a:ext>
            </a:extLst>
          </p:cNvPr>
          <p:cNvSpPr>
            <a:spLocks noGrp="1"/>
          </p:cNvSpPr>
          <p:nvPr>
            <p:ph type="subTitle" idx="1"/>
          </p:nvPr>
        </p:nvSpPr>
        <p:spPr>
          <a:xfrm>
            <a:off x="625223" y="2021491"/>
            <a:ext cx="2944062" cy="1569660"/>
          </a:xfrm>
        </p:spPr>
        <p:txBody>
          <a:bodyPr/>
          <a:lstStyle/>
          <a:p>
            <a:pPr>
              <a:lnSpc>
                <a:spcPct val="100000"/>
              </a:lnSpc>
              <a:spcBef>
                <a:spcPts val="0"/>
              </a:spcBef>
            </a:pPr>
            <a:r>
              <a:rPr lang="en-GB" dirty="0"/>
              <a:t>Deciding how often your bins are emptied and what you can recycle.</a:t>
            </a:r>
          </a:p>
        </p:txBody>
      </p:sp>
      <p:sp>
        <p:nvSpPr>
          <p:cNvPr id="28" name="Rectangle 27">
            <a:extLst>
              <a:ext uri="{FF2B5EF4-FFF2-40B4-BE49-F238E27FC236}">
                <a16:creationId xmlns:a16="http://schemas.microsoft.com/office/drawing/2014/main" id="{AB849364-DA5C-DAED-E24E-1844839A78E9}"/>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4620069D-697C-982F-F2F5-558B61FE78B7}"/>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B993AA19-494A-1FF7-0BF0-09519398C86B}"/>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8BFE3DF3-0E6B-C720-7F81-D639C739C790}"/>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A5D5932E-5C8E-003A-F171-7260A04921DE}"/>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122E7D0A-EACA-6217-E63D-63A165D56E83}"/>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09</a:t>
            </a:r>
          </a:p>
        </p:txBody>
      </p:sp>
    </p:spTree>
    <p:extLst>
      <p:ext uri="{BB962C8B-B14F-4D97-AF65-F5344CB8AC3E}">
        <p14:creationId xmlns:p14="http://schemas.microsoft.com/office/powerpoint/2010/main" val="92715584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779A5B-8D4B-3B00-7F19-4BDE4F3931E6}"/>
            </a:ext>
          </a:extLst>
        </p:cNvPr>
        <p:cNvGrpSpPr/>
        <p:nvPr/>
      </p:nvGrpSpPr>
      <p:grpSpPr>
        <a:xfrm>
          <a:off x="0" y="0"/>
          <a:ext cx="0" cy="0"/>
          <a:chOff x="0" y="0"/>
          <a:chExt cx="0" cy="0"/>
        </a:xfrm>
      </p:grpSpPr>
      <p:pic>
        <p:nvPicPr>
          <p:cNvPr id="6" name="Street Lighting">
            <a:extLst>
              <a:ext uri="{FF2B5EF4-FFF2-40B4-BE49-F238E27FC236}">
                <a16:creationId xmlns:a16="http://schemas.microsoft.com/office/drawing/2014/main" id="{D487BF5A-F02F-1805-0E47-DDE760ACA5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t="90"/>
          <a:stretch>
            <a:fillRect/>
          </a:stretch>
        </p:blipFill>
        <p:spPr>
          <a:xfrm>
            <a:off x="4048049" y="0"/>
            <a:ext cx="8143951" cy="4541342"/>
          </a:xfrm>
          <a:prstGeom prst="rect">
            <a:avLst/>
          </a:prstGeom>
        </p:spPr>
      </p:pic>
      <p:sp>
        <p:nvSpPr>
          <p:cNvPr id="14" name="Rectangle 13">
            <a:extLst>
              <a:ext uri="{FF2B5EF4-FFF2-40B4-BE49-F238E27FC236}">
                <a16:creationId xmlns:a16="http://schemas.microsoft.com/office/drawing/2014/main" id="{1060A297-6D30-3298-02A6-0E17E809B375}"/>
              </a:ext>
              <a:ext uri="{C183D7F6-B498-43B3-948B-1728B52AA6E4}">
                <adec:decorative xmlns:adec="http://schemas.microsoft.com/office/drawing/2017/decorative" val="1"/>
              </a:ext>
            </a:extLst>
          </p:cNvPr>
          <p:cNvSpPr/>
          <p:nvPr/>
        </p:nvSpPr>
        <p:spPr>
          <a:xfrm>
            <a:off x="-17145" y="3745"/>
            <a:ext cx="4744720"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BCC39E13-AF8E-FCD7-796B-0151FA3391E4}"/>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BAD89FD8-64C7-E1CA-9DD9-58CDCFF0C663}"/>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8C3B627C-8A9E-AA87-DCD3-CA13C0210FBA}"/>
              </a:ext>
            </a:extLst>
          </p:cNvPr>
          <p:cNvSpPr>
            <a:spLocks noGrp="1"/>
          </p:cNvSpPr>
          <p:nvPr>
            <p:ph type="ctrTitle"/>
          </p:nvPr>
        </p:nvSpPr>
        <p:spPr>
          <a:xfrm>
            <a:off x="601777" y="470287"/>
            <a:ext cx="3370615" cy="1477328"/>
          </a:xfrm>
        </p:spPr>
        <p:txBody>
          <a:bodyPr/>
          <a:lstStyle/>
          <a:p>
            <a:pPr>
              <a:lnSpc>
                <a:spcPts val="5200"/>
              </a:lnSpc>
            </a:pPr>
            <a:r>
              <a:rPr lang="en-GB" dirty="0"/>
              <a:t>Street lighting</a:t>
            </a:r>
          </a:p>
        </p:txBody>
      </p:sp>
      <p:sp>
        <p:nvSpPr>
          <p:cNvPr id="16" name="Subtitle 2">
            <a:extLst>
              <a:ext uri="{FF2B5EF4-FFF2-40B4-BE49-F238E27FC236}">
                <a16:creationId xmlns:a16="http://schemas.microsoft.com/office/drawing/2014/main" id="{394C6D7D-F5E1-496D-976E-44501BCA066C}"/>
              </a:ext>
            </a:extLst>
          </p:cNvPr>
          <p:cNvSpPr>
            <a:spLocks noGrp="1"/>
          </p:cNvSpPr>
          <p:nvPr>
            <p:ph type="subTitle" idx="1"/>
          </p:nvPr>
        </p:nvSpPr>
        <p:spPr>
          <a:xfrm>
            <a:off x="625223" y="2028579"/>
            <a:ext cx="2944062" cy="1569660"/>
          </a:xfrm>
        </p:spPr>
        <p:txBody>
          <a:bodyPr/>
          <a:lstStyle/>
          <a:p>
            <a:pPr>
              <a:lnSpc>
                <a:spcPct val="100000"/>
              </a:lnSpc>
              <a:spcBef>
                <a:spcPts val="0"/>
              </a:spcBef>
            </a:pPr>
            <a:r>
              <a:rPr lang="en-GB" dirty="0"/>
              <a:t>Deciding where streetlights go and how long they stay on at night.</a:t>
            </a:r>
          </a:p>
        </p:txBody>
      </p:sp>
      <p:sp>
        <p:nvSpPr>
          <p:cNvPr id="28" name="Rectangle 27">
            <a:extLst>
              <a:ext uri="{FF2B5EF4-FFF2-40B4-BE49-F238E27FC236}">
                <a16:creationId xmlns:a16="http://schemas.microsoft.com/office/drawing/2014/main" id="{6B070B36-181F-AA17-DC27-ADB32C4B5068}"/>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70560926-BE7C-5BF5-AAD7-F3310D2B0B90}"/>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C6536F82-B081-7A50-2850-6D63F320090F}"/>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12837EE7-349F-D79C-E2A9-63E6E5E26DA5}"/>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FECC174D-B3C0-7866-82EA-607B3446F028}"/>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9B39A3B6-E74E-290A-5C22-115654340B06}"/>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10</a:t>
            </a:r>
          </a:p>
        </p:txBody>
      </p:sp>
    </p:spTree>
    <p:extLst>
      <p:ext uri="{BB962C8B-B14F-4D97-AF65-F5344CB8AC3E}">
        <p14:creationId xmlns:p14="http://schemas.microsoft.com/office/powerpoint/2010/main" val="51182748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C27455-EF20-18D9-D409-64D7A32B77AF}"/>
            </a:ext>
          </a:extLst>
        </p:cNvPr>
        <p:cNvGrpSpPr/>
        <p:nvPr/>
      </p:nvGrpSpPr>
      <p:grpSpPr>
        <a:xfrm>
          <a:off x="0" y="0"/>
          <a:ext cx="0" cy="0"/>
          <a:chOff x="0" y="0"/>
          <a:chExt cx="0" cy="0"/>
        </a:xfrm>
      </p:grpSpPr>
      <p:pic>
        <p:nvPicPr>
          <p:cNvPr id="2" name="Parliament">
            <a:extLst>
              <a:ext uri="{FF2B5EF4-FFF2-40B4-BE49-F238E27FC236}">
                <a16:creationId xmlns:a16="http://schemas.microsoft.com/office/drawing/2014/main" id="{1798D047-6C32-A1BE-166B-2717F694A31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777041" y="0"/>
            <a:ext cx="5414958" cy="3439807"/>
          </a:xfrm>
          <a:prstGeom prst="rect">
            <a:avLst/>
          </a:prstGeom>
        </p:spPr>
      </p:pic>
      <p:pic>
        <p:nvPicPr>
          <p:cNvPr id="7" name="Council">
            <a:extLst>
              <a:ext uri="{FF2B5EF4-FFF2-40B4-BE49-F238E27FC236}">
                <a16:creationId xmlns:a16="http://schemas.microsoft.com/office/drawing/2014/main" id="{4DDEE6F3-0EA9-9C7C-0C90-F3A173BB178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777041" y="3425298"/>
            <a:ext cx="5414958" cy="3432702"/>
          </a:xfrm>
          <a:prstGeom prst="rect">
            <a:avLst/>
          </a:prstGeom>
        </p:spPr>
      </p:pic>
      <p:sp>
        <p:nvSpPr>
          <p:cNvPr id="3" name="Rectangle 2">
            <a:extLst>
              <a:ext uri="{FF2B5EF4-FFF2-40B4-BE49-F238E27FC236}">
                <a16:creationId xmlns:a16="http://schemas.microsoft.com/office/drawing/2014/main" id="{B0FA747E-F890-703C-8325-7441FD8B7056}"/>
              </a:ext>
              <a:ext uri="{C183D7F6-B498-43B3-948B-1728B52AA6E4}">
                <adec:decorative xmlns:adec="http://schemas.microsoft.com/office/drawing/2017/decorative" val="1"/>
              </a:ext>
            </a:extLst>
          </p:cNvPr>
          <p:cNvSpPr/>
          <p:nvPr/>
        </p:nvSpPr>
        <p:spPr>
          <a:xfrm>
            <a:off x="1" y="0"/>
            <a:ext cx="6978868"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itle 1">
            <a:extLst>
              <a:ext uri="{FF2B5EF4-FFF2-40B4-BE49-F238E27FC236}">
                <a16:creationId xmlns:a16="http://schemas.microsoft.com/office/drawing/2014/main" id="{5D7A146B-34B1-26EE-8546-C93CDC6E0A4E}"/>
              </a:ext>
            </a:extLst>
          </p:cNvPr>
          <p:cNvSpPr txBox="1">
            <a:spLocks noGrp="1"/>
          </p:cNvSpPr>
          <p:nvPr>
            <p:ph type="title" idx="4294967295"/>
          </p:nvPr>
        </p:nvSpPr>
        <p:spPr>
          <a:xfrm>
            <a:off x="723899" y="2492469"/>
            <a:ext cx="5942371" cy="212834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ts val="8500"/>
              </a:lnSpc>
              <a:spcBef>
                <a:spcPct val="0"/>
              </a:spcBef>
              <a:spcAft>
                <a:spcPts val="0"/>
              </a:spcAft>
              <a:buClrTx/>
              <a:buSzTx/>
              <a:buFontTx/>
              <a:buNone/>
              <a:tabLst/>
              <a:defRPr/>
            </a:pPr>
            <a:r>
              <a:rPr kumimoji="0" lang="en-GB" sz="72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End of quiz</a:t>
            </a:r>
            <a:br>
              <a:rPr kumimoji="0" lang="en-GB" sz="72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br>
            <a:r>
              <a:rPr kumimoji="0" lang="en-GB"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How did you get on?</a:t>
            </a:r>
          </a:p>
        </p:txBody>
      </p:sp>
      <p:pic>
        <p:nvPicPr>
          <p:cNvPr id="12" name="Picture 11">
            <a:extLst>
              <a:ext uri="{FF2B5EF4-FFF2-40B4-BE49-F238E27FC236}">
                <a16:creationId xmlns:a16="http://schemas.microsoft.com/office/drawing/2014/main" id="{2638ECBE-B188-8AD1-FB86-101A29853E6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3068" y="373603"/>
            <a:ext cx="2156440" cy="1078220"/>
          </a:xfrm>
          <a:prstGeom prst="rect">
            <a:avLst/>
          </a:prstGeom>
        </p:spPr>
      </p:pic>
      <p:grpSp>
        <p:nvGrpSpPr>
          <p:cNvPr id="9" name="Group 8" descr="Start Quiz button">
            <a:extLst>
              <a:ext uri="{FF2B5EF4-FFF2-40B4-BE49-F238E27FC236}">
                <a16:creationId xmlns:a16="http://schemas.microsoft.com/office/drawing/2014/main" id="{977DEAEE-23B2-C503-2E6C-8F49D60E89ED}"/>
              </a:ext>
              <a:ext uri="{C183D7F6-B498-43B3-948B-1728B52AA6E4}">
                <adec:decorative xmlns:adec="http://schemas.microsoft.com/office/drawing/2017/decorative" val="0"/>
              </a:ext>
            </a:extLst>
          </p:cNvPr>
          <p:cNvGrpSpPr/>
          <p:nvPr/>
        </p:nvGrpSpPr>
        <p:grpSpPr>
          <a:xfrm>
            <a:off x="833068" y="5660910"/>
            <a:ext cx="3434132" cy="707886"/>
            <a:chOff x="833068" y="5660910"/>
            <a:chExt cx="2934446" cy="707886"/>
          </a:xfrm>
        </p:grpSpPr>
        <p:sp>
          <p:nvSpPr>
            <p:cNvPr id="6" name="Rectangle 5">
              <a:extLst>
                <a:ext uri="{FF2B5EF4-FFF2-40B4-BE49-F238E27FC236}">
                  <a16:creationId xmlns:a16="http://schemas.microsoft.com/office/drawing/2014/main" id="{DF63A120-159B-FA36-6163-7EECE04B4E91}"/>
                </a:ext>
              </a:extLst>
            </p:cNvPr>
            <p:cNvSpPr/>
            <p:nvPr/>
          </p:nvSpPr>
          <p:spPr>
            <a:xfrm>
              <a:off x="834916" y="5660910"/>
              <a:ext cx="2932598" cy="707886"/>
            </a:xfrm>
            <a:prstGeom prst="rect">
              <a:avLst/>
            </a:prstGeom>
            <a:solidFill>
              <a:srgbClr val="E600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nchorCtr="1">
              <a:spAutoFit/>
            </a:bodyPr>
            <a:lstStyle/>
            <a:p>
              <a:pPr algn="ctr"/>
              <a:endParaRPr lang="en-GB" sz="4000" b="1" dirty="0">
                <a:solidFill>
                  <a:schemeClr val="bg1"/>
                </a:solidFill>
                <a:latin typeface="Arial" panose="020B0604020202020204" pitchFamily="34" charset="0"/>
                <a:cs typeface="Arial" panose="020B0604020202020204" pitchFamily="34" charset="0"/>
              </a:endParaRPr>
            </a:p>
          </p:txBody>
        </p:sp>
        <p:sp>
          <p:nvSpPr>
            <p:cNvPr id="8" name="TextBox 7">
              <a:hlinkClick r:id="" action="ppaction://hlinkshowjump?jump=nextslide"/>
              <a:extLst>
                <a:ext uri="{FF2B5EF4-FFF2-40B4-BE49-F238E27FC236}">
                  <a16:creationId xmlns:a16="http://schemas.microsoft.com/office/drawing/2014/main" id="{0FF9DB9D-38BB-0574-4754-EF88C1332991}"/>
                </a:ext>
              </a:extLst>
            </p:cNvPr>
            <p:cNvSpPr txBox="1"/>
            <p:nvPr/>
          </p:nvSpPr>
          <p:spPr>
            <a:xfrm>
              <a:off x="833068" y="5660910"/>
              <a:ext cx="2934446" cy="707886"/>
            </a:xfrm>
            <a:prstGeom prst="rect">
              <a:avLst/>
            </a:prstGeom>
            <a:noFill/>
          </p:spPr>
          <p:txBody>
            <a:bodyPr wrap="square" rtlCol="0">
              <a:spAutoFit/>
            </a:bodyPr>
            <a:lstStyle/>
            <a:p>
              <a:pPr algn="ctr"/>
              <a:r>
                <a:rPr lang="en-GB" sz="4000" b="1" dirty="0">
                  <a:solidFill>
                    <a:schemeClr val="bg1"/>
                  </a:solidFill>
                  <a:latin typeface="Arial" panose="020B0604020202020204" pitchFamily="34" charset="0"/>
                  <a:cs typeface="Arial" panose="020B0604020202020204" pitchFamily="34" charset="0"/>
                </a:rPr>
                <a:t>Back to start</a:t>
              </a:r>
            </a:p>
          </p:txBody>
        </p:sp>
      </p:grpSp>
    </p:spTree>
    <p:extLst>
      <p:ext uri="{BB962C8B-B14F-4D97-AF65-F5344CB8AC3E}">
        <p14:creationId xmlns:p14="http://schemas.microsoft.com/office/powerpoint/2010/main" val="27129213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White Graphic square">
            <a:extLst>
              <a:ext uri="{FF2B5EF4-FFF2-40B4-BE49-F238E27FC236}">
                <a16:creationId xmlns:a16="http://schemas.microsoft.com/office/drawing/2014/main" id="{C47457A3-63E1-E1F3-C088-0F0467BF7D34}"/>
              </a:ext>
              <a:ext uri="{C183D7F6-B498-43B3-948B-1728B52AA6E4}">
                <adec:decorative xmlns:adec="http://schemas.microsoft.com/office/drawing/2017/decorative" val="1"/>
              </a:ext>
            </a:extLst>
          </p:cNvPr>
          <p:cNvSpPr/>
          <p:nvPr/>
        </p:nvSpPr>
        <p:spPr>
          <a:xfrm>
            <a:off x="0" y="0"/>
            <a:ext cx="4756049"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Defence">
            <a:extLst>
              <a:ext uri="{FF2B5EF4-FFF2-40B4-BE49-F238E27FC236}">
                <a16:creationId xmlns:a16="http://schemas.microsoft.com/office/drawing/2014/main" id="{A1D60206-27EB-74D5-0B42-18AF7BF1A5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733390" y="0"/>
            <a:ext cx="7458609" cy="4545459"/>
          </a:xfrm>
          <a:prstGeom prst="rect">
            <a:avLst/>
          </a:prstGeom>
        </p:spPr>
      </p:pic>
      <p:sp>
        <p:nvSpPr>
          <p:cNvPr id="15" name="Heading">
            <a:extLst>
              <a:ext uri="{FF2B5EF4-FFF2-40B4-BE49-F238E27FC236}">
                <a16:creationId xmlns:a16="http://schemas.microsoft.com/office/drawing/2014/main" id="{96CB52D5-25F1-9EB1-EF6D-4CB50B613CCB}"/>
              </a:ext>
            </a:extLst>
          </p:cNvPr>
          <p:cNvSpPr>
            <a:spLocks noGrp="1"/>
          </p:cNvSpPr>
          <p:nvPr>
            <p:ph type="ctrTitle"/>
          </p:nvPr>
        </p:nvSpPr>
        <p:spPr>
          <a:xfrm>
            <a:off x="601778" y="497026"/>
            <a:ext cx="3025342" cy="784830"/>
          </a:xfrm>
        </p:spPr>
        <p:txBody>
          <a:bodyPr/>
          <a:lstStyle/>
          <a:p>
            <a:r>
              <a:rPr lang="en-GB" dirty="0"/>
              <a:t>Defence</a:t>
            </a:r>
          </a:p>
        </p:txBody>
      </p:sp>
      <p:sp>
        <p:nvSpPr>
          <p:cNvPr id="16" name="Sub Heading">
            <a:extLst>
              <a:ext uri="{FF2B5EF4-FFF2-40B4-BE49-F238E27FC236}">
                <a16:creationId xmlns:a16="http://schemas.microsoft.com/office/drawing/2014/main" id="{77DF4910-EED0-C41A-570A-70F38B3CD426}"/>
              </a:ext>
            </a:extLst>
          </p:cNvPr>
          <p:cNvSpPr>
            <a:spLocks noGrp="1"/>
          </p:cNvSpPr>
          <p:nvPr>
            <p:ph type="subTitle" idx="1"/>
          </p:nvPr>
        </p:nvSpPr>
        <p:spPr>
          <a:xfrm>
            <a:off x="601778" y="1363383"/>
            <a:ext cx="2944062" cy="830997"/>
          </a:xfrm>
        </p:spPr>
        <p:txBody>
          <a:bodyPr/>
          <a:lstStyle/>
          <a:p>
            <a:pPr>
              <a:lnSpc>
                <a:spcPct val="100000"/>
              </a:lnSpc>
              <a:spcBef>
                <a:spcPts val="0"/>
              </a:spcBef>
            </a:pPr>
            <a:r>
              <a:rPr lang="en-GB" dirty="0"/>
              <a:t>Funding the Army, Navy, and Air Force. </a:t>
            </a:r>
          </a:p>
        </p:txBody>
      </p:sp>
      <p:sp>
        <p:nvSpPr>
          <p:cNvPr id="29" name="Council">
            <a:extLst>
              <a:ext uri="{FF2B5EF4-FFF2-40B4-BE49-F238E27FC236}">
                <a16:creationId xmlns:a16="http://schemas.microsoft.com/office/drawing/2014/main" id="{1EDB6E08-D918-F136-A943-DCBDEEA2CD13}"/>
              </a:ext>
            </a:extLst>
          </p:cNvPr>
          <p:cNvSpPr/>
          <p:nvPr/>
        </p:nvSpPr>
        <p:spPr>
          <a:xfrm>
            <a:off x="636016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34" name="Oval 33">
            <a:extLst>
              <a:ext uri="{FF2B5EF4-FFF2-40B4-BE49-F238E27FC236}">
                <a16:creationId xmlns:a16="http://schemas.microsoft.com/office/drawing/2014/main" id="{E3EAC9D4-2C08-0783-A81B-B980574DC5F7}"/>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EB5870CD-2F89-9B10-3603-748F541247B8}"/>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2" name="Tick">
            <a:extLst>
              <a:ext uri="{FF2B5EF4-FFF2-40B4-BE49-F238E27FC236}">
                <a16:creationId xmlns:a16="http://schemas.microsoft.com/office/drawing/2014/main" id="{1E8B1A55-C95C-C2A2-DD22-2C3D71C43533}"/>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3" name="X">
            <a:extLst>
              <a:ext uri="{FF2B5EF4-FFF2-40B4-BE49-F238E27FC236}">
                <a16:creationId xmlns:a16="http://schemas.microsoft.com/office/drawing/2014/main" id="{C8EFC0BC-6E34-964C-2302-08775B0B6123}"/>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5" name="Counter">
            <a:extLst>
              <a:ext uri="{FF2B5EF4-FFF2-40B4-BE49-F238E27FC236}">
                <a16:creationId xmlns:a16="http://schemas.microsoft.com/office/drawing/2014/main" id="{7AD69038-98B8-DF89-4CBE-411C4A178A4C}"/>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01</a:t>
            </a:r>
          </a:p>
        </p:txBody>
      </p:sp>
      <p:sp>
        <p:nvSpPr>
          <p:cNvPr id="28" name="Parliament Button">
            <a:extLst>
              <a:ext uri="{FF2B5EF4-FFF2-40B4-BE49-F238E27FC236}">
                <a16:creationId xmlns:a16="http://schemas.microsoft.com/office/drawing/2014/main" id="{BEC41C1B-5064-F48F-CDBE-04FAA3F39F40}"/>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7" name="Next Button">
            <a:hlinkClick r:id="rId3" action="ppaction://hlinksldjump"/>
            <a:extLst>
              <a:ext uri="{FF2B5EF4-FFF2-40B4-BE49-F238E27FC236}">
                <a16:creationId xmlns:a16="http://schemas.microsoft.com/office/drawing/2014/main" id="{C0E8BDA1-610D-3A40-4E58-AD16B0AEEDE0}"/>
              </a:ext>
            </a:extLst>
          </p:cNvPr>
          <p:cNvSpPr/>
          <p:nvPr/>
        </p:nvSpPr>
        <p:spPr>
          <a:xfrm>
            <a:off x="5491189" y="605804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Tree>
    <p:extLst>
      <p:ext uri="{BB962C8B-B14F-4D97-AF65-F5344CB8AC3E}">
        <p14:creationId xmlns:p14="http://schemas.microsoft.com/office/powerpoint/2010/main" val="144850816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2"/>
                                        </p:tgtEl>
                                        <p:attrNameLst>
                                          <p:attrName>style.visibility</p:attrName>
                                        </p:attrNameLst>
                                      </p:cBhvr>
                                      <p:to>
                                        <p:strVal val="visible"/>
                                      </p:to>
                                    </p:se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childTnLst>
                                </p:cTn>
                              </p:par>
                            </p:childTnLst>
                          </p:cTn>
                        </p:par>
                      </p:childTnLst>
                    </p:cTn>
                  </p:par>
                </p:childTnLst>
              </p:cTn>
              <p:nextCondLst>
                <p:cond evt="onClick" delay="0">
                  <p:tgtEl>
                    <p:spTgt spid="28"/>
                  </p:tgtEl>
                </p:cond>
              </p:nextCondLst>
            </p:seq>
            <p:seq concurrent="1" nextAc="seek">
              <p:cTn id="18" restart="whenNotActive" fill="hold" evtFilter="cancelBubble" nodeType="interactiveSeq">
                <p:stCondLst>
                  <p:cond evt="onClick" delay="0">
                    <p:tgtEl>
                      <p:spTgt spid="29"/>
                    </p:tgtEl>
                  </p:cond>
                </p:stCondLst>
                <p:endSync evt="end" delay="0">
                  <p:rtn val="all"/>
                </p:endSync>
                <p:childTnLst>
                  <p:par>
                    <p:cTn id="19" fill="hold">
                      <p:stCondLst>
                        <p:cond delay="0"/>
                      </p:stCondLst>
                      <p:childTnLst>
                        <p:par>
                          <p:cTn id="20" fill="hold">
                            <p:stCondLst>
                              <p:cond delay="0"/>
                            </p:stCondLst>
                            <p:childTnLst>
                              <p:par>
                                <p:cTn id="21" presetID="19" presetClass="emph" presetSubtype="0" fill="hold" grpId="0" nodeType="clickEffect">
                                  <p:stCondLst>
                                    <p:cond delay="0"/>
                                  </p:stCondLst>
                                  <p:childTnLst>
                                    <p:animClr clrSpc="rgb" dir="cw">
                                      <p:cBhvr override="childStyle">
                                        <p:cTn id="22" dur="500" fill="hold"/>
                                        <p:tgtEl>
                                          <p:spTgt spid="29"/>
                                        </p:tgtEl>
                                        <p:attrNameLst>
                                          <p:attrName>style.color</p:attrName>
                                        </p:attrNameLst>
                                      </p:cBhvr>
                                      <p:to>
                                        <a:srgbClr val="FF0000"/>
                                      </p:to>
                                    </p:animClr>
                                    <p:animClr clrSpc="rgb" dir="cw">
                                      <p:cBhvr>
                                        <p:cTn id="23" dur="500" fill="hold"/>
                                        <p:tgtEl>
                                          <p:spTgt spid="29"/>
                                        </p:tgtEl>
                                        <p:attrNameLst>
                                          <p:attrName>fillcolor</p:attrName>
                                        </p:attrNameLst>
                                      </p:cBhvr>
                                      <p:to>
                                        <a:srgbClr val="FF0000"/>
                                      </p:to>
                                    </p:animClr>
                                    <p:set>
                                      <p:cBhvr>
                                        <p:cTn id="24" dur="500" fill="hold"/>
                                        <p:tgtEl>
                                          <p:spTgt spid="29"/>
                                        </p:tgtEl>
                                        <p:attrNameLst>
                                          <p:attrName>fill.type</p:attrName>
                                        </p:attrNameLst>
                                      </p:cBhvr>
                                      <p:to>
                                        <p:strVal val="solid"/>
                                      </p:to>
                                    </p:set>
                                    <p:set>
                                      <p:cBhvr>
                                        <p:cTn id="25" dur="500" fill="hold"/>
                                        <p:tgtEl>
                                          <p:spTgt spid="29"/>
                                        </p:tgtEl>
                                        <p:attrNameLst>
                                          <p:attrName>fill.on</p:attrName>
                                        </p:attrNameLst>
                                      </p:cBhvr>
                                      <p:to>
                                        <p:strVal val="true"/>
                                      </p:to>
                                    </p:set>
                                  </p:childTnLst>
                                </p:cTn>
                              </p:par>
                              <p:par>
                                <p:cTn id="26" presetID="3" presetClass="emph" presetSubtype="2" fill="hold" grpId="1" nodeType="withEffect">
                                  <p:stCondLst>
                                    <p:cond delay="0"/>
                                  </p:stCondLst>
                                  <p:childTnLst>
                                    <p:animClr clrSpc="rgb" dir="cw">
                                      <p:cBhvr override="childStyle">
                                        <p:cTn id="27" dur="250" fill="hold"/>
                                        <p:tgtEl>
                                          <p:spTgt spid="29"/>
                                        </p:tgtEl>
                                        <p:attrNameLst>
                                          <p:attrName>style.color</p:attrName>
                                        </p:attrNameLst>
                                      </p:cBhvr>
                                      <p:to>
                                        <a:schemeClr val="bg1"/>
                                      </p:to>
                                    </p:animClr>
                                  </p:childTnLst>
                                </p:cTn>
                              </p:par>
                              <p:par>
                                <p:cTn id="28" presetID="1" presetClass="entr" presetSubtype="0" fill="hold" grpId="0" nodeType="withEffect">
                                  <p:stCondLst>
                                    <p:cond delay="500"/>
                                  </p:stCondLst>
                                  <p:childTnLst>
                                    <p:set>
                                      <p:cBhvr>
                                        <p:cTn id="29"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9" grpId="0" animBg="1"/>
      <p:bldP spid="29" grpId="1" animBg="1"/>
      <p:bldP spid="2" grpId="0" animBg="1"/>
      <p:bldP spid="3" grpId="0" animBg="1"/>
      <p:bldP spid="28" grpId="0" animBg="1"/>
      <p:bldP spid="28" grpId="1"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3B56AE-9766-A5CE-7E74-0BCB543379F3}"/>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B99F09C5-C387-A909-BD88-60B118B9A6B9}"/>
              </a:ext>
              <a:ext uri="{C183D7F6-B498-43B3-948B-1728B52AA6E4}">
                <adec:decorative xmlns:adec="http://schemas.microsoft.com/office/drawing/2017/decorative" val="1"/>
              </a:ext>
            </a:extLst>
          </p:cNvPr>
          <p:cNvSpPr/>
          <p:nvPr/>
        </p:nvSpPr>
        <p:spPr>
          <a:xfrm>
            <a:off x="11329" y="0"/>
            <a:ext cx="4744720"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otholes">
            <a:extLst>
              <a:ext uri="{FF2B5EF4-FFF2-40B4-BE49-F238E27FC236}">
                <a16:creationId xmlns:a16="http://schemas.microsoft.com/office/drawing/2014/main" id="{CBE40114-EB0D-62CA-5327-AECB36532D5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733391" y="-12423"/>
            <a:ext cx="7447280" cy="4557883"/>
          </a:xfrm>
          <a:prstGeom prst="rect">
            <a:avLst/>
          </a:prstGeom>
        </p:spPr>
      </p:pic>
      <p:sp>
        <p:nvSpPr>
          <p:cNvPr id="4" name="Heading">
            <a:extLst>
              <a:ext uri="{FF2B5EF4-FFF2-40B4-BE49-F238E27FC236}">
                <a16:creationId xmlns:a16="http://schemas.microsoft.com/office/drawing/2014/main" id="{F7FB0223-4469-170F-565E-8B6460B3ECE7}"/>
              </a:ext>
            </a:extLst>
          </p:cNvPr>
          <p:cNvSpPr txBox="1">
            <a:spLocks noGrp="1"/>
          </p:cNvSpPr>
          <p:nvPr>
            <p:ph type="title" idx="4294967295"/>
          </p:nvPr>
        </p:nvSpPr>
        <p:spPr>
          <a:xfrm>
            <a:off x="601778" y="497026"/>
            <a:ext cx="3562008" cy="7848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spAutoFit/>
          </a:bodyPr>
          <a:lstStyle>
            <a:lvl1pPr algn="l" defTabSz="914400" rtl="0" eaLnBrk="1" latinLnBrk="0" hangingPunct="1">
              <a:lnSpc>
                <a:spcPct val="90000"/>
              </a:lnSpc>
              <a:spcBef>
                <a:spcPct val="0"/>
              </a:spcBef>
              <a:buNone/>
              <a:defRPr sz="5000" b="1" i="0" kern="1200">
                <a:solidFill>
                  <a:srgbClr val="003057"/>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5000" b="1" i="0" u="none" strike="noStrike" kern="1200" cap="none" spc="0" normalizeH="0" baseline="0" noProof="0" dirty="0">
                <a:ln>
                  <a:noFill/>
                </a:ln>
                <a:solidFill>
                  <a:srgbClr val="003057"/>
                </a:solidFill>
                <a:effectLst/>
                <a:uLnTx/>
                <a:uFillTx/>
                <a:latin typeface="Arial" panose="020B0604020202020204" pitchFamily="34" charset="0"/>
                <a:ea typeface="+mj-ea"/>
                <a:cs typeface="Arial" panose="020B0604020202020204" pitchFamily="34" charset="0"/>
              </a:rPr>
              <a:t>Potholes</a:t>
            </a:r>
          </a:p>
        </p:txBody>
      </p:sp>
      <p:sp>
        <p:nvSpPr>
          <p:cNvPr id="16" name="Subtitle 2">
            <a:extLst>
              <a:ext uri="{FF2B5EF4-FFF2-40B4-BE49-F238E27FC236}">
                <a16:creationId xmlns:a16="http://schemas.microsoft.com/office/drawing/2014/main" id="{C4A8B5DA-8577-7CE0-E7AA-1DD9994DE7CC}"/>
              </a:ext>
              <a:ext uri="{C183D7F6-B498-43B3-948B-1728B52AA6E4}">
                <adec:decorative xmlns:adec="http://schemas.microsoft.com/office/drawing/2017/decorative" val="0"/>
              </a:ext>
            </a:extLst>
          </p:cNvPr>
          <p:cNvSpPr>
            <a:spLocks noGrp="1"/>
          </p:cNvSpPr>
          <p:nvPr>
            <p:ph type="subTitle" idx="1"/>
          </p:nvPr>
        </p:nvSpPr>
        <p:spPr>
          <a:xfrm>
            <a:off x="626054" y="1360082"/>
            <a:ext cx="2944062" cy="1200329"/>
          </a:xfrm>
        </p:spPr>
        <p:txBody>
          <a:bodyPr/>
          <a:lstStyle/>
          <a:p>
            <a:pPr>
              <a:lnSpc>
                <a:spcPct val="100000"/>
              </a:lnSpc>
              <a:spcBef>
                <a:spcPts val="0"/>
              </a:spcBef>
            </a:pPr>
            <a:r>
              <a:rPr lang="en-GB" dirty="0"/>
              <a:t>Repairing the roads and pavements on your street.</a:t>
            </a:r>
          </a:p>
        </p:txBody>
      </p:sp>
      <p:sp>
        <p:nvSpPr>
          <p:cNvPr id="34" name="Oval 33">
            <a:extLst>
              <a:ext uri="{FF2B5EF4-FFF2-40B4-BE49-F238E27FC236}">
                <a16:creationId xmlns:a16="http://schemas.microsoft.com/office/drawing/2014/main" id="{C0833511-BA5C-922B-3DFD-7BC77E0B9346}"/>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9F5FC764-A93B-CFD3-CB75-42DCF6886140}"/>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28" name="Rectangle 27">
            <a:extLst>
              <a:ext uri="{FF2B5EF4-FFF2-40B4-BE49-F238E27FC236}">
                <a16:creationId xmlns:a16="http://schemas.microsoft.com/office/drawing/2014/main" id="{AC0ADF1F-2206-5E42-1E5A-F44473D95EC4}"/>
              </a:ext>
              <a:ext uri="{C183D7F6-B498-43B3-948B-1728B52AA6E4}">
                <adec:decorative xmlns:adec="http://schemas.microsoft.com/office/drawing/2017/decorative" val="0"/>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20288F09-8D7E-DB92-08F7-B68C5B40CB02}"/>
              </a:ext>
              <a:ext uri="{C183D7F6-B498-43B3-948B-1728B52AA6E4}">
                <adec:decorative xmlns:adec="http://schemas.microsoft.com/office/drawing/2017/decorative" val="0"/>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EFD33AC7-62C7-C727-6683-83631F265F73}"/>
              </a:ext>
              <a:ext uri="{C183D7F6-B498-43B3-948B-1728B52AA6E4}">
                <adec:decorative xmlns:adec="http://schemas.microsoft.com/office/drawing/2017/decorative" val="0"/>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B3A605FE-C40C-D16E-FA53-49C91743FB9E}"/>
              </a:ext>
              <a:ext uri="{C183D7F6-B498-43B3-948B-1728B52AA6E4}">
                <adec:decorative xmlns:adec="http://schemas.microsoft.com/office/drawing/2017/decorative" val="0"/>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10" name="Rounded Rectangle 8">
            <a:extLst>
              <a:ext uri="{FF2B5EF4-FFF2-40B4-BE49-F238E27FC236}">
                <a16:creationId xmlns:a16="http://schemas.microsoft.com/office/drawing/2014/main" id="{DFDD9F2C-1597-1E66-413F-CC214E5352FA}"/>
              </a:ext>
              <a:ext uri="{C183D7F6-B498-43B3-948B-1728B52AA6E4}">
                <adec:decorative xmlns:adec="http://schemas.microsoft.com/office/drawing/2017/decorative" val="0"/>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02</a:t>
            </a:r>
          </a:p>
        </p:txBody>
      </p:sp>
      <p:sp>
        <p:nvSpPr>
          <p:cNvPr id="7" name="Rectangle 6">
            <a:hlinkClick r:id="" action="ppaction://hlinkshowjump?jump=nextslide"/>
            <a:extLst>
              <a:ext uri="{FF2B5EF4-FFF2-40B4-BE49-F238E27FC236}">
                <a16:creationId xmlns:a16="http://schemas.microsoft.com/office/drawing/2014/main" id="{A7E603B9-4CC4-F486-7042-96374CA3551F}"/>
              </a:ext>
              <a:ext uri="{C183D7F6-B498-43B3-948B-1728B52AA6E4}">
                <adec:decorative xmlns:adec="http://schemas.microsoft.com/office/drawing/2017/decorative" val="0"/>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Tree>
    <p:extLst>
      <p:ext uri="{BB962C8B-B14F-4D97-AF65-F5344CB8AC3E}">
        <p14:creationId xmlns:p14="http://schemas.microsoft.com/office/powerpoint/2010/main" val="405817435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3B56AE-9766-A5CE-7E74-0BCB543379F3}"/>
            </a:ext>
          </a:extLst>
        </p:cNvPr>
        <p:cNvGrpSpPr/>
        <p:nvPr/>
      </p:nvGrpSpPr>
      <p:grpSpPr>
        <a:xfrm>
          <a:off x="0" y="0"/>
          <a:ext cx="0" cy="0"/>
          <a:chOff x="0" y="0"/>
          <a:chExt cx="0" cy="0"/>
        </a:xfrm>
      </p:grpSpPr>
      <p:pic>
        <p:nvPicPr>
          <p:cNvPr id="17" name="NHS">
            <a:extLst>
              <a:ext uri="{FF2B5EF4-FFF2-40B4-BE49-F238E27FC236}">
                <a16:creationId xmlns:a16="http://schemas.microsoft.com/office/drawing/2014/main" id="{16672726-2F70-210C-A1BF-7557F478328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727574" y="0"/>
            <a:ext cx="7464425" cy="4545459"/>
          </a:xfrm>
          <a:prstGeom prst="rect">
            <a:avLst/>
          </a:prstGeom>
        </p:spPr>
      </p:pic>
      <p:sp>
        <p:nvSpPr>
          <p:cNvPr id="18" name="Rectangle 17">
            <a:extLst>
              <a:ext uri="{FF2B5EF4-FFF2-40B4-BE49-F238E27FC236}">
                <a16:creationId xmlns:a16="http://schemas.microsoft.com/office/drawing/2014/main" id="{BB13A27F-1E53-AEEA-53F7-174D1E56945F}"/>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C0833511-BA5C-922B-3DFD-7BC77E0B9346}"/>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9F5FC764-A93B-CFD3-CB75-42DCF6886140}"/>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57706BE9-920F-9FD2-5A9A-E14525CDB82D}"/>
              </a:ext>
            </a:extLst>
          </p:cNvPr>
          <p:cNvSpPr>
            <a:spLocks noGrp="1"/>
          </p:cNvSpPr>
          <p:nvPr>
            <p:ph type="ctrTitle"/>
          </p:nvPr>
        </p:nvSpPr>
        <p:spPr>
          <a:xfrm>
            <a:off x="601778" y="490970"/>
            <a:ext cx="3025342" cy="784830"/>
          </a:xfrm>
        </p:spPr>
        <p:txBody>
          <a:bodyPr/>
          <a:lstStyle/>
          <a:p>
            <a:r>
              <a:rPr lang="en-GB" dirty="0"/>
              <a:t>NHS</a:t>
            </a:r>
          </a:p>
        </p:txBody>
      </p:sp>
      <p:sp>
        <p:nvSpPr>
          <p:cNvPr id="20" name="Subtitle 2">
            <a:extLst>
              <a:ext uri="{FF2B5EF4-FFF2-40B4-BE49-F238E27FC236}">
                <a16:creationId xmlns:a16="http://schemas.microsoft.com/office/drawing/2014/main" id="{38B06978-E378-E04F-026D-4593BD4ACC51}"/>
              </a:ext>
            </a:extLst>
          </p:cNvPr>
          <p:cNvSpPr>
            <a:spLocks noGrp="1"/>
          </p:cNvSpPr>
          <p:nvPr>
            <p:ph type="subTitle" idx="1"/>
          </p:nvPr>
        </p:nvSpPr>
        <p:spPr>
          <a:xfrm>
            <a:off x="621955" y="1358072"/>
            <a:ext cx="3483661" cy="1938992"/>
          </a:xfrm>
        </p:spPr>
        <p:txBody>
          <a:bodyPr/>
          <a:lstStyle/>
          <a:p>
            <a:pPr>
              <a:lnSpc>
                <a:spcPct val="100000"/>
              </a:lnSpc>
              <a:spcBef>
                <a:spcPts val="0"/>
              </a:spcBef>
            </a:pPr>
            <a:r>
              <a:rPr lang="en-GB" dirty="0"/>
              <a:t>Deciding the total amount of money hospitals and doctors get to run services.</a:t>
            </a:r>
          </a:p>
        </p:txBody>
      </p:sp>
      <p:sp>
        <p:nvSpPr>
          <p:cNvPr id="28" name="Rectangle 27">
            <a:extLst>
              <a:ext uri="{FF2B5EF4-FFF2-40B4-BE49-F238E27FC236}">
                <a16:creationId xmlns:a16="http://schemas.microsoft.com/office/drawing/2014/main" id="{AC0ADF1F-2206-5E42-1E5A-F44473D95EC4}"/>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20288F09-8D7E-DB92-08F7-B68C5B40CB02}"/>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EFD33AC7-62C7-C727-6683-83631F265F73}"/>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B3A605FE-C40C-D16E-FA53-49C91743FB9E}"/>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A7E603B9-4CC4-F486-7042-96374CA3551F}"/>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DFDD9F2C-1597-1E66-413F-CC214E5352FA}"/>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03</a:t>
            </a:r>
          </a:p>
        </p:txBody>
      </p:sp>
    </p:spTree>
    <p:extLst>
      <p:ext uri="{BB962C8B-B14F-4D97-AF65-F5344CB8AC3E}">
        <p14:creationId xmlns:p14="http://schemas.microsoft.com/office/powerpoint/2010/main" val="21854317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791146-6AA3-0A57-3D4B-780064457922}"/>
            </a:ext>
          </a:extLst>
        </p:cNvPr>
        <p:cNvGrpSpPr/>
        <p:nvPr/>
      </p:nvGrpSpPr>
      <p:grpSpPr>
        <a:xfrm>
          <a:off x="0" y="0"/>
          <a:ext cx="0" cy="0"/>
          <a:chOff x="0" y="0"/>
          <a:chExt cx="0" cy="0"/>
        </a:xfrm>
      </p:grpSpPr>
      <p:pic>
        <p:nvPicPr>
          <p:cNvPr id="5" name="Skate Park">
            <a:extLst>
              <a:ext uri="{FF2B5EF4-FFF2-40B4-BE49-F238E27FC236}">
                <a16:creationId xmlns:a16="http://schemas.microsoft.com/office/drawing/2014/main" id="{712CA810-80E6-839A-67D0-D8C97462E2B8}"/>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879"/>
          <a:stretch>
            <a:fillRect/>
          </a:stretch>
        </p:blipFill>
        <p:spPr>
          <a:xfrm>
            <a:off x="4662055" y="0"/>
            <a:ext cx="7518616" cy="4551672"/>
          </a:xfrm>
          <a:prstGeom prst="rect">
            <a:avLst/>
          </a:prstGeom>
        </p:spPr>
      </p:pic>
      <p:sp>
        <p:nvSpPr>
          <p:cNvPr id="14" name="Rectangle 13">
            <a:extLst>
              <a:ext uri="{FF2B5EF4-FFF2-40B4-BE49-F238E27FC236}">
                <a16:creationId xmlns:a16="http://schemas.microsoft.com/office/drawing/2014/main" id="{993D2132-8D0F-4E90-87E9-CA24DBCE222A}"/>
              </a:ext>
              <a:ext uri="{C183D7F6-B498-43B3-948B-1728B52AA6E4}">
                <adec:decorative xmlns:adec="http://schemas.microsoft.com/office/drawing/2017/decorative" val="1"/>
              </a:ext>
            </a:extLst>
          </p:cNvPr>
          <p:cNvSpPr/>
          <p:nvPr/>
        </p:nvSpPr>
        <p:spPr>
          <a:xfrm>
            <a:off x="0" y="11206"/>
            <a:ext cx="4727575"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7DECDED0-40EC-1F7D-650C-8F42AE6A5341}"/>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DEFF2E28-5927-BCAC-C093-0D9342A63F2F}"/>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C3AEAF17-F5F4-501A-A544-79F17B80F698}"/>
              </a:ext>
            </a:extLst>
          </p:cNvPr>
          <p:cNvSpPr>
            <a:spLocks noGrp="1"/>
          </p:cNvSpPr>
          <p:nvPr>
            <p:ph type="ctrTitle"/>
          </p:nvPr>
        </p:nvSpPr>
        <p:spPr>
          <a:xfrm>
            <a:off x="601778" y="524863"/>
            <a:ext cx="3920346" cy="1426031"/>
          </a:xfrm>
        </p:spPr>
        <p:txBody>
          <a:bodyPr anchor="t" anchorCtr="0"/>
          <a:lstStyle/>
          <a:p>
            <a:pPr>
              <a:lnSpc>
                <a:spcPts val="5200"/>
              </a:lnSpc>
            </a:pPr>
            <a:r>
              <a:rPr lang="en-GB" dirty="0"/>
              <a:t>Skate</a:t>
            </a:r>
            <a:br>
              <a:rPr lang="en-GB" dirty="0"/>
            </a:br>
            <a:r>
              <a:rPr lang="en-GB" dirty="0"/>
              <a:t>parks</a:t>
            </a:r>
          </a:p>
        </p:txBody>
      </p:sp>
      <p:sp>
        <p:nvSpPr>
          <p:cNvPr id="16" name="Subtitle 2">
            <a:extLst>
              <a:ext uri="{FF2B5EF4-FFF2-40B4-BE49-F238E27FC236}">
                <a16:creationId xmlns:a16="http://schemas.microsoft.com/office/drawing/2014/main" id="{2108C967-3997-D650-85E7-BC3D016B2344}"/>
              </a:ext>
            </a:extLst>
          </p:cNvPr>
          <p:cNvSpPr>
            <a:spLocks noGrp="1"/>
          </p:cNvSpPr>
          <p:nvPr>
            <p:ph type="subTitle" idx="1"/>
          </p:nvPr>
        </p:nvSpPr>
        <p:spPr>
          <a:xfrm>
            <a:off x="622008" y="2027712"/>
            <a:ext cx="3534242" cy="1569660"/>
          </a:xfrm>
        </p:spPr>
        <p:txBody>
          <a:bodyPr/>
          <a:lstStyle/>
          <a:p>
            <a:pPr>
              <a:lnSpc>
                <a:spcPct val="100000"/>
              </a:lnSpc>
              <a:spcBef>
                <a:spcPts val="0"/>
              </a:spcBef>
            </a:pPr>
            <a:r>
              <a:rPr lang="en-GB" dirty="0"/>
              <a:t>Funding and maintaining local skate ramps and BMX tracks.</a:t>
            </a:r>
          </a:p>
        </p:txBody>
      </p:sp>
      <p:sp>
        <p:nvSpPr>
          <p:cNvPr id="28" name="Rectangle 27">
            <a:extLst>
              <a:ext uri="{FF2B5EF4-FFF2-40B4-BE49-F238E27FC236}">
                <a16:creationId xmlns:a16="http://schemas.microsoft.com/office/drawing/2014/main" id="{0ACBF468-27E8-CF54-02A2-E2B57478E882}"/>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51166A8A-6DB8-8F82-7BF1-C4BFD2F5EDA4}"/>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 name="Oval 1">
            <a:extLst>
              <a:ext uri="{FF2B5EF4-FFF2-40B4-BE49-F238E27FC236}">
                <a16:creationId xmlns:a16="http://schemas.microsoft.com/office/drawing/2014/main" id="{C392DCEE-13B7-8A39-3202-37AD50E94B5A}"/>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EA98771E-6C54-2F17-83CF-9BA044DB4887}"/>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7" name="Rectangle 6">
            <a:hlinkClick r:id="" action="ppaction://hlinkshowjump?jump=nextslide"/>
            <a:extLst>
              <a:ext uri="{FF2B5EF4-FFF2-40B4-BE49-F238E27FC236}">
                <a16:creationId xmlns:a16="http://schemas.microsoft.com/office/drawing/2014/main" id="{4509BF53-008C-C015-EC45-87FDE77133BF}"/>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A5FA5700-D329-837F-EE28-9EC219E34D75}"/>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04</a:t>
            </a:r>
          </a:p>
        </p:txBody>
      </p:sp>
    </p:spTree>
    <p:extLst>
      <p:ext uri="{BB962C8B-B14F-4D97-AF65-F5344CB8AC3E}">
        <p14:creationId xmlns:p14="http://schemas.microsoft.com/office/powerpoint/2010/main" val="194987713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 grpId="0" animBg="1"/>
      <p:bldP spid="29" grpId="0" animBg="1"/>
      <p:bldP spid="29" grpId="1" animBg="1"/>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0E3C8-22EB-754A-1F73-927E522C91D5}"/>
            </a:ext>
          </a:extLst>
        </p:cNvPr>
        <p:cNvGrpSpPr/>
        <p:nvPr/>
      </p:nvGrpSpPr>
      <p:grpSpPr>
        <a:xfrm>
          <a:off x="0" y="0"/>
          <a:ext cx="0" cy="0"/>
          <a:chOff x="0" y="0"/>
          <a:chExt cx="0" cy="0"/>
        </a:xfrm>
      </p:grpSpPr>
      <p:pic>
        <p:nvPicPr>
          <p:cNvPr id="8" name="Miniimum Wage">
            <a:extLst>
              <a:ext uri="{FF2B5EF4-FFF2-40B4-BE49-F238E27FC236}">
                <a16:creationId xmlns:a16="http://schemas.microsoft.com/office/drawing/2014/main" id="{CBA80307-E0DA-64DB-02E5-9BD26E31DDC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2479"/>
          <a:stretch>
            <a:fillRect/>
          </a:stretch>
        </p:blipFill>
        <p:spPr>
          <a:xfrm>
            <a:off x="4048049" y="0"/>
            <a:ext cx="8143951" cy="4545460"/>
          </a:xfrm>
          <a:prstGeom prst="rect">
            <a:avLst/>
          </a:prstGeom>
        </p:spPr>
      </p:pic>
      <p:sp>
        <p:nvSpPr>
          <p:cNvPr id="18" name="Rectangle 17">
            <a:extLst>
              <a:ext uri="{FF2B5EF4-FFF2-40B4-BE49-F238E27FC236}">
                <a16:creationId xmlns:a16="http://schemas.microsoft.com/office/drawing/2014/main" id="{D9512A11-7B55-B031-0063-196439C20247}"/>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9E3E6E2B-2BCF-6312-7867-036AFD89B333}"/>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A61BF2E3-5378-38DE-C305-B4D5858FE975}"/>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F5EAE2BE-7A79-1500-EA5C-FCF033639C25}"/>
              </a:ext>
            </a:extLst>
          </p:cNvPr>
          <p:cNvSpPr>
            <a:spLocks noGrp="1"/>
          </p:cNvSpPr>
          <p:nvPr>
            <p:ph type="ctrTitle"/>
          </p:nvPr>
        </p:nvSpPr>
        <p:spPr>
          <a:xfrm>
            <a:off x="601778" y="464231"/>
            <a:ext cx="3025342" cy="1477328"/>
          </a:xfrm>
        </p:spPr>
        <p:txBody>
          <a:bodyPr/>
          <a:lstStyle/>
          <a:p>
            <a:pPr>
              <a:lnSpc>
                <a:spcPts val="5200"/>
              </a:lnSpc>
            </a:pPr>
            <a:r>
              <a:rPr lang="en-GB" dirty="0"/>
              <a:t>Minimum wage</a:t>
            </a:r>
          </a:p>
        </p:txBody>
      </p:sp>
      <p:sp>
        <p:nvSpPr>
          <p:cNvPr id="20" name="Subtitle 2">
            <a:extLst>
              <a:ext uri="{FF2B5EF4-FFF2-40B4-BE49-F238E27FC236}">
                <a16:creationId xmlns:a16="http://schemas.microsoft.com/office/drawing/2014/main" id="{9E1A62C0-5F5D-E42E-AE4A-6444C49CAFD3}"/>
              </a:ext>
            </a:extLst>
          </p:cNvPr>
          <p:cNvSpPr>
            <a:spLocks noGrp="1"/>
          </p:cNvSpPr>
          <p:nvPr>
            <p:ph type="subTitle" idx="1"/>
          </p:nvPr>
        </p:nvSpPr>
        <p:spPr>
          <a:xfrm>
            <a:off x="617961" y="2024781"/>
            <a:ext cx="3483661" cy="1200329"/>
          </a:xfrm>
        </p:spPr>
        <p:txBody>
          <a:bodyPr/>
          <a:lstStyle/>
          <a:p>
            <a:pPr>
              <a:lnSpc>
                <a:spcPct val="100000"/>
              </a:lnSpc>
              <a:spcBef>
                <a:spcPts val="0"/>
              </a:spcBef>
            </a:pPr>
            <a:r>
              <a:rPr lang="en-GB" dirty="0"/>
              <a:t>Deciding how much you get paid per hour at age 16, 18, and 21+.</a:t>
            </a:r>
          </a:p>
        </p:txBody>
      </p:sp>
      <p:sp>
        <p:nvSpPr>
          <p:cNvPr id="28" name="Rectangle 27">
            <a:extLst>
              <a:ext uri="{FF2B5EF4-FFF2-40B4-BE49-F238E27FC236}">
                <a16:creationId xmlns:a16="http://schemas.microsoft.com/office/drawing/2014/main" id="{60C573D1-4D27-E936-AB98-99824C0BA17E}"/>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D6C38E3E-A45B-EC00-141B-738BED472E93}"/>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C87A829A-6F4A-1AF8-551A-F7A1DA179F84}"/>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F3340A02-7B4C-7A1D-2182-B095311DB342}"/>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BF60BA77-DB36-63EF-501B-11A5B46CB228}"/>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2DA8C9F4-0C6E-55B2-F54B-C32AA7E8A1D2}"/>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05</a:t>
            </a:r>
          </a:p>
        </p:txBody>
      </p:sp>
    </p:spTree>
    <p:extLst>
      <p:ext uri="{BB962C8B-B14F-4D97-AF65-F5344CB8AC3E}">
        <p14:creationId xmlns:p14="http://schemas.microsoft.com/office/powerpoint/2010/main" val="418996364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2B2A19-2F5E-1613-38A2-DBD0F6DA2941}"/>
            </a:ext>
          </a:extLst>
        </p:cNvPr>
        <p:cNvGrpSpPr/>
        <p:nvPr/>
      </p:nvGrpSpPr>
      <p:grpSpPr>
        <a:xfrm>
          <a:off x="0" y="0"/>
          <a:ext cx="0" cy="0"/>
          <a:chOff x="0" y="0"/>
          <a:chExt cx="0" cy="0"/>
        </a:xfrm>
      </p:grpSpPr>
      <p:pic>
        <p:nvPicPr>
          <p:cNvPr id="6" name="Voting Age">
            <a:extLst>
              <a:ext uri="{FF2B5EF4-FFF2-40B4-BE49-F238E27FC236}">
                <a16:creationId xmlns:a16="http://schemas.microsoft.com/office/drawing/2014/main" id="{E4D4C09C-BBFA-A0B5-E2F1-7CE8F382599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l="-4408"/>
          <a:stretch>
            <a:fillRect/>
          </a:stretch>
        </p:blipFill>
        <p:spPr>
          <a:xfrm>
            <a:off x="4048049" y="0"/>
            <a:ext cx="8143951" cy="4545460"/>
          </a:xfrm>
          <a:prstGeom prst="rect">
            <a:avLst/>
          </a:prstGeom>
        </p:spPr>
      </p:pic>
      <p:sp>
        <p:nvSpPr>
          <p:cNvPr id="18" name="Rectangle 17">
            <a:extLst>
              <a:ext uri="{FF2B5EF4-FFF2-40B4-BE49-F238E27FC236}">
                <a16:creationId xmlns:a16="http://schemas.microsoft.com/office/drawing/2014/main" id="{9483E97B-769B-5178-26EE-3AEB3812DC39}"/>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577C2EA6-85B0-895D-6C4D-AF3B2B864B7D}"/>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7E1814F2-CABF-3771-D2C1-D2D497F682F1}"/>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E942336D-6937-17EE-7D33-4B25C21755A7}"/>
              </a:ext>
            </a:extLst>
          </p:cNvPr>
          <p:cNvSpPr>
            <a:spLocks noGrp="1"/>
          </p:cNvSpPr>
          <p:nvPr>
            <p:ph type="ctrTitle"/>
          </p:nvPr>
        </p:nvSpPr>
        <p:spPr>
          <a:xfrm>
            <a:off x="601778" y="528576"/>
            <a:ext cx="3873332" cy="1422035"/>
          </a:xfrm>
        </p:spPr>
        <p:txBody>
          <a:bodyPr anchor="t" anchorCtr="0">
            <a:noAutofit/>
          </a:bodyPr>
          <a:lstStyle/>
          <a:p>
            <a:pPr>
              <a:lnSpc>
                <a:spcPts val="5200"/>
              </a:lnSpc>
            </a:pPr>
            <a:r>
              <a:rPr lang="en-GB" dirty="0"/>
              <a:t>Voting age</a:t>
            </a:r>
          </a:p>
        </p:txBody>
      </p:sp>
      <p:sp>
        <p:nvSpPr>
          <p:cNvPr id="20" name="Subtitle 2">
            <a:extLst>
              <a:ext uri="{FF2B5EF4-FFF2-40B4-BE49-F238E27FC236}">
                <a16:creationId xmlns:a16="http://schemas.microsoft.com/office/drawing/2014/main" id="{49DA37A3-C126-C400-244E-592A6415D829}"/>
              </a:ext>
            </a:extLst>
          </p:cNvPr>
          <p:cNvSpPr>
            <a:spLocks noGrp="1"/>
          </p:cNvSpPr>
          <p:nvPr>
            <p:ph type="subTitle" idx="1"/>
          </p:nvPr>
        </p:nvSpPr>
        <p:spPr>
          <a:xfrm>
            <a:off x="622007" y="1357167"/>
            <a:ext cx="3025343" cy="1200329"/>
          </a:xfrm>
        </p:spPr>
        <p:txBody>
          <a:bodyPr/>
          <a:lstStyle/>
          <a:p>
            <a:pPr>
              <a:lnSpc>
                <a:spcPct val="100000"/>
              </a:lnSpc>
              <a:spcBef>
                <a:spcPts val="0"/>
              </a:spcBef>
            </a:pPr>
            <a:r>
              <a:rPr lang="en-GB" dirty="0"/>
              <a:t>Deciding whether 16-year-olds should be allowed to vote.</a:t>
            </a:r>
          </a:p>
        </p:txBody>
      </p:sp>
      <p:sp>
        <p:nvSpPr>
          <p:cNvPr id="28" name="Rectangle 27">
            <a:extLst>
              <a:ext uri="{FF2B5EF4-FFF2-40B4-BE49-F238E27FC236}">
                <a16:creationId xmlns:a16="http://schemas.microsoft.com/office/drawing/2014/main" id="{98C29383-AE15-B7E3-661A-F0359089EDB0}"/>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9663D638-7105-E708-352E-105606C96626}"/>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EEDEF07D-9EFD-8E71-AC01-A08E87A0055F}"/>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C504D519-0A1B-A3E8-3319-BDFEB408EF56}"/>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FA4ED475-D8F4-5C88-DC89-140077B1F8EF}"/>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0BBA9927-2591-4C14-ED93-8385967E3F39}"/>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06</a:t>
            </a:r>
          </a:p>
        </p:txBody>
      </p:sp>
    </p:spTree>
    <p:extLst>
      <p:ext uri="{BB962C8B-B14F-4D97-AF65-F5344CB8AC3E}">
        <p14:creationId xmlns:p14="http://schemas.microsoft.com/office/powerpoint/2010/main" val="412873910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B01D39-599B-3090-70AB-927F16221D70}"/>
            </a:ext>
          </a:extLst>
        </p:cNvPr>
        <p:cNvGrpSpPr/>
        <p:nvPr/>
      </p:nvGrpSpPr>
      <p:grpSpPr>
        <a:xfrm>
          <a:off x="0" y="0"/>
          <a:ext cx="0" cy="0"/>
          <a:chOff x="0" y="0"/>
          <a:chExt cx="0" cy="0"/>
        </a:xfrm>
      </p:grpSpPr>
      <p:pic>
        <p:nvPicPr>
          <p:cNvPr id="5" name="Youth Club">
            <a:extLst>
              <a:ext uri="{FF2B5EF4-FFF2-40B4-BE49-F238E27FC236}">
                <a16:creationId xmlns:a16="http://schemas.microsoft.com/office/drawing/2014/main" id="{189A5C33-F00E-D48A-B4C4-9FE17834A41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4727576" y="-1"/>
            <a:ext cx="7453096" cy="4545461"/>
          </a:xfrm>
          <a:prstGeom prst="rect">
            <a:avLst/>
          </a:prstGeom>
        </p:spPr>
      </p:pic>
      <p:sp>
        <p:nvSpPr>
          <p:cNvPr id="14" name="Rectangle 13">
            <a:extLst>
              <a:ext uri="{FF2B5EF4-FFF2-40B4-BE49-F238E27FC236}">
                <a16:creationId xmlns:a16="http://schemas.microsoft.com/office/drawing/2014/main" id="{60CAD57D-629E-7B2D-35FC-FADA64329A7A}"/>
              </a:ext>
              <a:ext uri="{C183D7F6-B498-43B3-948B-1728B52AA6E4}">
                <adec:decorative xmlns:adec="http://schemas.microsoft.com/office/drawing/2017/decorative" val="1"/>
              </a:ext>
            </a:extLst>
          </p:cNvPr>
          <p:cNvSpPr/>
          <p:nvPr/>
        </p:nvSpPr>
        <p:spPr>
          <a:xfrm>
            <a:off x="-12948" y="0"/>
            <a:ext cx="4737880"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66EFBB3B-3814-9A6E-1565-A958C6FAE49D}"/>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B5C6B2E8-391C-326A-42EE-77792D895AC0}"/>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87A09F16-E34F-A666-E7CB-3F9C2CADBAA0}"/>
              </a:ext>
            </a:extLst>
          </p:cNvPr>
          <p:cNvSpPr>
            <a:spLocks noGrp="1"/>
          </p:cNvSpPr>
          <p:nvPr>
            <p:ph type="ctrTitle"/>
          </p:nvPr>
        </p:nvSpPr>
        <p:spPr>
          <a:xfrm>
            <a:off x="601778" y="529262"/>
            <a:ext cx="4061056" cy="1292450"/>
          </a:xfrm>
        </p:spPr>
        <p:txBody>
          <a:bodyPr anchor="t" anchorCtr="0">
            <a:noAutofit/>
          </a:bodyPr>
          <a:lstStyle/>
          <a:p>
            <a:pPr>
              <a:lnSpc>
                <a:spcPts val="5200"/>
              </a:lnSpc>
            </a:pPr>
            <a:r>
              <a:rPr lang="en-GB" dirty="0"/>
              <a:t>Youth</a:t>
            </a:r>
            <a:br>
              <a:rPr lang="en-GB" dirty="0"/>
            </a:br>
            <a:r>
              <a:rPr lang="en-GB" dirty="0"/>
              <a:t>clubs</a:t>
            </a:r>
          </a:p>
        </p:txBody>
      </p:sp>
      <p:sp>
        <p:nvSpPr>
          <p:cNvPr id="16" name="Subtitle 2">
            <a:extLst>
              <a:ext uri="{FF2B5EF4-FFF2-40B4-BE49-F238E27FC236}">
                <a16:creationId xmlns:a16="http://schemas.microsoft.com/office/drawing/2014/main" id="{7CE2149A-36A3-2006-275C-B892FF72BFD6}"/>
              </a:ext>
            </a:extLst>
          </p:cNvPr>
          <p:cNvSpPr>
            <a:spLocks noGrp="1"/>
          </p:cNvSpPr>
          <p:nvPr>
            <p:ph type="subTitle" idx="1"/>
          </p:nvPr>
        </p:nvSpPr>
        <p:spPr>
          <a:xfrm>
            <a:off x="622009" y="2020087"/>
            <a:ext cx="2944062" cy="1569660"/>
          </a:xfrm>
        </p:spPr>
        <p:txBody>
          <a:bodyPr/>
          <a:lstStyle/>
          <a:p>
            <a:pPr>
              <a:lnSpc>
                <a:spcPct val="100000"/>
              </a:lnSpc>
              <a:spcBef>
                <a:spcPts val="0"/>
              </a:spcBef>
            </a:pPr>
            <a:r>
              <a:rPr lang="en-GB" dirty="0"/>
              <a:t>Running or funding local centres for young people to hang out.</a:t>
            </a:r>
          </a:p>
        </p:txBody>
      </p:sp>
      <p:sp>
        <p:nvSpPr>
          <p:cNvPr id="28" name="Rectangle 27">
            <a:extLst>
              <a:ext uri="{FF2B5EF4-FFF2-40B4-BE49-F238E27FC236}">
                <a16:creationId xmlns:a16="http://schemas.microsoft.com/office/drawing/2014/main" id="{721781DB-6AC5-B9CD-BA9A-4ED41AA451CD}"/>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D442D5F3-6803-D815-09D9-93DF7CB6AA78}"/>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CF214124-CB93-6A99-4F3B-3C2CC2F20628}"/>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E433A1B3-A122-F19C-0B39-F8D8BEC0F680}"/>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BCC12EE4-0ACC-6141-657D-7057D7A681FE}"/>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2DCEFFA9-FAE8-DDE7-077A-5269F2CE5491}"/>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07</a:t>
            </a:r>
          </a:p>
        </p:txBody>
      </p:sp>
    </p:spTree>
    <p:extLst>
      <p:ext uri="{BB962C8B-B14F-4D97-AF65-F5344CB8AC3E}">
        <p14:creationId xmlns:p14="http://schemas.microsoft.com/office/powerpoint/2010/main" val="214303857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FF0000"/>
                                      </p:to>
                                    </p:animClr>
                                    <p:animClr clrSpc="rgb" dir="cw">
                                      <p:cBhvr>
                                        <p:cTn id="7" dur="500" fill="hold"/>
                                        <p:tgtEl>
                                          <p:spTgt spid="28"/>
                                        </p:tgtEl>
                                        <p:attrNameLst>
                                          <p:attrName>fillcolor</p:attrName>
                                        </p:attrNameLst>
                                      </p:cBhvr>
                                      <p:to>
                                        <a:srgbClr val="FF0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9"/>
                    </p:tgtEl>
                  </p:cond>
                </p:stCondLst>
                <p:endSync evt="end" delay="0">
                  <p:rtn val="all"/>
                </p:endSync>
                <p:childTnLst>
                  <p:par>
                    <p:cTn id="15" fill="hold">
                      <p:stCondLst>
                        <p:cond delay="0"/>
                      </p:stCondLst>
                      <p:childTnLst>
                        <p:par>
                          <p:cTn id="16" fill="hold">
                            <p:stCondLst>
                              <p:cond delay="0"/>
                            </p:stCondLst>
                            <p:childTnLst>
                              <p:par>
                                <p:cTn id="17" presetID="19" presetClass="emph" presetSubtype="0" fill="hold" grpId="0" nodeType="clickEffect">
                                  <p:stCondLst>
                                    <p:cond delay="0"/>
                                  </p:stCondLst>
                                  <p:childTnLst>
                                    <p:animClr clrSpc="rgb" dir="cw">
                                      <p:cBhvr override="childStyle">
                                        <p:cTn id="18" dur="500" fill="hold"/>
                                        <p:tgtEl>
                                          <p:spTgt spid="29"/>
                                        </p:tgtEl>
                                        <p:attrNameLst>
                                          <p:attrName>style.color</p:attrName>
                                        </p:attrNameLst>
                                      </p:cBhvr>
                                      <p:to>
                                        <a:srgbClr val="007000"/>
                                      </p:to>
                                    </p:animClr>
                                    <p:animClr clrSpc="rgb" dir="cw">
                                      <p:cBhvr>
                                        <p:cTn id="19" dur="500" fill="hold"/>
                                        <p:tgtEl>
                                          <p:spTgt spid="29"/>
                                        </p:tgtEl>
                                        <p:attrNameLst>
                                          <p:attrName>fillcolor</p:attrName>
                                        </p:attrNameLst>
                                      </p:cBhvr>
                                      <p:to>
                                        <a:srgbClr val="007000"/>
                                      </p:to>
                                    </p:animClr>
                                    <p:set>
                                      <p:cBhvr>
                                        <p:cTn id="20" dur="500" fill="hold"/>
                                        <p:tgtEl>
                                          <p:spTgt spid="29"/>
                                        </p:tgtEl>
                                        <p:attrNameLst>
                                          <p:attrName>fill.type</p:attrName>
                                        </p:attrNameLst>
                                      </p:cBhvr>
                                      <p:to>
                                        <p:strVal val="solid"/>
                                      </p:to>
                                    </p:set>
                                    <p:set>
                                      <p:cBhvr>
                                        <p:cTn id="21" dur="500" fill="hold"/>
                                        <p:tgtEl>
                                          <p:spTgt spid="29"/>
                                        </p:tgtEl>
                                        <p:attrNameLst>
                                          <p:attrName>fill.on</p:attrName>
                                        </p:attrNameLst>
                                      </p:cBhvr>
                                      <p:to>
                                        <p:strVal val="true"/>
                                      </p:to>
                                    </p:set>
                                  </p:childTnLst>
                                </p:cTn>
                              </p:par>
                              <p:par>
                                <p:cTn id="22" presetID="3" presetClass="emph" presetSubtype="2" fill="hold" grpId="1" nodeType="withEffect">
                                  <p:stCondLst>
                                    <p:cond delay="0"/>
                                  </p:stCondLst>
                                  <p:childTnLst>
                                    <p:animClr clrSpc="rgb" dir="cw">
                                      <p:cBhvr override="childStyle">
                                        <p:cTn id="23" dur="250" fill="hold"/>
                                        <p:tgtEl>
                                          <p:spTgt spid="29"/>
                                        </p:tgtEl>
                                        <p:attrNameLst>
                                          <p:attrName>style.color</p:attrName>
                                        </p:attrNameLst>
                                      </p:cBhvr>
                                      <p:to>
                                        <a:schemeClr val="bg1"/>
                                      </p:to>
                                    </p:animClr>
                                  </p:childTnLst>
                                </p:cTn>
                              </p:par>
                              <p:par>
                                <p:cTn id="24" presetID="1" presetClass="entr" presetSubtype="0" fill="hold" grpId="0" nodeType="withEffect">
                                  <p:stCondLst>
                                    <p:cond delay="500"/>
                                  </p:stCondLst>
                                  <p:childTnLst>
                                    <p:set>
                                      <p:cBhvr>
                                        <p:cTn id="25" dur="1" fill="hold">
                                          <p:stCondLst>
                                            <p:cond delay="0"/>
                                          </p:stCondLst>
                                        </p:cTn>
                                        <p:tgtEl>
                                          <p:spTgt spid="2"/>
                                        </p:tgtEl>
                                        <p:attrNameLst>
                                          <p:attrName>style.visibility</p:attrName>
                                        </p:attrNameLst>
                                      </p:cBhvr>
                                      <p:to>
                                        <p:strVal val="visible"/>
                                      </p:to>
                                    </p:se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E2F0C1-ADF3-62C6-7C65-9210F08D4038}"/>
            </a:ext>
          </a:extLst>
        </p:cNvPr>
        <p:cNvGrpSpPr/>
        <p:nvPr/>
      </p:nvGrpSpPr>
      <p:grpSpPr>
        <a:xfrm>
          <a:off x="0" y="0"/>
          <a:ext cx="0" cy="0"/>
          <a:chOff x="0" y="0"/>
          <a:chExt cx="0" cy="0"/>
        </a:xfrm>
      </p:grpSpPr>
      <p:pic>
        <p:nvPicPr>
          <p:cNvPr id="6" name="School Curriculum">
            <a:extLst>
              <a:ext uri="{FF2B5EF4-FFF2-40B4-BE49-F238E27FC236}">
                <a16:creationId xmlns:a16="http://schemas.microsoft.com/office/drawing/2014/main" id="{CC7349CF-8724-B96F-2937-E50690F817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48049" y="0"/>
            <a:ext cx="8143951" cy="4545460"/>
          </a:xfrm>
          <a:prstGeom prst="rect">
            <a:avLst/>
          </a:prstGeom>
        </p:spPr>
      </p:pic>
      <p:sp>
        <p:nvSpPr>
          <p:cNvPr id="18" name="Rectangle 17">
            <a:extLst>
              <a:ext uri="{FF2B5EF4-FFF2-40B4-BE49-F238E27FC236}">
                <a16:creationId xmlns:a16="http://schemas.microsoft.com/office/drawing/2014/main" id="{F846E9C8-AAA5-2E62-0E44-5A8DCC79ABBA}"/>
              </a:ext>
              <a:ext uri="{C183D7F6-B498-43B3-948B-1728B52AA6E4}">
                <adec:decorative xmlns:adec="http://schemas.microsoft.com/office/drawing/2017/decorative" val="1"/>
              </a:ext>
            </a:extLst>
          </p:cNvPr>
          <p:cNvSpPr/>
          <p:nvPr/>
        </p:nvSpPr>
        <p:spPr>
          <a:xfrm>
            <a:off x="0" y="0"/>
            <a:ext cx="4727573" cy="45454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Oval 33">
            <a:extLst>
              <a:ext uri="{FF2B5EF4-FFF2-40B4-BE49-F238E27FC236}">
                <a16:creationId xmlns:a16="http://schemas.microsoft.com/office/drawing/2014/main" id="{9DC07B60-761A-5447-799F-A48A6567FE20}"/>
              </a:ext>
              <a:ext uri="{C183D7F6-B498-43B3-948B-1728B52AA6E4}">
                <adec:decorative xmlns:adec="http://schemas.microsoft.com/office/drawing/2017/decorative" val="1"/>
              </a:ext>
            </a:extLst>
          </p:cNvPr>
          <p:cNvSpPr/>
          <p:nvPr/>
        </p:nvSpPr>
        <p:spPr>
          <a:xfrm>
            <a:off x="486780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96BE2D"/>
              </a:solidFill>
              <a:latin typeface="Arial" panose="020B0604020202020204" pitchFamily="34" charset="0"/>
              <a:cs typeface="Arial" panose="020B0604020202020204" pitchFamily="34" charset="0"/>
            </a:endParaRPr>
          </a:p>
        </p:txBody>
      </p:sp>
      <p:sp>
        <p:nvSpPr>
          <p:cNvPr id="35" name="Oval 34">
            <a:extLst>
              <a:ext uri="{FF2B5EF4-FFF2-40B4-BE49-F238E27FC236}">
                <a16:creationId xmlns:a16="http://schemas.microsoft.com/office/drawing/2014/main" id="{DAE9267A-6255-E467-0CBC-1B793A596A6A}"/>
              </a:ext>
              <a:ext uri="{C183D7F6-B498-43B3-948B-1728B52AA6E4}">
                <adec:decorative xmlns:adec="http://schemas.microsoft.com/office/drawing/2017/decorative" val="1"/>
              </a:ext>
            </a:extLst>
          </p:cNvPr>
          <p:cNvSpPr/>
          <p:nvPr/>
        </p:nvSpPr>
        <p:spPr>
          <a:xfrm>
            <a:off x="10090049"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5000" b="1" dirty="0">
              <a:solidFill>
                <a:srgbClr val="FF0000"/>
              </a:solidFill>
              <a:latin typeface="Arial" panose="020B0604020202020204" pitchFamily="34" charset="0"/>
              <a:cs typeface="Arial" panose="020B0604020202020204" pitchFamily="34" charset="0"/>
            </a:endParaRPr>
          </a:p>
        </p:txBody>
      </p:sp>
      <p:sp>
        <p:nvSpPr>
          <p:cNvPr id="19" name="Title 1">
            <a:extLst>
              <a:ext uri="{FF2B5EF4-FFF2-40B4-BE49-F238E27FC236}">
                <a16:creationId xmlns:a16="http://schemas.microsoft.com/office/drawing/2014/main" id="{57AD0419-F21C-105E-4F05-868D05730C02}"/>
              </a:ext>
            </a:extLst>
          </p:cNvPr>
          <p:cNvSpPr>
            <a:spLocks noGrp="1"/>
          </p:cNvSpPr>
          <p:nvPr>
            <p:ph type="ctrTitle"/>
          </p:nvPr>
        </p:nvSpPr>
        <p:spPr>
          <a:xfrm>
            <a:off x="601777" y="522616"/>
            <a:ext cx="3670419" cy="1426031"/>
          </a:xfrm>
        </p:spPr>
        <p:txBody>
          <a:bodyPr/>
          <a:lstStyle/>
          <a:p>
            <a:pPr>
              <a:lnSpc>
                <a:spcPts val="5200"/>
              </a:lnSpc>
            </a:pPr>
            <a:r>
              <a:rPr lang="en-GB" dirty="0"/>
              <a:t>School curriculum</a:t>
            </a:r>
          </a:p>
        </p:txBody>
      </p:sp>
      <p:sp>
        <p:nvSpPr>
          <p:cNvPr id="20" name="Subtitle 2">
            <a:extLst>
              <a:ext uri="{FF2B5EF4-FFF2-40B4-BE49-F238E27FC236}">
                <a16:creationId xmlns:a16="http://schemas.microsoft.com/office/drawing/2014/main" id="{FFACBFC4-7778-175B-9410-A626E38C8EA2}"/>
              </a:ext>
            </a:extLst>
          </p:cNvPr>
          <p:cNvSpPr>
            <a:spLocks noGrp="1"/>
          </p:cNvSpPr>
          <p:nvPr>
            <p:ph type="subTitle" idx="1"/>
          </p:nvPr>
        </p:nvSpPr>
        <p:spPr>
          <a:xfrm>
            <a:off x="633037" y="2027548"/>
            <a:ext cx="3025343" cy="1938992"/>
          </a:xfrm>
        </p:spPr>
        <p:txBody>
          <a:bodyPr/>
          <a:lstStyle/>
          <a:p>
            <a:pPr>
              <a:lnSpc>
                <a:spcPct val="100000"/>
              </a:lnSpc>
              <a:spcBef>
                <a:spcPts val="0"/>
              </a:spcBef>
            </a:pPr>
            <a:r>
              <a:rPr lang="en-GB" dirty="0"/>
              <a:t>Deciding what subjects you must study (for example maths and English GCSEs).</a:t>
            </a:r>
          </a:p>
        </p:txBody>
      </p:sp>
      <p:sp>
        <p:nvSpPr>
          <p:cNvPr id="28" name="Rectangle 27">
            <a:extLst>
              <a:ext uri="{FF2B5EF4-FFF2-40B4-BE49-F238E27FC236}">
                <a16:creationId xmlns:a16="http://schemas.microsoft.com/office/drawing/2014/main" id="{ED6E8675-5682-8CE1-C287-D0CABE3A06DA}"/>
              </a:ext>
            </a:extLst>
          </p:cNvPr>
          <p:cNvSpPr/>
          <p:nvPr/>
        </p:nvSpPr>
        <p:spPr>
          <a:xfrm>
            <a:off x="1148080"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Parliament </a:t>
            </a:r>
          </a:p>
        </p:txBody>
      </p:sp>
      <p:sp>
        <p:nvSpPr>
          <p:cNvPr id="3" name="Oval 2">
            <a:extLst>
              <a:ext uri="{FF2B5EF4-FFF2-40B4-BE49-F238E27FC236}">
                <a16:creationId xmlns:a16="http://schemas.microsoft.com/office/drawing/2014/main" id="{2F125AB0-2062-841C-1E77-0529C5E066ED}"/>
              </a:ext>
            </a:extLst>
          </p:cNvPr>
          <p:cNvSpPr/>
          <p:nvPr/>
        </p:nvSpPr>
        <p:spPr>
          <a:xfrm>
            <a:off x="4861397" y="4879320"/>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007000"/>
                </a:solidFill>
                <a:latin typeface="Arial" panose="020B0604020202020204" pitchFamily="34" charset="0"/>
                <a:cs typeface="Arial" panose="020B0604020202020204" pitchFamily="34" charset="0"/>
              </a:rPr>
              <a:t>✓</a:t>
            </a:r>
          </a:p>
        </p:txBody>
      </p:sp>
      <p:sp>
        <p:nvSpPr>
          <p:cNvPr id="29" name="Rectangle 28">
            <a:extLst>
              <a:ext uri="{FF2B5EF4-FFF2-40B4-BE49-F238E27FC236}">
                <a16:creationId xmlns:a16="http://schemas.microsoft.com/office/drawing/2014/main" id="{63BD3ACB-4F37-2F89-64AD-A226B68688F5}"/>
              </a:ext>
            </a:extLst>
          </p:cNvPr>
          <p:cNvSpPr/>
          <p:nvPr/>
        </p:nvSpPr>
        <p:spPr>
          <a:xfrm>
            <a:off x="6376732" y="4970760"/>
            <a:ext cx="3587649" cy="7213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4000" b="1" dirty="0">
                <a:latin typeface="Arial" panose="020B0604020202020204" pitchFamily="34" charset="0"/>
                <a:cs typeface="Arial" panose="020B0604020202020204" pitchFamily="34" charset="0"/>
              </a:rPr>
              <a:t>Council</a:t>
            </a:r>
          </a:p>
        </p:txBody>
      </p:sp>
      <p:sp>
        <p:nvSpPr>
          <p:cNvPr id="2" name="Oval 1">
            <a:extLst>
              <a:ext uri="{FF2B5EF4-FFF2-40B4-BE49-F238E27FC236}">
                <a16:creationId xmlns:a16="http://schemas.microsoft.com/office/drawing/2014/main" id="{A21B3543-3F70-F29F-7DDE-1077D60ED7E5}"/>
              </a:ext>
            </a:extLst>
          </p:cNvPr>
          <p:cNvSpPr/>
          <p:nvPr/>
        </p:nvSpPr>
        <p:spPr>
          <a:xfrm>
            <a:off x="10083637" y="4891743"/>
            <a:ext cx="904240" cy="904240"/>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5000" b="1" dirty="0">
                <a:solidFill>
                  <a:srgbClr val="FF0000"/>
                </a:solidFill>
                <a:latin typeface="Arial" panose="020B0604020202020204" pitchFamily="34" charset="0"/>
                <a:cs typeface="Arial" panose="020B0604020202020204" pitchFamily="34" charset="0"/>
              </a:rPr>
              <a:t>✗</a:t>
            </a:r>
          </a:p>
        </p:txBody>
      </p:sp>
      <p:sp>
        <p:nvSpPr>
          <p:cNvPr id="7" name="Rectangle 6">
            <a:hlinkClick r:id="" action="ppaction://hlinkshowjump?jump=nextslide"/>
            <a:extLst>
              <a:ext uri="{FF2B5EF4-FFF2-40B4-BE49-F238E27FC236}">
                <a16:creationId xmlns:a16="http://schemas.microsoft.com/office/drawing/2014/main" id="{A676A0F2-C248-EC53-687F-B63138AE9D21}"/>
              </a:ext>
            </a:extLst>
          </p:cNvPr>
          <p:cNvSpPr/>
          <p:nvPr/>
        </p:nvSpPr>
        <p:spPr>
          <a:xfrm>
            <a:off x="5499408" y="6057900"/>
            <a:ext cx="1209367" cy="412955"/>
          </a:xfrm>
          <a:prstGeom prst="rect">
            <a:avLst/>
          </a:prstGeom>
          <a:solidFill>
            <a:srgbClr val="007000"/>
          </a:solidFill>
          <a:ln>
            <a:noFill/>
          </a:ln>
        </p:spPr>
        <p:style>
          <a:lnRef idx="1">
            <a:schemeClr val="accent6"/>
          </a:lnRef>
          <a:fillRef idx="3">
            <a:schemeClr val="accent6"/>
          </a:fillRef>
          <a:effectRef idx="2">
            <a:schemeClr val="accent6"/>
          </a:effectRef>
          <a:fontRef idx="minor">
            <a:schemeClr val="lt1"/>
          </a:fontRef>
        </p:style>
        <p:txBody>
          <a:bodyPr rtlCol="0" anchor="ctr"/>
          <a:lstStyle/>
          <a:p>
            <a:pPr algn="ctr"/>
            <a:r>
              <a:rPr lang="en-GB" sz="2000" b="1" dirty="0">
                <a:latin typeface="Arial" panose="020B0604020202020204" pitchFamily="34" charset="0"/>
                <a:cs typeface="Arial" panose="020B0604020202020204" pitchFamily="34" charset="0"/>
              </a:rPr>
              <a:t>NEXT</a:t>
            </a:r>
          </a:p>
        </p:txBody>
      </p:sp>
      <p:sp>
        <p:nvSpPr>
          <p:cNvPr id="10" name="Rounded Rectangle 8">
            <a:extLst>
              <a:ext uri="{FF2B5EF4-FFF2-40B4-BE49-F238E27FC236}">
                <a16:creationId xmlns:a16="http://schemas.microsoft.com/office/drawing/2014/main" id="{921697AA-DDFD-D07B-3932-6EAB4C6F921F}"/>
              </a:ext>
            </a:extLst>
          </p:cNvPr>
          <p:cNvSpPr/>
          <p:nvPr/>
        </p:nvSpPr>
        <p:spPr>
          <a:xfrm>
            <a:off x="11084560" y="254000"/>
            <a:ext cx="772160" cy="772160"/>
          </a:xfrm>
          <a:prstGeom prst="round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3000" b="1" dirty="0">
                <a:latin typeface="Arial" panose="020B0604020202020204" pitchFamily="34" charset="0"/>
                <a:cs typeface="Arial" panose="020B0604020202020204" pitchFamily="34" charset="0"/>
              </a:rPr>
              <a:t>08</a:t>
            </a:r>
          </a:p>
        </p:txBody>
      </p:sp>
    </p:spTree>
    <p:extLst>
      <p:ext uri="{BB962C8B-B14F-4D97-AF65-F5344CB8AC3E}">
        <p14:creationId xmlns:p14="http://schemas.microsoft.com/office/powerpoint/2010/main" val="16706550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19" presetClass="emph" presetSubtype="0" fill="hold" grpId="0" nodeType="clickEffect">
                                  <p:stCondLst>
                                    <p:cond delay="0"/>
                                  </p:stCondLst>
                                  <p:childTnLst>
                                    <p:animClr clrSpc="rgb" dir="cw">
                                      <p:cBhvr override="childStyle">
                                        <p:cTn id="6" dur="500" fill="hold"/>
                                        <p:tgtEl>
                                          <p:spTgt spid="28"/>
                                        </p:tgtEl>
                                        <p:attrNameLst>
                                          <p:attrName>style.color</p:attrName>
                                        </p:attrNameLst>
                                      </p:cBhvr>
                                      <p:to>
                                        <a:srgbClr val="007000"/>
                                      </p:to>
                                    </p:animClr>
                                    <p:animClr clrSpc="rgb" dir="cw">
                                      <p:cBhvr>
                                        <p:cTn id="7" dur="500" fill="hold"/>
                                        <p:tgtEl>
                                          <p:spTgt spid="28"/>
                                        </p:tgtEl>
                                        <p:attrNameLst>
                                          <p:attrName>fillcolor</p:attrName>
                                        </p:attrNameLst>
                                      </p:cBhvr>
                                      <p:to>
                                        <a:srgbClr val="007000"/>
                                      </p:to>
                                    </p:animClr>
                                    <p:set>
                                      <p:cBhvr>
                                        <p:cTn id="8" dur="500" fill="hold"/>
                                        <p:tgtEl>
                                          <p:spTgt spid="28"/>
                                        </p:tgtEl>
                                        <p:attrNameLst>
                                          <p:attrName>fill.type</p:attrName>
                                        </p:attrNameLst>
                                      </p:cBhvr>
                                      <p:to>
                                        <p:strVal val="solid"/>
                                      </p:to>
                                    </p:set>
                                    <p:set>
                                      <p:cBhvr>
                                        <p:cTn id="9" dur="500" fill="hold"/>
                                        <p:tgtEl>
                                          <p:spTgt spid="28"/>
                                        </p:tgtEl>
                                        <p:attrNameLst>
                                          <p:attrName>fill.on</p:attrName>
                                        </p:attrNameLst>
                                      </p:cBhvr>
                                      <p:to>
                                        <p:strVal val="true"/>
                                      </p:to>
                                    </p:set>
                                  </p:childTnLst>
                                </p:cTn>
                              </p:par>
                              <p:par>
                                <p:cTn id="10" presetID="3" presetClass="emph" presetSubtype="2" fill="hold" grpId="1" nodeType="withEffect">
                                  <p:stCondLst>
                                    <p:cond delay="0"/>
                                  </p:stCondLst>
                                  <p:childTnLst>
                                    <p:animClr clrSpc="rgb" dir="cw">
                                      <p:cBhvr override="childStyle">
                                        <p:cTn id="11" dur="250" fill="hold"/>
                                        <p:tgtEl>
                                          <p:spTgt spid="28"/>
                                        </p:tgtEl>
                                        <p:attrNameLst>
                                          <p:attrName>style.color</p:attrName>
                                        </p:attrNameLst>
                                      </p:cBhvr>
                                      <p:to>
                                        <a:schemeClr val="bg1"/>
                                      </p:to>
                                    </p:animClr>
                                  </p:childTnLst>
                                </p:cTn>
                              </p:par>
                              <p:par>
                                <p:cTn id="12" presetID="1" presetClass="entr" presetSubtype="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9"/>
                    </p:tgtEl>
                  </p:cond>
                </p:stCondLst>
                <p:endSync evt="end" delay="0">
                  <p:rtn val="all"/>
                </p:endSync>
                <p:childTnLst>
                  <p:par>
                    <p:cTn id="18" fill="hold">
                      <p:stCondLst>
                        <p:cond delay="0"/>
                      </p:stCondLst>
                      <p:childTnLst>
                        <p:par>
                          <p:cTn id="19" fill="hold">
                            <p:stCondLst>
                              <p:cond delay="0"/>
                            </p:stCondLst>
                            <p:childTnLst>
                              <p:par>
                                <p:cTn id="20" presetID="19" presetClass="emph" presetSubtype="0" fill="hold" grpId="0" nodeType="clickEffect">
                                  <p:stCondLst>
                                    <p:cond delay="0"/>
                                  </p:stCondLst>
                                  <p:childTnLst>
                                    <p:animClr clrSpc="rgb" dir="cw">
                                      <p:cBhvr override="childStyle">
                                        <p:cTn id="21" dur="500" fill="hold"/>
                                        <p:tgtEl>
                                          <p:spTgt spid="29"/>
                                        </p:tgtEl>
                                        <p:attrNameLst>
                                          <p:attrName>style.color</p:attrName>
                                        </p:attrNameLst>
                                      </p:cBhvr>
                                      <p:to>
                                        <a:srgbClr val="FF0000"/>
                                      </p:to>
                                    </p:animClr>
                                    <p:animClr clrSpc="rgb" dir="cw">
                                      <p:cBhvr>
                                        <p:cTn id="22" dur="500" fill="hold"/>
                                        <p:tgtEl>
                                          <p:spTgt spid="29"/>
                                        </p:tgtEl>
                                        <p:attrNameLst>
                                          <p:attrName>fillcolor</p:attrName>
                                        </p:attrNameLst>
                                      </p:cBhvr>
                                      <p:to>
                                        <a:srgbClr val="FF0000"/>
                                      </p:to>
                                    </p:animClr>
                                    <p:set>
                                      <p:cBhvr>
                                        <p:cTn id="23" dur="500" fill="hold"/>
                                        <p:tgtEl>
                                          <p:spTgt spid="29"/>
                                        </p:tgtEl>
                                        <p:attrNameLst>
                                          <p:attrName>fill.type</p:attrName>
                                        </p:attrNameLst>
                                      </p:cBhvr>
                                      <p:to>
                                        <p:strVal val="solid"/>
                                      </p:to>
                                    </p:set>
                                    <p:set>
                                      <p:cBhvr>
                                        <p:cTn id="24" dur="500" fill="hold"/>
                                        <p:tgtEl>
                                          <p:spTgt spid="29"/>
                                        </p:tgtEl>
                                        <p:attrNameLst>
                                          <p:attrName>fill.on</p:attrName>
                                        </p:attrNameLst>
                                      </p:cBhvr>
                                      <p:to>
                                        <p:strVal val="true"/>
                                      </p:to>
                                    </p:set>
                                  </p:childTnLst>
                                </p:cTn>
                              </p:par>
                              <p:par>
                                <p:cTn id="25" presetID="3" presetClass="emph" presetSubtype="2" fill="hold" grpId="1" nodeType="withEffect">
                                  <p:stCondLst>
                                    <p:cond delay="0"/>
                                  </p:stCondLst>
                                  <p:childTnLst>
                                    <p:animClr clrSpc="rgb" dir="cw">
                                      <p:cBhvr override="childStyle">
                                        <p:cTn id="26" dur="250" fill="hold"/>
                                        <p:tgtEl>
                                          <p:spTgt spid="29"/>
                                        </p:tgtEl>
                                        <p:attrNameLst>
                                          <p:attrName>style.color</p:attrName>
                                        </p:attrNameLst>
                                      </p:cBhvr>
                                      <p:to>
                                        <a:schemeClr val="bg1"/>
                                      </p:to>
                                    </p:animClr>
                                  </p:childTnLst>
                                </p:cTn>
                              </p:par>
                              <p:par>
                                <p:cTn id="27" presetID="1" presetClass="entr" presetSubtype="0" fill="hold" grpId="0" nodeType="withEffect">
                                  <p:stCondLst>
                                    <p:cond delay="500"/>
                                  </p:stCondLst>
                                  <p:childTnLst>
                                    <p:set>
                                      <p:cBhvr>
                                        <p:cTn id="28" dur="1" fill="hold">
                                          <p:stCondLst>
                                            <p:cond delay="0"/>
                                          </p:stCondLst>
                                        </p:cTn>
                                        <p:tgtEl>
                                          <p:spTgt spid="2"/>
                                        </p:tgtEl>
                                        <p:attrNameLst>
                                          <p:attrName>style.visibility</p:attrName>
                                        </p:attrNameLst>
                                      </p:cBhvr>
                                      <p:to>
                                        <p:strVal val="visible"/>
                                      </p:to>
                                    </p:set>
                                  </p:childTnLst>
                                </p:cTn>
                              </p:par>
                            </p:childTnLst>
                          </p:cTn>
                        </p:par>
                      </p:childTnLst>
                    </p:cTn>
                  </p:par>
                </p:childTnLst>
              </p:cTn>
              <p:nextCondLst>
                <p:cond evt="onClick" delay="0">
                  <p:tgtEl>
                    <p:spTgt spid="29"/>
                  </p:tgtEl>
                </p:cond>
              </p:nextCondLst>
            </p:seq>
          </p:childTnLst>
        </p:cTn>
      </p:par>
    </p:tnLst>
    <p:bldLst>
      <p:bldP spid="28" grpId="0" animBg="1"/>
      <p:bldP spid="28" grpId="1" animBg="1"/>
      <p:bldP spid="3" grpId="0" animBg="1"/>
      <p:bldP spid="29" grpId="0" animBg="1"/>
      <p:bldP spid="29" grpId="1" animBg="1"/>
      <p:bldP spid="2" grpId="0" animBg="1"/>
      <p:bldP spid="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2155</TotalTime>
  <Words>278</Words>
  <Application>Microsoft Office PowerPoint</Application>
  <PresentationFormat>Widescreen</PresentationFormat>
  <Paragraphs>89</Paragraphs>
  <Slides>12</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Aptos</vt:lpstr>
      <vt:lpstr>Aptos Display</vt:lpstr>
      <vt:lpstr>Arial</vt:lpstr>
      <vt:lpstr>Office Theme</vt:lpstr>
      <vt:lpstr>Quiz 1</vt:lpstr>
      <vt:lpstr>Defence</vt:lpstr>
      <vt:lpstr>Potholes</vt:lpstr>
      <vt:lpstr>NHS</vt:lpstr>
      <vt:lpstr>Skate parks</vt:lpstr>
      <vt:lpstr>Minimum wage</vt:lpstr>
      <vt:lpstr>Voting age</vt:lpstr>
      <vt:lpstr>Youth clubs</vt:lpstr>
      <vt:lpstr>School curriculum</vt:lpstr>
      <vt:lpstr>Bin collection</vt:lpstr>
      <vt:lpstr>Street lighting</vt:lpstr>
      <vt:lpstr>End of quiz How did you get 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sandra moyes</dc:creator>
  <cp:lastModifiedBy>Phil Bird</cp:lastModifiedBy>
  <cp:revision>677</cp:revision>
  <dcterms:created xsi:type="dcterms:W3CDTF">2025-12-09T07:44:22Z</dcterms:created>
  <dcterms:modified xsi:type="dcterms:W3CDTF">2026-02-18T12:06:12Z</dcterms:modified>
</cp:coreProperties>
</file>