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2"/>
  </p:notesMasterIdLst>
  <p:sldIdLst>
    <p:sldId id="259" r:id="rId2"/>
    <p:sldId id="257" r:id="rId3"/>
    <p:sldId id="258" r:id="rId4"/>
    <p:sldId id="315" r:id="rId5"/>
    <p:sldId id="306" r:id="rId6"/>
    <p:sldId id="311" r:id="rId7"/>
    <p:sldId id="312" r:id="rId8"/>
    <p:sldId id="313" r:id="rId9"/>
    <p:sldId id="272" r:id="rId10"/>
    <p:sldId id="316"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523" userDrawn="1">
          <p15:clr>
            <a:srgbClr val="A4A3A4"/>
          </p15:clr>
        </p15:guide>
        <p15:guide id="2" pos="4452" userDrawn="1">
          <p15:clr>
            <a:srgbClr val="A4A3A4"/>
          </p15:clr>
        </p15:guide>
        <p15:guide id="3" orient="horz" pos="3317" userDrawn="1">
          <p15:clr>
            <a:srgbClr val="A4A3A4"/>
          </p15:clr>
        </p15:guide>
        <p15:guide id="4" pos="529" userDrawn="1">
          <p15:clr>
            <a:srgbClr val="A4A3A4"/>
          </p15:clr>
        </p15:guide>
        <p15:guide id="5" pos="7355" userDrawn="1">
          <p15:clr>
            <a:srgbClr val="A4A3A4"/>
          </p15:clr>
        </p15:guide>
        <p15:guide id="6" orient="horz" pos="958" userDrawn="1">
          <p15:clr>
            <a:srgbClr val="A4A3A4"/>
          </p15:clr>
        </p15:guide>
        <p15:guide id="7" orient="horz" pos="3181" userDrawn="1">
          <p15:clr>
            <a:srgbClr val="A4A3A4"/>
          </p15:clr>
        </p15:guide>
        <p15:guide id="8" orient="horz" pos="3974"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9C3"/>
    <a:srgbClr val="9C7DA9"/>
    <a:srgbClr val="E3DCEB"/>
    <a:srgbClr val="CBE6F2"/>
    <a:srgbClr val="E7EFD1"/>
    <a:srgbClr val="A91255"/>
    <a:srgbClr val="003057"/>
    <a:srgbClr val="96BE2D"/>
    <a:srgbClr val="705191"/>
    <a:srgbClr val="EC660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40" autoAdjust="0"/>
    <p:restoredTop sz="76209" autoAdjust="0"/>
  </p:normalViewPr>
  <p:slideViewPr>
    <p:cSldViewPr snapToGrid="0">
      <p:cViewPr varScale="1">
        <p:scale>
          <a:sx n="63" d="100"/>
          <a:sy n="63" d="100"/>
        </p:scale>
        <p:origin x="1406" y="48"/>
      </p:cViewPr>
      <p:guideLst>
        <p:guide orient="horz" pos="2523"/>
        <p:guide pos="4452"/>
        <p:guide orient="horz" pos="3317"/>
        <p:guide pos="529"/>
        <p:guide pos="7355"/>
        <p:guide orient="horz" pos="958"/>
        <p:guide orient="horz" pos="3181"/>
        <p:guide orient="horz" pos="3974"/>
      </p:guideLst>
    </p:cSldViewPr>
  </p:slideViewPr>
  <p:notesTextViewPr>
    <p:cViewPr>
      <p:scale>
        <a:sx n="1" d="1"/>
        <a:sy n="1" d="1"/>
      </p:scale>
      <p:origin x="0" y="0"/>
    </p:cViewPr>
  </p:notesTextViewPr>
  <p:notesViewPr>
    <p:cSldViewPr snapToGrid="0">
      <p:cViewPr varScale="1">
        <p:scale>
          <a:sx n="158" d="100"/>
          <a:sy n="158" d="100"/>
        </p:scale>
        <p:origin x="5056" y="19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0B9D343-EE3E-0E40-A936-758E3EE56E7F}" type="datetimeFigureOut">
              <a:rPr lang="en-GB" smtClean="0"/>
              <a:t>18/02/2026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F4DD596-7BA5-354B-B913-C9095B5E0085}" type="slidenum">
              <a:rPr lang="en-GB" smtClean="0"/>
              <a:t>‹#›</a:t>
            </a:fld>
            <a:endParaRPr lang="en-GB"/>
          </a:p>
        </p:txBody>
      </p:sp>
    </p:spTree>
    <p:extLst>
      <p:ext uri="{BB962C8B-B14F-4D97-AF65-F5344CB8AC3E}">
        <p14:creationId xmlns:p14="http://schemas.microsoft.com/office/powerpoint/2010/main" val="34516424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GB" sz="1200" b="1" dirty="0">
                <a:solidFill>
                  <a:schemeClr val="dk1"/>
                </a:solidFill>
                <a:latin typeface="Arial"/>
                <a:ea typeface="Arial"/>
                <a:cs typeface="Arial"/>
                <a:sym typeface="Arial"/>
              </a:rPr>
              <a:t>Teacher guidance</a:t>
            </a:r>
            <a:r>
              <a:rPr lang="en-GB" sz="1200" dirty="0">
                <a:solidFill>
                  <a:schemeClr val="dk1"/>
                </a:solidFill>
                <a:latin typeface="Arial"/>
                <a:ea typeface="Arial"/>
                <a:cs typeface="Arial"/>
                <a:sym typeface="Arial"/>
              </a:rPr>
              <a:t>: Today is about taking </a:t>
            </a:r>
            <a:r>
              <a:rPr lang="en-GB" dirty="0"/>
              <a:t>what</a:t>
            </a:r>
            <a:r>
              <a:rPr lang="en-GB" sz="1200" dirty="0">
                <a:solidFill>
                  <a:schemeClr val="dk1"/>
                </a:solidFill>
                <a:latin typeface="Arial"/>
                <a:ea typeface="Arial"/>
                <a:cs typeface="Arial"/>
                <a:sym typeface="Arial"/>
              </a:rPr>
              <a:t> we learned - about power, Parliament (national issues) and </a:t>
            </a:r>
            <a:r>
              <a:rPr lang="en-GB" dirty="0"/>
              <a:t>council (local issues</a:t>
            </a:r>
            <a:r>
              <a:rPr lang="en-GB" sz="1200" dirty="0">
                <a:solidFill>
                  <a:schemeClr val="dk1"/>
                </a:solidFill>
                <a:latin typeface="Arial"/>
                <a:ea typeface="Arial"/>
                <a:cs typeface="Arial"/>
                <a:sym typeface="Arial"/>
              </a:rPr>
              <a:t>) - and turning it into a powerful message. </a:t>
            </a:r>
          </a:p>
          <a:p>
            <a:pPr marL="0" lvl="0" indent="0" algn="l" rtl="0">
              <a:spcBef>
                <a:spcPts val="0"/>
              </a:spcBef>
              <a:spcAft>
                <a:spcPts val="0"/>
              </a:spcAft>
              <a:buNone/>
            </a:pPr>
            <a:r>
              <a:rPr lang="en-GB" sz="1200" dirty="0">
                <a:solidFill>
                  <a:schemeClr val="dk1"/>
                </a:solidFill>
                <a:latin typeface="Arial"/>
                <a:ea typeface="Arial"/>
                <a:cs typeface="Arial"/>
                <a:sym typeface="Arial"/>
              </a:rPr>
              <a:t>This is your chance to enter a competition and do the "60-Second Democracy Challenge"</a:t>
            </a:r>
            <a:endParaRPr lang="en-GB" dirty="0"/>
          </a:p>
          <a:p>
            <a:pPr marL="0" lvl="0" indent="0" algn="l" rtl="0">
              <a:spcBef>
                <a:spcPts val="0"/>
              </a:spcBef>
              <a:spcAft>
                <a:spcPts val="0"/>
              </a:spcAft>
              <a:buClr>
                <a:schemeClr val="dk1"/>
              </a:buClr>
              <a:buFont typeface="Arial"/>
              <a:buNone/>
            </a:pPr>
            <a:r>
              <a:rPr lang="en-GB" b="1" dirty="0"/>
              <a:t>Primary Curriculum Links </a:t>
            </a:r>
          </a:p>
          <a:p>
            <a:pPr marL="0" lvl="0" indent="0" algn="l" rtl="0">
              <a:spcBef>
                <a:spcPts val="0"/>
              </a:spcBef>
              <a:spcAft>
                <a:spcPts val="0"/>
              </a:spcAft>
              <a:buClr>
                <a:schemeClr val="dk1"/>
              </a:buClr>
              <a:buFont typeface="Arial"/>
              <a:buNone/>
            </a:pPr>
            <a:r>
              <a:rPr lang="en-GB" b="1" dirty="0"/>
              <a:t>English: </a:t>
            </a:r>
            <a:r>
              <a:rPr lang="en-GB" dirty="0"/>
              <a:t>Spoken Language </a:t>
            </a:r>
          </a:p>
          <a:p>
            <a:pPr marL="0" lvl="0" indent="0" algn="l" rtl="0">
              <a:spcBef>
                <a:spcPts val="0"/>
              </a:spcBef>
              <a:spcAft>
                <a:spcPts val="0"/>
              </a:spcAft>
              <a:buClr>
                <a:schemeClr val="dk1"/>
              </a:buClr>
              <a:buFont typeface="Arial"/>
              <a:buNone/>
            </a:pPr>
            <a:r>
              <a:rPr lang="en-GB" dirty="0"/>
              <a:t>- articulate and justify answers, arguments and opinions</a:t>
            </a:r>
          </a:p>
          <a:p>
            <a:pPr marL="0" lvl="0" indent="0" algn="l" rtl="0">
              <a:spcBef>
                <a:spcPts val="0"/>
              </a:spcBef>
              <a:spcAft>
                <a:spcPts val="0"/>
              </a:spcAft>
              <a:buClr>
                <a:schemeClr val="dk1"/>
              </a:buClr>
              <a:buFont typeface="Arial"/>
              <a:buNone/>
            </a:pPr>
            <a:r>
              <a:rPr lang="en-GB" dirty="0"/>
              <a:t>- participate in discussions, presentations, performances, role play, improvisations and debates</a:t>
            </a:r>
          </a:p>
          <a:p>
            <a:pPr marL="0" lvl="0" indent="0" algn="l" rtl="0">
              <a:spcBef>
                <a:spcPts val="0"/>
              </a:spcBef>
              <a:spcAft>
                <a:spcPts val="0"/>
              </a:spcAft>
              <a:buClr>
                <a:schemeClr val="dk1"/>
              </a:buClr>
              <a:buFont typeface="Arial"/>
              <a:buNone/>
            </a:pPr>
            <a:r>
              <a:rPr lang="en-GB" b="1" dirty="0"/>
              <a:t>British Values </a:t>
            </a:r>
            <a:r>
              <a:rPr lang="en-GB" dirty="0"/>
              <a:t>- Democracy </a:t>
            </a:r>
          </a:p>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3F4DD596-7BA5-354B-B913-C9095B5E0085}" type="slidenum">
              <a:rPr lang="en-GB" smtClean="0"/>
              <a:t>1</a:t>
            </a:fld>
            <a:endParaRPr lang="en-GB"/>
          </a:p>
        </p:txBody>
      </p:sp>
    </p:spTree>
    <p:extLst>
      <p:ext uri="{BB962C8B-B14F-4D97-AF65-F5344CB8AC3E}">
        <p14:creationId xmlns:p14="http://schemas.microsoft.com/office/powerpoint/2010/main" val="17327372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Teacher notes</a:t>
            </a:r>
            <a:r>
              <a:rPr lang="en-GB" sz="1200" kern="1200" dirty="0">
                <a:solidFill>
                  <a:schemeClr val="tx1"/>
                </a:solidFill>
                <a:effectLst/>
                <a:latin typeface="+mn-lt"/>
                <a:ea typeface="+mn-ea"/>
                <a:cs typeface="+mn-cs"/>
              </a:rPr>
              <a:t>: If this is a standalone lesson, explain that we will do a "lightning recap" of the core concepts of democracy first.</a:t>
            </a:r>
          </a:p>
          <a:p>
            <a:endParaRPr lang="en-GB" dirty="0"/>
          </a:p>
        </p:txBody>
      </p:sp>
      <p:sp>
        <p:nvSpPr>
          <p:cNvPr id="4" name="Slide Number Placeholder 3"/>
          <p:cNvSpPr>
            <a:spLocks noGrp="1"/>
          </p:cNvSpPr>
          <p:nvPr>
            <p:ph type="sldNum" sz="quarter" idx="5"/>
          </p:nvPr>
        </p:nvSpPr>
        <p:spPr/>
        <p:txBody>
          <a:bodyPr/>
          <a:lstStyle/>
          <a:p>
            <a:fld id="{3F4DD596-7BA5-354B-B913-C9095B5E0085}" type="slidenum">
              <a:rPr lang="en-GB" smtClean="0"/>
              <a:t>2</a:t>
            </a:fld>
            <a:endParaRPr lang="en-GB"/>
          </a:p>
        </p:txBody>
      </p:sp>
    </p:spTree>
    <p:extLst>
      <p:ext uri="{BB962C8B-B14F-4D97-AF65-F5344CB8AC3E}">
        <p14:creationId xmlns:p14="http://schemas.microsoft.com/office/powerpoint/2010/main" val="20886754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Teacher notes</a:t>
            </a:r>
            <a:r>
              <a:rPr lang="en-GB" sz="1200" kern="1200" dirty="0">
                <a:solidFill>
                  <a:schemeClr val="tx1"/>
                </a:solidFill>
                <a:effectLst/>
                <a:latin typeface="+mn-lt"/>
                <a:ea typeface="+mn-ea"/>
                <a:cs typeface="+mn-cs"/>
              </a:rPr>
              <a:t>: Ask the class: "If you want a new skate park, who do you vote for?" (Answer: local councillor). Remind them that voting is the mechanism that connects the classroom to the town hall.</a:t>
            </a:r>
          </a:p>
        </p:txBody>
      </p:sp>
      <p:sp>
        <p:nvSpPr>
          <p:cNvPr id="4" name="Slide Number Placeholder 3"/>
          <p:cNvSpPr>
            <a:spLocks noGrp="1"/>
          </p:cNvSpPr>
          <p:nvPr>
            <p:ph type="sldNum" sz="quarter" idx="5"/>
          </p:nvPr>
        </p:nvSpPr>
        <p:spPr/>
        <p:txBody>
          <a:bodyPr/>
          <a:lstStyle/>
          <a:p>
            <a:fld id="{3F4DD596-7BA5-354B-B913-C9095B5E0085}" type="slidenum">
              <a:rPr lang="en-GB" smtClean="0"/>
              <a:t>3</a:t>
            </a:fld>
            <a:endParaRPr lang="en-GB"/>
          </a:p>
        </p:txBody>
      </p:sp>
    </p:spTree>
    <p:extLst>
      <p:ext uri="{BB962C8B-B14F-4D97-AF65-F5344CB8AC3E}">
        <p14:creationId xmlns:p14="http://schemas.microsoft.com/office/powerpoint/2010/main" val="17114242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Teacher notes</a:t>
            </a:r>
            <a:r>
              <a:rPr lang="en-GB" sz="1200" kern="1200" dirty="0">
                <a:solidFill>
                  <a:schemeClr val="tx1"/>
                </a:solidFill>
                <a:effectLst/>
                <a:latin typeface="+mn-lt"/>
                <a:ea typeface="+mn-ea"/>
                <a:cs typeface="+mn-cs"/>
              </a:rPr>
              <a:t>: Explain the prizes (£250 Amazon vouchers for the winner and 5 runners-up prizes of £150 Amazon vouchers. Plus, the same prize for the school!). Winning entries will be collated and featured on social media. Students can do this individually, in pairs or in small teams. If you choose video format, and children’s faces need to be obscured, you could have separate images with a voice-over. You can be as creative as you want!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Encourage them to be authentic: what actually matters to them? The question allows students to express their true feelings, and it is recognised that some may oppose voting. This is ok and it’s the sign of a healthy democracy for people to express different opinions. The most important thing in a democracy is for everyone to debate respectfully and actively listen to different viewpoints; </a:t>
            </a:r>
            <a:r>
              <a:rPr lang="en-GB" sz="1200" b="1" kern="1200" dirty="0">
                <a:solidFill>
                  <a:schemeClr val="tx1"/>
                </a:solidFill>
                <a:effectLst/>
                <a:latin typeface="+mn-lt"/>
                <a:ea typeface="+mn-ea"/>
                <a:cs typeface="+mn-cs"/>
              </a:rPr>
              <a:t>disagreeing agreeably</a:t>
            </a:r>
            <a:r>
              <a:rPr lang="en-GB" sz="1200" kern="1200" dirty="0">
                <a:solidFill>
                  <a:schemeClr val="tx1"/>
                </a:solidFill>
                <a:effectLst/>
                <a:latin typeface="+mn-lt"/>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NB. If students are creating a video for social media, please encourage them to film it in a portrait format.</a:t>
            </a:r>
          </a:p>
        </p:txBody>
      </p:sp>
      <p:sp>
        <p:nvSpPr>
          <p:cNvPr id="4" name="Slide Number Placeholder 3"/>
          <p:cNvSpPr>
            <a:spLocks noGrp="1"/>
          </p:cNvSpPr>
          <p:nvPr>
            <p:ph type="sldNum" sz="quarter" idx="5"/>
          </p:nvPr>
        </p:nvSpPr>
        <p:spPr/>
        <p:txBody>
          <a:bodyPr/>
          <a:lstStyle/>
          <a:p>
            <a:fld id="{3F4DD596-7BA5-354B-B913-C9095B5E0085}" type="slidenum">
              <a:rPr lang="en-GB" smtClean="0"/>
              <a:t>5</a:t>
            </a:fld>
            <a:endParaRPr lang="en-GB"/>
          </a:p>
        </p:txBody>
      </p:sp>
    </p:spTree>
    <p:extLst>
      <p:ext uri="{BB962C8B-B14F-4D97-AF65-F5344CB8AC3E}">
        <p14:creationId xmlns:p14="http://schemas.microsoft.com/office/powerpoint/2010/main" val="29640010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Teacher notes</a:t>
            </a:r>
            <a:r>
              <a:rPr lang="en-GB" sz="1200" kern="1200" dirty="0">
                <a:solidFill>
                  <a:schemeClr val="tx1"/>
                </a:solidFill>
                <a:effectLst/>
                <a:latin typeface="+mn-lt"/>
                <a:ea typeface="+mn-ea"/>
                <a:cs typeface="+mn-cs"/>
              </a:rPr>
              <a:t>: Avoid being "preachy"—be authentic and persuasive.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Can link to English here. Do they remember what techniques they have been taught in English for persuasive writing and speaking? For example, use of rhetorical questions, “Rule of 3” and alliteration.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Mention Voice 21 oracy framework: Cognitive (clear structure). Remind students about their physical presence (eye contact) and linguistic choice (professional but passionate, using strong words).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1" kern="1200" dirty="0">
              <a:solidFill>
                <a:schemeClr val="tx1"/>
              </a:solidFill>
              <a:effectLst/>
              <a:latin typeface="+mn-lt"/>
              <a:ea typeface="+mn-ea"/>
              <a:cs typeface="+mn-cs"/>
            </a:endParaRPr>
          </a:p>
          <a:p>
            <a:r>
              <a:rPr lang="en-GB" b="1" dirty="0"/>
              <a:t>Extension opportunity</a:t>
            </a:r>
            <a:r>
              <a:rPr lang="en-GB" dirty="0"/>
              <a:t>: Below are links to two videos that you could show your students, one showing an example of a good speech and another showing a bad speech! Ask the students to make notes on what makes the bad one bad, and the good one good, within the context of the oracy framework. (Copy and paste links to your address bar).</a:t>
            </a:r>
          </a:p>
          <a:p>
            <a:r>
              <a:rPr lang="en-GB" b="1" dirty="0"/>
              <a:t>Good speech</a:t>
            </a:r>
            <a:r>
              <a:rPr lang="en-GB" dirty="0"/>
              <a:t>: https://www.youtube.com/watch?v=JBXKRB1jNYg</a:t>
            </a:r>
          </a:p>
          <a:p>
            <a:r>
              <a:rPr lang="en-GB" b="1" dirty="0"/>
              <a:t>Bad speech</a:t>
            </a:r>
            <a:r>
              <a:rPr lang="en-GB" dirty="0"/>
              <a:t>: https://www.youtube.com/watch?v=SojAr3DdxrA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3F4DD596-7BA5-354B-B913-C9095B5E0085}" type="slidenum">
              <a:rPr lang="en-GB" smtClean="0"/>
              <a:t>6</a:t>
            </a:fld>
            <a:endParaRPr lang="en-GB"/>
          </a:p>
        </p:txBody>
      </p:sp>
    </p:spTree>
    <p:extLst>
      <p:ext uri="{BB962C8B-B14F-4D97-AF65-F5344CB8AC3E}">
        <p14:creationId xmlns:p14="http://schemas.microsoft.com/office/powerpoint/2010/main" val="31209006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Teacher notes</a:t>
            </a:r>
            <a:r>
              <a:rPr lang="en-GB" sz="1200" kern="1200" dirty="0">
                <a:solidFill>
                  <a:schemeClr val="tx1"/>
                </a:solidFill>
                <a:effectLst/>
                <a:latin typeface="+mn-lt"/>
                <a:ea typeface="+mn-ea"/>
                <a:cs typeface="+mn-cs"/>
              </a:rPr>
              <a:t>: This is the “workshop" part. Remind them that silence/pauses are powerful. If they are filming, tell them to check their lighting and background!</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Rule of three examples: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"Friends, Romans, countrymen" (Shakespeare, Julius Caesar).</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"Stay at Home, Protect the NHS, Save Lives" (UK Government, 2020).</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"Liberté, Égalité, Fraternité" (French Motto).</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“Thinner, lighter, and faster" (Apple slogan for iPad 2 Launch plus for iPhone 5 and iPad Air)</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"See it. Say it. Sorted" (Public safety message used by British Transport Police).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3F4DD596-7BA5-354B-B913-C9095B5E0085}" type="slidenum">
              <a:rPr lang="en-GB" smtClean="0"/>
              <a:t>7</a:t>
            </a:fld>
            <a:endParaRPr lang="en-GB"/>
          </a:p>
        </p:txBody>
      </p:sp>
    </p:spTree>
    <p:extLst>
      <p:ext uri="{BB962C8B-B14F-4D97-AF65-F5344CB8AC3E}">
        <p14:creationId xmlns:p14="http://schemas.microsoft.com/office/powerpoint/2010/main" val="9691031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Teacher guidance</a:t>
            </a:r>
            <a:r>
              <a:rPr lang="en-GB" sz="1200" kern="1200" dirty="0">
                <a:solidFill>
                  <a:schemeClr val="tx1"/>
                </a:solidFill>
                <a:effectLst/>
                <a:latin typeface="+mn-lt"/>
                <a:ea typeface="+mn-ea"/>
                <a:cs typeface="+mn-cs"/>
              </a:rPr>
              <a:t>: Walk around and help students refine their “logic" section. They can use specific examples from Lesson 1. Details on how to enter your student’s work to the competition can be found on the competition website here: https://familyandeducation.co.uk/why-should-young-people-vote-your-resources/</a:t>
            </a:r>
          </a:p>
        </p:txBody>
      </p:sp>
      <p:sp>
        <p:nvSpPr>
          <p:cNvPr id="4" name="Slide Number Placeholder 3"/>
          <p:cNvSpPr>
            <a:spLocks noGrp="1"/>
          </p:cNvSpPr>
          <p:nvPr>
            <p:ph type="sldNum" sz="quarter" idx="5"/>
          </p:nvPr>
        </p:nvSpPr>
        <p:spPr/>
        <p:txBody>
          <a:bodyPr/>
          <a:lstStyle/>
          <a:p>
            <a:fld id="{3F4DD596-7BA5-354B-B913-C9095B5E0085}" type="slidenum">
              <a:rPr lang="en-GB" smtClean="0"/>
              <a:t>8</a:t>
            </a:fld>
            <a:endParaRPr lang="en-GB"/>
          </a:p>
        </p:txBody>
      </p:sp>
    </p:spTree>
    <p:extLst>
      <p:ext uri="{BB962C8B-B14F-4D97-AF65-F5344CB8AC3E}">
        <p14:creationId xmlns:p14="http://schemas.microsoft.com/office/powerpoint/2010/main" val="8479556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Teacher notes</a:t>
            </a:r>
            <a:r>
              <a:rPr lang="en-GB" sz="1200" kern="1200" dirty="0">
                <a:solidFill>
                  <a:schemeClr val="tx1"/>
                </a:solidFill>
                <a:effectLst/>
                <a:latin typeface="+mn-lt"/>
                <a:ea typeface="+mn-ea"/>
                <a:cs typeface="+mn-cs"/>
              </a:rPr>
              <a:t>: Final wrap-up of the series. Thank the students for their engagement. Reiterate that democracy isn't a spectator sport: it requires them to show up and speak up.</a:t>
            </a:r>
          </a:p>
        </p:txBody>
      </p:sp>
      <p:sp>
        <p:nvSpPr>
          <p:cNvPr id="4" name="Slide Number Placeholder 3"/>
          <p:cNvSpPr>
            <a:spLocks noGrp="1"/>
          </p:cNvSpPr>
          <p:nvPr>
            <p:ph type="sldNum" sz="quarter" idx="5"/>
          </p:nvPr>
        </p:nvSpPr>
        <p:spPr/>
        <p:txBody>
          <a:bodyPr/>
          <a:lstStyle/>
          <a:p>
            <a:fld id="{3F4DD596-7BA5-354B-B913-C9095B5E0085}" type="slidenum">
              <a:rPr lang="en-GB" smtClean="0"/>
              <a:t>9</a:t>
            </a:fld>
            <a:endParaRPr lang="en-GB"/>
          </a:p>
        </p:txBody>
      </p:sp>
    </p:spTree>
    <p:extLst>
      <p:ext uri="{BB962C8B-B14F-4D97-AF65-F5344CB8AC3E}">
        <p14:creationId xmlns:p14="http://schemas.microsoft.com/office/powerpoint/2010/main" val="28196806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Further learning links: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Welcome to Your Vote: </a:t>
            </a:r>
            <a:r>
              <a:rPr lang="en-GB" sz="1200" kern="1200" dirty="0">
                <a:solidFill>
                  <a:schemeClr val="tx1"/>
                </a:solidFill>
                <a:effectLst/>
                <a:latin typeface="+mn-lt"/>
                <a:ea typeface="+mn-ea"/>
                <a:cs typeface="+mn-cs"/>
              </a:rPr>
              <a:t>Resources for educators and young people from the Electoral Commission.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https://</a:t>
            </a:r>
            <a:r>
              <a:rPr lang="en-GB" sz="1200" kern="1200" dirty="0" err="1">
                <a:solidFill>
                  <a:schemeClr val="tx1"/>
                </a:solidFill>
                <a:effectLst/>
                <a:latin typeface="+mn-lt"/>
                <a:ea typeface="+mn-ea"/>
                <a:cs typeface="+mn-cs"/>
              </a:rPr>
              <a:t>www.electoralcommission.org.uk</a:t>
            </a:r>
            <a:r>
              <a:rPr lang="en-GB" sz="1200" kern="1200" dirty="0">
                <a:solidFill>
                  <a:schemeClr val="tx1"/>
                </a:solidFill>
                <a:effectLst/>
                <a:latin typeface="+mn-lt"/>
                <a:ea typeface="+mn-ea"/>
                <a:cs typeface="+mn-cs"/>
              </a:rPr>
              <a:t>/resources/welcome-your-vote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Democracy Classroom</a:t>
            </a:r>
            <a:r>
              <a:rPr lang="en-GB" sz="1200" kern="1200" dirty="0">
                <a:solidFill>
                  <a:schemeClr val="tx1"/>
                </a:solidFill>
                <a:effectLst/>
                <a:latin typeface="+mn-lt"/>
                <a:ea typeface="+mn-ea"/>
                <a:cs typeface="+mn-cs"/>
              </a:rPr>
              <a:t>: a collaboration between non-partisan democracy, education and youth organisations to support young people to engage in elections.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https://</a:t>
            </a:r>
            <a:r>
              <a:rPr lang="en-GB" sz="1200" kern="1200" dirty="0" err="1">
                <a:solidFill>
                  <a:schemeClr val="tx1"/>
                </a:solidFill>
                <a:effectLst/>
                <a:latin typeface="+mn-lt"/>
                <a:ea typeface="+mn-ea"/>
                <a:cs typeface="+mn-cs"/>
              </a:rPr>
              <a:t>democracyclassroom.com</a:t>
            </a:r>
            <a:r>
              <a:rPr lang="en-GB" sz="1200" kern="1200" dirty="0">
                <a:solidFill>
                  <a:schemeClr val="tx1"/>
                </a:solidFill>
                <a:effectLst/>
                <a:latin typeface="+mn-lt"/>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About the Electoral Commission</a:t>
            </a:r>
            <a:r>
              <a:rPr lang="en-GB" sz="1200" kern="1200" dirty="0">
                <a:solidFill>
                  <a:schemeClr val="tx1"/>
                </a:solidFill>
                <a:effectLst/>
                <a:latin typeface="+mn-lt"/>
                <a:ea typeface="+mn-ea"/>
                <a:cs typeface="+mn-cs"/>
              </a:rPr>
              <a:t>: The Electoral Commission is the independent body which oversees elections and regulates political finance in the UK. They work to promote public confidence in the democratic process and ensure its integrity. Find out more about their role as a regulator and their work on elections and referendums. Learn about how they make decisions and how their budget is set.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https://</a:t>
            </a:r>
            <a:r>
              <a:rPr lang="en-GB" sz="1200" kern="1200" dirty="0" err="1">
                <a:solidFill>
                  <a:schemeClr val="tx1"/>
                </a:solidFill>
                <a:effectLst/>
                <a:latin typeface="+mn-lt"/>
                <a:ea typeface="+mn-ea"/>
                <a:cs typeface="+mn-cs"/>
              </a:rPr>
              <a:t>www.electoralcommission.org.uk</a:t>
            </a:r>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3F4DD596-7BA5-354B-B913-C9095B5E0085}" type="slidenum">
              <a:rPr lang="en-GB" smtClean="0"/>
              <a:t>10</a:t>
            </a:fld>
            <a:endParaRPr lang="en-GB"/>
          </a:p>
        </p:txBody>
      </p:sp>
    </p:spTree>
    <p:extLst>
      <p:ext uri="{BB962C8B-B14F-4D97-AF65-F5344CB8AC3E}">
        <p14:creationId xmlns:p14="http://schemas.microsoft.com/office/powerpoint/2010/main" val="13198510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D57FE89-DC50-27A0-C146-1566BCD4CC58}"/>
              </a:ext>
            </a:extLst>
          </p:cNvPr>
          <p:cNvSpPr/>
          <p:nvPr userDrawn="1"/>
        </p:nvSpPr>
        <p:spPr>
          <a:xfrm>
            <a:off x="0" y="0"/>
            <a:ext cx="12192000" cy="6858000"/>
          </a:xfrm>
          <a:prstGeom prst="rect">
            <a:avLst/>
          </a:prstGeom>
          <a:solidFill>
            <a:srgbClr val="CBE4EF">
              <a:alpha val="50196"/>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7742401A-E089-3E88-A1F9-BFDB8498F709}"/>
              </a:ext>
            </a:extLst>
          </p:cNvPr>
          <p:cNvSpPr/>
          <p:nvPr userDrawn="1"/>
        </p:nvSpPr>
        <p:spPr>
          <a:xfrm>
            <a:off x="0" y="0"/>
            <a:ext cx="12192000" cy="15334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27EE69E4-2AD5-8DA4-F62D-50A84C7AF2E2}"/>
              </a:ext>
            </a:extLst>
          </p:cNvPr>
          <p:cNvSpPr>
            <a:spLocks noGrp="1"/>
          </p:cNvSpPr>
          <p:nvPr>
            <p:ph type="ctrTitle"/>
          </p:nvPr>
        </p:nvSpPr>
        <p:spPr>
          <a:xfrm>
            <a:off x="764338" y="408940"/>
            <a:ext cx="10664952" cy="784830"/>
          </a:xfrm>
        </p:spPr>
        <p:txBody>
          <a:bodyPr wrap="square" anchor="b">
            <a:spAutoFit/>
          </a:bodyPr>
          <a:lstStyle>
            <a:lvl1pPr algn="l">
              <a:defRPr sz="5000" b="1" i="0">
                <a:solidFill>
                  <a:schemeClr val="bg1"/>
                </a:solidFill>
                <a:latin typeface="Arial" panose="020B0604020202020204" pitchFamily="34" charset="0"/>
                <a:cs typeface="Arial" panose="020B0604020202020204" pitchFamily="34" charset="0"/>
              </a:defRPr>
            </a:lvl1pPr>
          </a:lstStyle>
          <a:p>
            <a:r>
              <a:rPr lang="en-GB" dirty="0"/>
              <a:t>Click to edit Master title style</a:t>
            </a:r>
          </a:p>
        </p:txBody>
      </p:sp>
      <p:sp>
        <p:nvSpPr>
          <p:cNvPr id="3" name="Subtitle 2">
            <a:extLst>
              <a:ext uri="{FF2B5EF4-FFF2-40B4-BE49-F238E27FC236}">
                <a16:creationId xmlns:a16="http://schemas.microsoft.com/office/drawing/2014/main" id="{E36EC41D-6F7B-0A6B-D230-B4585F6AFD90}"/>
              </a:ext>
            </a:extLst>
          </p:cNvPr>
          <p:cNvSpPr>
            <a:spLocks noGrp="1"/>
          </p:cNvSpPr>
          <p:nvPr>
            <p:ph type="subTitle" idx="1"/>
          </p:nvPr>
        </p:nvSpPr>
        <p:spPr>
          <a:xfrm>
            <a:off x="764338" y="2051601"/>
            <a:ext cx="9144000" cy="424732"/>
          </a:xfrm>
        </p:spPr>
        <p:txBody>
          <a:bodyPr>
            <a:spAutoFit/>
          </a:bodyPr>
          <a:lstStyle>
            <a:lvl1pPr marL="0" indent="0" algn="l">
              <a:buNone/>
              <a:defRPr sz="2400" b="0" i="0">
                <a:solidFill>
                  <a:srgbClr val="003057"/>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p>
        </p:txBody>
      </p:sp>
    </p:spTree>
    <p:extLst>
      <p:ext uri="{BB962C8B-B14F-4D97-AF65-F5344CB8AC3E}">
        <p14:creationId xmlns:p14="http://schemas.microsoft.com/office/powerpoint/2010/main" val="10711252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AE5A021-F0DF-C415-DA75-451067A00317}"/>
              </a:ext>
            </a:extLst>
          </p:cNvPr>
          <p:cNvSpPr>
            <a:spLocks noGrp="1"/>
          </p:cNvSpPr>
          <p:nvPr>
            <p:ph type="dt" sz="half" idx="10"/>
          </p:nvPr>
        </p:nvSpPr>
        <p:spPr/>
        <p:txBody>
          <a:bodyPr/>
          <a:lstStyle/>
          <a:p>
            <a:fld id="{AF5BFCCF-C08B-9441-B442-084FCAC52F0A}" type="datetimeFigureOut">
              <a:rPr lang="en-GB" smtClean="0"/>
              <a:t>18/02/2026</a:t>
            </a:fld>
            <a:endParaRPr lang="en-GB"/>
          </a:p>
        </p:txBody>
      </p:sp>
      <p:sp>
        <p:nvSpPr>
          <p:cNvPr id="3" name="Footer Placeholder 2">
            <a:extLst>
              <a:ext uri="{FF2B5EF4-FFF2-40B4-BE49-F238E27FC236}">
                <a16:creationId xmlns:a16="http://schemas.microsoft.com/office/drawing/2014/main" id="{F6187B7E-C6E4-F2FE-5BE9-26CB067426AC}"/>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6DDF8490-AC31-9295-EF2D-D0673DB5D0A0}"/>
              </a:ext>
            </a:extLst>
          </p:cNvPr>
          <p:cNvSpPr>
            <a:spLocks noGrp="1"/>
          </p:cNvSpPr>
          <p:nvPr>
            <p:ph type="sldNum" sz="quarter" idx="12"/>
          </p:nvPr>
        </p:nvSpPr>
        <p:spPr/>
        <p:txBody>
          <a:bodyPr/>
          <a:lstStyle/>
          <a:p>
            <a:fld id="{E9C4C0CF-3650-2148-929F-4575F91F4245}" type="slidenum">
              <a:rPr lang="en-GB" smtClean="0"/>
              <a:t>‹#›</a:t>
            </a:fld>
            <a:endParaRPr lang="en-GB"/>
          </a:p>
        </p:txBody>
      </p:sp>
    </p:spTree>
    <p:extLst>
      <p:ext uri="{BB962C8B-B14F-4D97-AF65-F5344CB8AC3E}">
        <p14:creationId xmlns:p14="http://schemas.microsoft.com/office/powerpoint/2010/main" val="37662263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6DC4EE-1BC8-038F-C4C2-58ADD402EDA5}"/>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Content Placeholder 2">
            <a:extLst>
              <a:ext uri="{FF2B5EF4-FFF2-40B4-BE49-F238E27FC236}">
                <a16:creationId xmlns:a16="http://schemas.microsoft.com/office/drawing/2014/main" id="{D576B9CB-A476-5926-4AD7-5E80BF7BA1C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ext Placeholder 3">
            <a:extLst>
              <a:ext uri="{FF2B5EF4-FFF2-40B4-BE49-F238E27FC236}">
                <a16:creationId xmlns:a16="http://schemas.microsoft.com/office/drawing/2014/main" id="{1D17EBAD-7B0E-45AD-D025-AB2DEC5A569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941691DB-1B94-7D1E-DC90-B19987C2858F}"/>
              </a:ext>
            </a:extLst>
          </p:cNvPr>
          <p:cNvSpPr>
            <a:spLocks noGrp="1"/>
          </p:cNvSpPr>
          <p:nvPr>
            <p:ph type="dt" sz="half" idx="10"/>
          </p:nvPr>
        </p:nvSpPr>
        <p:spPr/>
        <p:txBody>
          <a:bodyPr/>
          <a:lstStyle/>
          <a:p>
            <a:fld id="{AF5BFCCF-C08B-9441-B442-084FCAC52F0A}" type="datetimeFigureOut">
              <a:rPr lang="en-GB" smtClean="0"/>
              <a:t>18/02/2026</a:t>
            </a:fld>
            <a:endParaRPr lang="en-GB"/>
          </a:p>
        </p:txBody>
      </p:sp>
      <p:sp>
        <p:nvSpPr>
          <p:cNvPr id="6" name="Footer Placeholder 5">
            <a:extLst>
              <a:ext uri="{FF2B5EF4-FFF2-40B4-BE49-F238E27FC236}">
                <a16:creationId xmlns:a16="http://schemas.microsoft.com/office/drawing/2014/main" id="{F0B5AF6E-6FB9-01BA-98B4-A942E20B9DC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5D828391-2F85-0D9D-3D3D-B560E4D58475}"/>
              </a:ext>
            </a:extLst>
          </p:cNvPr>
          <p:cNvSpPr>
            <a:spLocks noGrp="1"/>
          </p:cNvSpPr>
          <p:nvPr>
            <p:ph type="sldNum" sz="quarter" idx="12"/>
          </p:nvPr>
        </p:nvSpPr>
        <p:spPr/>
        <p:txBody>
          <a:bodyPr/>
          <a:lstStyle/>
          <a:p>
            <a:fld id="{E9C4C0CF-3650-2148-929F-4575F91F4245}" type="slidenum">
              <a:rPr lang="en-GB" smtClean="0"/>
              <a:t>‹#›</a:t>
            </a:fld>
            <a:endParaRPr lang="en-GB"/>
          </a:p>
        </p:txBody>
      </p:sp>
    </p:spTree>
    <p:extLst>
      <p:ext uri="{BB962C8B-B14F-4D97-AF65-F5344CB8AC3E}">
        <p14:creationId xmlns:p14="http://schemas.microsoft.com/office/powerpoint/2010/main" val="35850333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CE9C48-C6F7-63C5-36BB-98E5317BB119}"/>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Picture Placeholder 2">
            <a:extLst>
              <a:ext uri="{FF2B5EF4-FFF2-40B4-BE49-F238E27FC236}">
                <a16:creationId xmlns:a16="http://schemas.microsoft.com/office/drawing/2014/main" id="{FCA26851-A39A-419F-C8AB-0654BDF4C74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D92F2AB7-6AFD-897C-ABD9-9D8B70AF27A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ED3CE638-4DE4-0FE8-C235-7952FF3D85CC}"/>
              </a:ext>
            </a:extLst>
          </p:cNvPr>
          <p:cNvSpPr>
            <a:spLocks noGrp="1"/>
          </p:cNvSpPr>
          <p:nvPr>
            <p:ph type="dt" sz="half" idx="10"/>
          </p:nvPr>
        </p:nvSpPr>
        <p:spPr/>
        <p:txBody>
          <a:bodyPr/>
          <a:lstStyle/>
          <a:p>
            <a:fld id="{AF5BFCCF-C08B-9441-B442-084FCAC52F0A}" type="datetimeFigureOut">
              <a:rPr lang="en-GB" smtClean="0"/>
              <a:t>18/02/2026</a:t>
            </a:fld>
            <a:endParaRPr lang="en-GB"/>
          </a:p>
        </p:txBody>
      </p:sp>
      <p:sp>
        <p:nvSpPr>
          <p:cNvPr id="6" name="Footer Placeholder 5">
            <a:extLst>
              <a:ext uri="{FF2B5EF4-FFF2-40B4-BE49-F238E27FC236}">
                <a16:creationId xmlns:a16="http://schemas.microsoft.com/office/drawing/2014/main" id="{D10E79A1-24EA-0984-F031-A1F907C3DD56}"/>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EFB3FDCF-1EC0-1A9D-25AF-266E0CF89B81}"/>
              </a:ext>
            </a:extLst>
          </p:cNvPr>
          <p:cNvSpPr>
            <a:spLocks noGrp="1"/>
          </p:cNvSpPr>
          <p:nvPr>
            <p:ph type="sldNum" sz="quarter" idx="12"/>
          </p:nvPr>
        </p:nvSpPr>
        <p:spPr/>
        <p:txBody>
          <a:bodyPr/>
          <a:lstStyle/>
          <a:p>
            <a:fld id="{E9C4C0CF-3650-2148-929F-4575F91F4245}" type="slidenum">
              <a:rPr lang="en-GB" smtClean="0"/>
              <a:t>‹#›</a:t>
            </a:fld>
            <a:endParaRPr lang="en-GB"/>
          </a:p>
        </p:txBody>
      </p:sp>
    </p:spTree>
    <p:extLst>
      <p:ext uri="{BB962C8B-B14F-4D97-AF65-F5344CB8AC3E}">
        <p14:creationId xmlns:p14="http://schemas.microsoft.com/office/powerpoint/2010/main" val="37869153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3E310C-7F5E-3D99-105E-DF87C06B57A2}"/>
              </a:ext>
            </a:extLst>
          </p:cNvPr>
          <p:cNvSpPr>
            <a:spLocks noGrp="1"/>
          </p:cNvSpPr>
          <p:nvPr>
            <p:ph type="title"/>
          </p:nvPr>
        </p:nvSpPr>
        <p:spPr/>
        <p:txBody>
          <a:bodyPr/>
          <a:lstStyle/>
          <a:p>
            <a:r>
              <a:rPr lang="en-GB"/>
              <a:t>Click to edit Master title style</a:t>
            </a:r>
          </a:p>
        </p:txBody>
      </p:sp>
      <p:sp>
        <p:nvSpPr>
          <p:cNvPr id="3" name="Vertical Text Placeholder 2">
            <a:extLst>
              <a:ext uri="{FF2B5EF4-FFF2-40B4-BE49-F238E27FC236}">
                <a16:creationId xmlns:a16="http://schemas.microsoft.com/office/drawing/2014/main" id="{54BB0EB7-D78C-F7D1-F9DA-1B70FF8D3104}"/>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58B2B552-5BB2-4092-BFB1-D4021D57BD48}"/>
              </a:ext>
            </a:extLst>
          </p:cNvPr>
          <p:cNvSpPr>
            <a:spLocks noGrp="1"/>
          </p:cNvSpPr>
          <p:nvPr>
            <p:ph type="dt" sz="half" idx="10"/>
          </p:nvPr>
        </p:nvSpPr>
        <p:spPr/>
        <p:txBody>
          <a:bodyPr/>
          <a:lstStyle/>
          <a:p>
            <a:fld id="{AF5BFCCF-C08B-9441-B442-084FCAC52F0A}" type="datetimeFigureOut">
              <a:rPr lang="en-GB" smtClean="0"/>
              <a:t>18/02/2026</a:t>
            </a:fld>
            <a:endParaRPr lang="en-GB"/>
          </a:p>
        </p:txBody>
      </p:sp>
      <p:sp>
        <p:nvSpPr>
          <p:cNvPr id="5" name="Footer Placeholder 4">
            <a:extLst>
              <a:ext uri="{FF2B5EF4-FFF2-40B4-BE49-F238E27FC236}">
                <a16:creationId xmlns:a16="http://schemas.microsoft.com/office/drawing/2014/main" id="{9AF69922-F990-10F4-2C20-108A7B6239B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15B0498-B491-343A-42C3-F487DE030F4B}"/>
              </a:ext>
            </a:extLst>
          </p:cNvPr>
          <p:cNvSpPr>
            <a:spLocks noGrp="1"/>
          </p:cNvSpPr>
          <p:nvPr>
            <p:ph type="sldNum" sz="quarter" idx="12"/>
          </p:nvPr>
        </p:nvSpPr>
        <p:spPr/>
        <p:txBody>
          <a:bodyPr/>
          <a:lstStyle/>
          <a:p>
            <a:fld id="{E9C4C0CF-3650-2148-929F-4575F91F4245}" type="slidenum">
              <a:rPr lang="en-GB" smtClean="0"/>
              <a:t>‹#›</a:t>
            </a:fld>
            <a:endParaRPr lang="en-GB"/>
          </a:p>
        </p:txBody>
      </p:sp>
    </p:spTree>
    <p:extLst>
      <p:ext uri="{BB962C8B-B14F-4D97-AF65-F5344CB8AC3E}">
        <p14:creationId xmlns:p14="http://schemas.microsoft.com/office/powerpoint/2010/main" val="139498643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9B2339F-93B2-D032-6AFE-518F5837F1D2}"/>
              </a:ext>
            </a:extLst>
          </p:cNvPr>
          <p:cNvSpPr>
            <a:spLocks noGrp="1"/>
          </p:cNvSpPr>
          <p:nvPr>
            <p:ph type="title" orient="vert"/>
          </p:nvPr>
        </p:nvSpPr>
        <p:spPr>
          <a:xfrm>
            <a:off x="8724900" y="365125"/>
            <a:ext cx="2628900" cy="5811838"/>
          </a:xfrm>
        </p:spPr>
        <p:txBody>
          <a:bodyPr vert="eaVert"/>
          <a:lstStyle/>
          <a:p>
            <a:r>
              <a:rPr lang="en-GB"/>
              <a:t>Click to edit Master title style</a:t>
            </a:r>
          </a:p>
        </p:txBody>
      </p:sp>
      <p:sp>
        <p:nvSpPr>
          <p:cNvPr id="3" name="Vertical Text Placeholder 2">
            <a:extLst>
              <a:ext uri="{FF2B5EF4-FFF2-40B4-BE49-F238E27FC236}">
                <a16:creationId xmlns:a16="http://schemas.microsoft.com/office/drawing/2014/main" id="{7A09697E-83A2-6697-87E5-FE7B0641C6CA}"/>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E5AD781C-868A-23D5-6F08-A02FC9EADC0F}"/>
              </a:ext>
            </a:extLst>
          </p:cNvPr>
          <p:cNvSpPr>
            <a:spLocks noGrp="1"/>
          </p:cNvSpPr>
          <p:nvPr>
            <p:ph type="dt" sz="half" idx="10"/>
          </p:nvPr>
        </p:nvSpPr>
        <p:spPr/>
        <p:txBody>
          <a:bodyPr/>
          <a:lstStyle/>
          <a:p>
            <a:fld id="{AF5BFCCF-C08B-9441-B442-084FCAC52F0A}" type="datetimeFigureOut">
              <a:rPr lang="en-GB" smtClean="0"/>
              <a:t>18/02/2026</a:t>
            </a:fld>
            <a:endParaRPr lang="en-GB"/>
          </a:p>
        </p:txBody>
      </p:sp>
      <p:sp>
        <p:nvSpPr>
          <p:cNvPr id="5" name="Footer Placeholder 4">
            <a:extLst>
              <a:ext uri="{FF2B5EF4-FFF2-40B4-BE49-F238E27FC236}">
                <a16:creationId xmlns:a16="http://schemas.microsoft.com/office/drawing/2014/main" id="{B5CBF1C1-5B84-F2A3-687C-8E374B73E68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01B88F0-FDB0-83AF-0D76-7283DF1E7488}"/>
              </a:ext>
            </a:extLst>
          </p:cNvPr>
          <p:cNvSpPr>
            <a:spLocks noGrp="1"/>
          </p:cNvSpPr>
          <p:nvPr>
            <p:ph type="sldNum" sz="quarter" idx="12"/>
          </p:nvPr>
        </p:nvSpPr>
        <p:spPr/>
        <p:txBody>
          <a:bodyPr/>
          <a:lstStyle/>
          <a:p>
            <a:fld id="{E9C4C0CF-3650-2148-929F-4575F91F4245}" type="slidenum">
              <a:rPr lang="en-GB" smtClean="0"/>
              <a:t>‹#›</a:t>
            </a:fld>
            <a:endParaRPr lang="en-GB"/>
          </a:p>
        </p:txBody>
      </p:sp>
    </p:spTree>
    <p:extLst>
      <p:ext uri="{BB962C8B-B14F-4D97-AF65-F5344CB8AC3E}">
        <p14:creationId xmlns:p14="http://schemas.microsoft.com/office/powerpoint/2010/main" val="18747605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742401A-E089-3E88-A1F9-BFDB8498F709}"/>
              </a:ext>
            </a:extLst>
          </p:cNvPr>
          <p:cNvSpPr/>
          <p:nvPr userDrawn="1"/>
        </p:nvSpPr>
        <p:spPr>
          <a:xfrm>
            <a:off x="0" y="0"/>
            <a:ext cx="12192000" cy="685800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4017135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742401A-E089-3E88-A1F9-BFDB8498F709}"/>
              </a:ext>
            </a:extLst>
          </p:cNvPr>
          <p:cNvSpPr/>
          <p:nvPr userDrawn="1"/>
        </p:nvSpPr>
        <p:spPr>
          <a:xfrm>
            <a:off x="0" y="0"/>
            <a:ext cx="12192000" cy="15334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27EE69E4-2AD5-8DA4-F62D-50A84C7AF2E2}"/>
              </a:ext>
            </a:extLst>
          </p:cNvPr>
          <p:cNvSpPr>
            <a:spLocks noGrp="1"/>
          </p:cNvSpPr>
          <p:nvPr>
            <p:ph type="ctrTitle"/>
          </p:nvPr>
        </p:nvSpPr>
        <p:spPr>
          <a:xfrm>
            <a:off x="764338" y="408940"/>
            <a:ext cx="10664952" cy="784830"/>
          </a:xfrm>
        </p:spPr>
        <p:txBody>
          <a:bodyPr wrap="square" anchor="b">
            <a:spAutoFit/>
          </a:bodyPr>
          <a:lstStyle>
            <a:lvl1pPr algn="l">
              <a:defRPr sz="5000" b="1" i="0">
                <a:solidFill>
                  <a:schemeClr val="bg1"/>
                </a:solidFill>
                <a:latin typeface="Arial" panose="020B0604020202020204" pitchFamily="34" charset="0"/>
                <a:cs typeface="Arial" panose="020B0604020202020204" pitchFamily="34" charset="0"/>
              </a:defRPr>
            </a:lvl1pPr>
          </a:lstStyle>
          <a:p>
            <a:r>
              <a:rPr lang="en-GB" dirty="0"/>
              <a:t>Click to edit Master title style</a:t>
            </a:r>
          </a:p>
        </p:txBody>
      </p:sp>
    </p:spTree>
    <p:extLst>
      <p:ext uri="{BB962C8B-B14F-4D97-AF65-F5344CB8AC3E}">
        <p14:creationId xmlns:p14="http://schemas.microsoft.com/office/powerpoint/2010/main" val="42838323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D57FE89-DC50-27A0-C146-1566BCD4CC58}"/>
              </a:ext>
            </a:extLst>
          </p:cNvPr>
          <p:cNvSpPr/>
          <p:nvPr userDrawn="1"/>
        </p:nvSpPr>
        <p:spPr>
          <a:xfrm>
            <a:off x="0" y="0"/>
            <a:ext cx="12192000" cy="6858000"/>
          </a:xfrm>
          <a:prstGeom prst="rect">
            <a:avLst/>
          </a:prstGeom>
          <a:solidFill>
            <a:srgbClr val="CBE4EF">
              <a:alpha val="50196"/>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Subtitle 2">
            <a:extLst>
              <a:ext uri="{FF2B5EF4-FFF2-40B4-BE49-F238E27FC236}">
                <a16:creationId xmlns:a16="http://schemas.microsoft.com/office/drawing/2014/main" id="{E36EC41D-6F7B-0A6B-D230-B4585F6AFD90}"/>
              </a:ext>
            </a:extLst>
          </p:cNvPr>
          <p:cNvSpPr>
            <a:spLocks noGrp="1"/>
          </p:cNvSpPr>
          <p:nvPr>
            <p:ph type="subTitle" idx="1"/>
          </p:nvPr>
        </p:nvSpPr>
        <p:spPr>
          <a:xfrm>
            <a:off x="764338" y="672506"/>
            <a:ext cx="9144000" cy="424732"/>
          </a:xfrm>
        </p:spPr>
        <p:txBody>
          <a:bodyPr>
            <a:spAutoFit/>
          </a:bodyPr>
          <a:lstStyle>
            <a:lvl1pPr marL="0" indent="0" algn="l">
              <a:buNone/>
              <a:defRPr sz="2400" b="0" i="0">
                <a:solidFill>
                  <a:srgbClr val="003057"/>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p>
        </p:txBody>
      </p:sp>
    </p:spTree>
    <p:extLst>
      <p:ext uri="{BB962C8B-B14F-4D97-AF65-F5344CB8AC3E}">
        <p14:creationId xmlns:p14="http://schemas.microsoft.com/office/powerpoint/2010/main" val="7853816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0B9EC1-3FE4-7D8A-C6AD-C2F78F30D533}"/>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5B2FAF0C-8DB2-CD9C-A7F4-577683AF6B00}"/>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2BA66891-D4EF-A5EF-262E-7B2DC2EF9CC8}"/>
              </a:ext>
            </a:extLst>
          </p:cNvPr>
          <p:cNvSpPr>
            <a:spLocks noGrp="1"/>
          </p:cNvSpPr>
          <p:nvPr>
            <p:ph type="dt" sz="half" idx="10"/>
          </p:nvPr>
        </p:nvSpPr>
        <p:spPr/>
        <p:txBody>
          <a:bodyPr/>
          <a:lstStyle/>
          <a:p>
            <a:fld id="{AF5BFCCF-C08B-9441-B442-084FCAC52F0A}" type="datetimeFigureOut">
              <a:rPr lang="en-GB" smtClean="0"/>
              <a:t>18/02/2026</a:t>
            </a:fld>
            <a:endParaRPr lang="en-GB"/>
          </a:p>
        </p:txBody>
      </p:sp>
      <p:sp>
        <p:nvSpPr>
          <p:cNvPr id="5" name="Footer Placeholder 4">
            <a:extLst>
              <a:ext uri="{FF2B5EF4-FFF2-40B4-BE49-F238E27FC236}">
                <a16:creationId xmlns:a16="http://schemas.microsoft.com/office/drawing/2014/main" id="{C3711475-1ABD-1874-E2A6-F9F3CEACCA4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075E46C-F534-2EAC-2EFA-084DA9DF07ED}"/>
              </a:ext>
            </a:extLst>
          </p:cNvPr>
          <p:cNvSpPr>
            <a:spLocks noGrp="1"/>
          </p:cNvSpPr>
          <p:nvPr>
            <p:ph type="sldNum" sz="quarter" idx="12"/>
          </p:nvPr>
        </p:nvSpPr>
        <p:spPr/>
        <p:txBody>
          <a:bodyPr/>
          <a:lstStyle/>
          <a:p>
            <a:fld id="{E9C4C0CF-3650-2148-929F-4575F91F4245}" type="slidenum">
              <a:rPr lang="en-GB" smtClean="0"/>
              <a:t>‹#›</a:t>
            </a:fld>
            <a:endParaRPr lang="en-GB"/>
          </a:p>
        </p:txBody>
      </p:sp>
    </p:spTree>
    <p:extLst>
      <p:ext uri="{BB962C8B-B14F-4D97-AF65-F5344CB8AC3E}">
        <p14:creationId xmlns:p14="http://schemas.microsoft.com/office/powerpoint/2010/main" val="34537892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1A0C70-35AB-CF4C-48C0-AB1A87AFD365}"/>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p>
        </p:txBody>
      </p:sp>
      <p:sp>
        <p:nvSpPr>
          <p:cNvPr id="3" name="Text Placeholder 2">
            <a:extLst>
              <a:ext uri="{FF2B5EF4-FFF2-40B4-BE49-F238E27FC236}">
                <a16:creationId xmlns:a16="http://schemas.microsoft.com/office/drawing/2014/main" id="{C24C6F82-1DA8-1D9B-E8E0-89AD54C5AC85}"/>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91669A7D-038C-904C-754F-44CBB1E25193}"/>
              </a:ext>
            </a:extLst>
          </p:cNvPr>
          <p:cNvSpPr>
            <a:spLocks noGrp="1"/>
          </p:cNvSpPr>
          <p:nvPr>
            <p:ph type="dt" sz="half" idx="10"/>
          </p:nvPr>
        </p:nvSpPr>
        <p:spPr/>
        <p:txBody>
          <a:bodyPr/>
          <a:lstStyle/>
          <a:p>
            <a:fld id="{AF5BFCCF-C08B-9441-B442-084FCAC52F0A}" type="datetimeFigureOut">
              <a:rPr lang="en-GB" smtClean="0"/>
              <a:t>18/02/2026</a:t>
            </a:fld>
            <a:endParaRPr lang="en-GB"/>
          </a:p>
        </p:txBody>
      </p:sp>
      <p:sp>
        <p:nvSpPr>
          <p:cNvPr id="5" name="Footer Placeholder 4">
            <a:extLst>
              <a:ext uri="{FF2B5EF4-FFF2-40B4-BE49-F238E27FC236}">
                <a16:creationId xmlns:a16="http://schemas.microsoft.com/office/drawing/2014/main" id="{9A3AFA94-0B17-5468-E28F-78A59BCC325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3398E01-B08E-2C59-C339-7969D870F4EE}"/>
              </a:ext>
            </a:extLst>
          </p:cNvPr>
          <p:cNvSpPr>
            <a:spLocks noGrp="1"/>
          </p:cNvSpPr>
          <p:nvPr>
            <p:ph type="sldNum" sz="quarter" idx="12"/>
          </p:nvPr>
        </p:nvSpPr>
        <p:spPr/>
        <p:txBody>
          <a:bodyPr/>
          <a:lstStyle/>
          <a:p>
            <a:fld id="{E9C4C0CF-3650-2148-929F-4575F91F4245}" type="slidenum">
              <a:rPr lang="en-GB" smtClean="0"/>
              <a:t>‹#›</a:t>
            </a:fld>
            <a:endParaRPr lang="en-GB"/>
          </a:p>
        </p:txBody>
      </p:sp>
    </p:spTree>
    <p:extLst>
      <p:ext uri="{BB962C8B-B14F-4D97-AF65-F5344CB8AC3E}">
        <p14:creationId xmlns:p14="http://schemas.microsoft.com/office/powerpoint/2010/main" val="9502111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28A2B6-C5FD-AA0E-816A-01DCEC8DB8F4}"/>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17C2FD37-A444-7224-4121-4C26C057A452}"/>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Content Placeholder 3">
            <a:extLst>
              <a:ext uri="{FF2B5EF4-FFF2-40B4-BE49-F238E27FC236}">
                <a16:creationId xmlns:a16="http://schemas.microsoft.com/office/drawing/2014/main" id="{5881732C-9295-7EA5-8F3D-4C28FB6DACE6}"/>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Date Placeholder 4">
            <a:extLst>
              <a:ext uri="{FF2B5EF4-FFF2-40B4-BE49-F238E27FC236}">
                <a16:creationId xmlns:a16="http://schemas.microsoft.com/office/drawing/2014/main" id="{65664146-960B-E79B-27CD-A9188387A7E7}"/>
              </a:ext>
            </a:extLst>
          </p:cNvPr>
          <p:cNvSpPr>
            <a:spLocks noGrp="1"/>
          </p:cNvSpPr>
          <p:nvPr>
            <p:ph type="dt" sz="half" idx="10"/>
          </p:nvPr>
        </p:nvSpPr>
        <p:spPr/>
        <p:txBody>
          <a:bodyPr/>
          <a:lstStyle/>
          <a:p>
            <a:fld id="{AF5BFCCF-C08B-9441-B442-084FCAC52F0A}" type="datetimeFigureOut">
              <a:rPr lang="en-GB" smtClean="0"/>
              <a:t>18/02/2026</a:t>
            </a:fld>
            <a:endParaRPr lang="en-GB"/>
          </a:p>
        </p:txBody>
      </p:sp>
      <p:sp>
        <p:nvSpPr>
          <p:cNvPr id="6" name="Footer Placeholder 5">
            <a:extLst>
              <a:ext uri="{FF2B5EF4-FFF2-40B4-BE49-F238E27FC236}">
                <a16:creationId xmlns:a16="http://schemas.microsoft.com/office/drawing/2014/main" id="{89B3347C-1764-430C-E984-4AE13FCBFD9A}"/>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89729C6-6523-7B8D-89EF-6D5E39F5EB41}"/>
              </a:ext>
            </a:extLst>
          </p:cNvPr>
          <p:cNvSpPr>
            <a:spLocks noGrp="1"/>
          </p:cNvSpPr>
          <p:nvPr>
            <p:ph type="sldNum" sz="quarter" idx="12"/>
          </p:nvPr>
        </p:nvSpPr>
        <p:spPr/>
        <p:txBody>
          <a:bodyPr/>
          <a:lstStyle/>
          <a:p>
            <a:fld id="{E9C4C0CF-3650-2148-929F-4575F91F4245}" type="slidenum">
              <a:rPr lang="en-GB" smtClean="0"/>
              <a:t>‹#›</a:t>
            </a:fld>
            <a:endParaRPr lang="en-GB"/>
          </a:p>
        </p:txBody>
      </p:sp>
    </p:spTree>
    <p:extLst>
      <p:ext uri="{BB962C8B-B14F-4D97-AF65-F5344CB8AC3E}">
        <p14:creationId xmlns:p14="http://schemas.microsoft.com/office/powerpoint/2010/main" val="4331692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7DC953-7B20-5CEB-4771-1DC38DC5E3ED}"/>
              </a:ext>
            </a:extLst>
          </p:cNvPr>
          <p:cNvSpPr>
            <a:spLocks noGrp="1"/>
          </p:cNvSpPr>
          <p:nvPr>
            <p:ph type="title"/>
          </p:nvPr>
        </p:nvSpPr>
        <p:spPr>
          <a:xfrm>
            <a:off x="839788" y="365125"/>
            <a:ext cx="10515600" cy="1325563"/>
          </a:xfrm>
        </p:spPr>
        <p:txBody>
          <a:bodyPr/>
          <a:lstStyle/>
          <a:p>
            <a:r>
              <a:rPr lang="en-GB"/>
              <a:t>Click to edit Master title style</a:t>
            </a:r>
          </a:p>
        </p:txBody>
      </p:sp>
      <p:sp>
        <p:nvSpPr>
          <p:cNvPr id="3" name="Text Placeholder 2">
            <a:extLst>
              <a:ext uri="{FF2B5EF4-FFF2-40B4-BE49-F238E27FC236}">
                <a16:creationId xmlns:a16="http://schemas.microsoft.com/office/drawing/2014/main" id="{62BA5F05-0543-123F-4069-00E61B4B669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505CFC39-2FB8-FA38-BC13-5BC1E2EFDB31}"/>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Text Placeholder 4">
            <a:extLst>
              <a:ext uri="{FF2B5EF4-FFF2-40B4-BE49-F238E27FC236}">
                <a16:creationId xmlns:a16="http://schemas.microsoft.com/office/drawing/2014/main" id="{925ABF1D-CCB4-B60D-ADC9-6AAB1EABE29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C7033900-2085-2BAC-48E4-54DED304F322}"/>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7" name="Date Placeholder 6">
            <a:extLst>
              <a:ext uri="{FF2B5EF4-FFF2-40B4-BE49-F238E27FC236}">
                <a16:creationId xmlns:a16="http://schemas.microsoft.com/office/drawing/2014/main" id="{473DD4A8-BD26-371F-B1E1-CAF8D1E932C0}"/>
              </a:ext>
            </a:extLst>
          </p:cNvPr>
          <p:cNvSpPr>
            <a:spLocks noGrp="1"/>
          </p:cNvSpPr>
          <p:nvPr>
            <p:ph type="dt" sz="half" idx="10"/>
          </p:nvPr>
        </p:nvSpPr>
        <p:spPr/>
        <p:txBody>
          <a:bodyPr/>
          <a:lstStyle/>
          <a:p>
            <a:fld id="{AF5BFCCF-C08B-9441-B442-084FCAC52F0A}" type="datetimeFigureOut">
              <a:rPr lang="en-GB" smtClean="0"/>
              <a:t>18/02/2026</a:t>
            </a:fld>
            <a:endParaRPr lang="en-GB"/>
          </a:p>
        </p:txBody>
      </p:sp>
      <p:sp>
        <p:nvSpPr>
          <p:cNvPr id="8" name="Footer Placeholder 7">
            <a:extLst>
              <a:ext uri="{FF2B5EF4-FFF2-40B4-BE49-F238E27FC236}">
                <a16:creationId xmlns:a16="http://schemas.microsoft.com/office/drawing/2014/main" id="{AE958FAE-0F14-6DA4-33DB-FCB8D130DC0F}"/>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1216B18E-43FC-0440-27D4-93AED4206F27}"/>
              </a:ext>
            </a:extLst>
          </p:cNvPr>
          <p:cNvSpPr>
            <a:spLocks noGrp="1"/>
          </p:cNvSpPr>
          <p:nvPr>
            <p:ph type="sldNum" sz="quarter" idx="12"/>
          </p:nvPr>
        </p:nvSpPr>
        <p:spPr/>
        <p:txBody>
          <a:bodyPr/>
          <a:lstStyle/>
          <a:p>
            <a:fld id="{E9C4C0CF-3650-2148-929F-4575F91F4245}" type="slidenum">
              <a:rPr lang="en-GB" smtClean="0"/>
              <a:t>‹#›</a:t>
            </a:fld>
            <a:endParaRPr lang="en-GB"/>
          </a:p>
        </p:txBody>
      </p:sp>
    </p:spTree>
    <p:extLst>
      <p:ext uri="{BB962C8B-B14F-4D97-AF65-F5344CB8AC3E}">
        <p14:creationId xmlns:p14="http://schemas.microsoft.com/office/powerpoint/2010/main" val="34924130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A0A521-C722-079C-9FF5-0740B9C267E1}"/>
              </a:ext>
            </a:extLst>
          </p:cNvPr>
          <p:cNvSpPr>
            <a:spLocks noGrp="1"/>
          </p:cNvSpPr>
          <p:nvPr>
            <p:ph type="title"/>
          </p:nvPr>
        </p:nvSpPr>
        <p:spPr/>
        <p:txBody>
          <a:bodyPr/>
          <a:lstStyle/>
          <a:p>
            <a:r>
              <a:rPr lang="en-GB"/>
              <a:t>Click to edit Master title style</a:t>
            </a:r>
          </a:p>
        </p:txBody>
      </p:sp>
      <p:sp>
        <p:nvSpPr>
          <p:cNvPr id="3" name="Date Placeholder 2">
            <a:extLst>
              <a:ext uri="{FF2B5EF4-FFF2-40B4-BE49-F238E27FC236}">
                <a16:creationId xmlns:a16="http://schemas.microsoft.com/office/drawing/2014/main" id="{2C3F6915-665A-4924-FC09-813EBC3F3FC6}"/>
              </a:ext>
            </a:extLst>
          </p:cNvPr>
          <p:cNvSpPr>
            <a:spLocks noGrp="1"/>
          </p:cNvSpPr>
          <p:nvPr>
            <p:ph type="dt" sz="half" idx="10"/>
          </p:nvPr>
        </p:nvSpPr>
        <p:spPr/>
        <p:txBody>
          <a:bodyPr/>
          <a:lstStyle/>
          <a:p>
            <a:fld id="{AF5BFCCF-C08B-9441-B442-084FCAC52F0A}" type="datetimeFigureOut">
              <a:rPr lang="en-GB" smtClean="0"/>
              <a:t>18/02/2026</a:t>
            </a:fld>
            <a:endParaRPr lang="en-GB"/>
          </a:p>
        </p:txBody>
      </p:sp>
      <p:sp>
        <p:nvSpPr>
          <p:cNvPr id="4" name="Footer Placeholder 3">
            <a:extLst>
              <a:ext uri="{FF2B5EF4-FFF2-40B4-BE49-F238E27FC236}">
                <a16:creationId xmlns:a16="http://schemas.microsoft.com/office/drawing/2014/main" id="{C9811DE9-AE47-DE37-E571-A0496A3ACDA2}"/>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67E43A4D-A11E-A03B-6324-8863BC7458D4}"/>
              </a:ext>
            </a:extLst>
          </p:cNvPr>
          <p:cNvSpPr>
            <a:spLocks noGrp="1"/>
          </p:cNvSpPr>
          <p:nvPr>
            <p:ph type="sldNum" sz="quarter" idx="12"/>
          </p:nvPr>
        </p:nvSpPr>
        <p:spPr/>
        <p:txBody>
          <a:bodyPr/>
          <a:lstStyle/>
          <a:p>
            <a:fld id="{E9C4C0CF-3650-2148-929F-4575F91F4245}" type="slidenum">
              <a:rPr lang="en-GB" smtClean="0"/>
              <a:t>‹#›</a:t>
            </a:fld>
            <a:endParaRPr lang="en-GB"/>
          </a:p>
        </p:txBody>
      </p:sp>
    </p:spTree>
    <p:extLst>
      <p:ext uri="{BB962C8B-B14F-4D97-AF65-F5344CB8AC3E}">
        <p14:creationId xmlns:p14="http://schemas.microsoft.com/office/powerpoint/2010/main" val="6763957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DCF2F5B-9164-9205-66FF-773F6D22B1D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48E4AF10-C503-85D4-48D5-FF1AB4F7CDA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E1675EFC-37A3-F98C-2D45-9FEDE2FC306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AF5BFCCF-C08B-9441-B442-084FCAC52F0A}" type="datetimeFigureOut">
              <a:rPr lang="en-GB" smtClean="0"/>
              <a:t>18/02/2026</a:t>
            </a:fld>
            <a:endParaRPr lang="en-GB"/>
          </a:p>
        </p:txBody>
      </p:sp>
      <p:sp>
        <p:nvSpPr>
          <p:cNvPr id="5" name="Footer Placeholder 4">
            <a:extLst>
              <a:ext uri="{FF2B5EF4-FFF2-40B4-BE49-F238E27FC236}">
                <a16:creationId xmlns:a16="http://schemas.microsoft.com/office/drawing/2014/main" id="{8A40E92B-4B3B-A60F-51B2-B2DBA6227AB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6076BE8D-7A8F-C30D-7C4C-11203E12FF2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E9C4C0CF-3650-2148-929F-4575F91F4245}" type="slidenum">
              <a:rPr lang="en-GB" smtClean="0"/>
              <a:t>‹#›</a:t>
            </a:fld>
            <a:endParaRPr lang="en-GB"/>
          </a:p>
        </p:txBody>
      </p:sp>
    </p:spTree>
    <p:extLst>
      <p:ext uri="{BB962C8B-B14F-4D97-AF65-F5344CB8AC3E}">
        <p14:creationId xmlns:p14="http://schemas.microsoft.com/office/powerpoint/2010/main" val="557139193"/>
      </p:ext>
    </p:extLst>
  </p:cSld>
  <p:clrMap bg1="lt1" tx1="dk1" bg2="lt2" tx2="dk2" accent1="accent1" accent2="accent2" accent3="accent3" accent4="accent4" accent5="accent5" accent6="accent6" hlink="hlink" folHlink="folHlink"/>
  <p:sldLayoutIdLst>
    <p:sldLayoutId id="2147483649" r:id="rId1"/>
    <p:sldLayoutId id="2147483662" r:id="rId2"/>
    <p:sldLayoutId id="2147483661" r:id="rId3"/>
    <p:sldLayoutId id="2147483660"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0.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jpeg"/><Relationship Id="rId5" Type="http://schemas.openxmlformats.org/officeDocument/2006/relationships/hyperlink" Target="https://democracyclassroom.com/" TargetMode="External"/><Relationship Id="rId4" Type="http://schemas.openxmlformats.org/officeDocument/2006/relationships/hyperlink" Target="https://www.electoralcommission.org.uk/resources/welcome-your-vote"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12.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Teen vote">
            <a:extLst>
              <a:ext uri="{FF2B5EF4-FFF2-40B4-BE49-F238E27FC236}">
                <a16:creationId xmlns:a16="http://schemas.microsoft.com/office/drawing/2014/main" id="{7963C11D-B7BD-AC6F-C205-8FE6BB24739D}"/>
              </a:ext>
              <a:ext uri="{C183D7F6-B498-43B3-948B-1728B52AA6E4}">
                <adec:decorative xmlns:adec="http://schemas.microsoft.com/office/drawing/2017/decorative" val="1"/>
              </a:ext>
            </a:extLst>
          </p:cNvPr>
          <p:cNvPicPr>
            <a:picLocks noChangeAspect="1"/>
          </p:cNvPicPr>
          <p:nvPr/>
        </p:nvPicPr>
        <p:blipFill>
          <a:blip r:embed="rId3" cstate="screen">
            <a:alphaModFix/>
            <a:extLst>
              <a:ext uri="{28A0092B-C50C-407E-A947-70E740481C1C}">
                <a14:useLocalDpi xmlns:a14="http://schemas.microsoft.com/office/drawing/2010/main"/>
              </a:ext>
            </a:extLst>
          </a:blip>
          <a:srcRect/>
          <a:stretch>
            <a:fillRect/>
          </a:stretch>
        </p:blipFill>
        <p:spPr>
          <a:xfrm>
            <a:off x="6547466" y="0"/>
            <a:ext cx="5643446" cy="6858000"/>
          </a:xfrm>
          <a:prstGeom prst="rect">
            <a:avLst/>
          </a:prstGeom>
        </p:spPr>
      </p:pic>
      <p:sp>
        <p:nvSpPr>
          <p:cNvPr id="3" name="Blue panel">
            <a:extLst>
              <a:ext uri="{FF2B5EF4-FFF2-40B4-BE49-F238E27FC236}">
                <a16:creationId xmlns:a16="http://schemas.microsoft.com/office/drawing/2014/main" id="{B58FC76A-680F-5D0F-1EBD-D8743DE53FE5}"/>
              </a:ext>
              <a:ext uri="{C183D7F6-B498-43B3-948B-1728B52AA6E4}">
                <adec:decorative xmlns:adec="http://schemas.microsoft.com/office/drawing/2017/decorative" val="1"/>
              </a:ext>
            </a:extLst>
          </p:cNvPr>
          <p:cNvSpPr/>
          <p:nvPr/>
        </p:nvSpPr>
        <p:spPr>
          <a:xfrm>
            <a:off x="1" y="0"/>
            <a:ext cx="6978868" cy="685800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 name="Title 1">
            <a:extLst>
              <a:ext uri="{FF2B5EF4-FFF2-40B4-BE49-F238E27FC236}">
                <a16:creationId xmlns:a16="http://schemas.microsoft.com/office/drawing/2014/main" id="{BAFEC3B6-9AF2-BC2A-1FAA-CA91C0B4758F}"/>
              </a:ext>
            </a:extLst>
          </p:cNvPr>
          <p:cNvSpPr txBox="1">
            <a:spLocks noGrp="1"/>
          </p:cNvSpPr>
          <p:nvPr>
            <p:ph type="title" idx="4294967295"/>
          </p:nvPr>
        </p:nvSpPr>
        <p:spPr>
          <a:xfrm>
            <a:off x="723900" y="669233"/>
            <a:ext cx="6096000" cy="297773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ts val="7500"/>
              </a:lnSpc>
              <a:spcBef>
                <a:spcPct val="0"/>
              </a:spcBef>
              <a:spcAft>
                <a:spcPts val="0"/>
              </a:spcAft>
              <a:buClrTx/>
              <a:buSzTx/>
              <a:buFontTx/>
              <a:buNone/>
              <a:tabLst/>
              <a:defRPr/>
            </a:pPr>
            <a:r>
              <a:rPr kumimoji="0" lang="en-GB" sz="6500" b="1" i="0" u="none" strike="noStrike" kern="1200" cap="none" spc="0" normalizeH="0" baseline="0" noProof="0" dirty="0">
                <a:ln>
                  <a:noFill/>
                </a:ln>
                <a:solidFill>
                  <a:schemeClr val="bg1"/>
                </a:solidFill>
                <a:effectLst/>
                <a:uLnTx/>
                <a:uFillTx/>
                <a:latin typeface="Arial" panose="020B0604020202020204" pitchFamily="34" charset="0"/>
                <a:ea typeface="+mj-ea"/>
                <a:cs typeface="Arial" panose="020B0604020202020204" pitchFamily="34" charset="0"/>
              </a:rPr>
              <a:t>Is it important to vote and why?</a:t>
            </a:r>
          </a:p>
        </p:txBody>
      </p:sp>
      <p:sp>
        <p:nvSpPr>
          <p:cNvPr id="5" name="Subtitle 2">
            <a:extLst>
              <a:ext uri="{FF2B5EF4-FFF2-40B4-BE49-F238E27FC236}">
                <a16:creationId xmlns:a16="http://schemas.microsoft.com/office/drawing/2014/main" id="{35A640FA-A1FE-EF2E-0980-3A24C0B10512}"/>
              </a:ext>
            </a:extLst>
          </p:cNvPr>
          <p:cNvSpPr txBox="1">
            <a:spLocks/>
          </p:cNvSpPr>
          <p:nvPr/>
        </p:nvSpPr>
        <p:spPr>
          <a:xfrm>
            <a:off x="723901" y="3834527"/>
            <a:ext cx="5643446" cy="2395593"/>
          </a:xfrm>
          <a:prstGeom prst="rect">
            <a:avLst/>
          </a:prstGeom>
        </p:spPr>
        <p:txBody>
          <a:bodyPr vert="horz" wrap="square"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700"/>
              </a:spcBef>
              <a:buNone/>
            </a:pPr>
            <a:r>
              <a:rPr lang="en-GB" sz="3500" dirty="0">
                <a:solidFill>
                  <a:schemeClr val="bg1"/>
                </a:solidFill>
                <a:latin typeface="Arial" panose="020B0604020202020204" pitchFamily="34" charset="0"/>
                <a:cs typeface="Arial" panose="020B0604020202020204" pitchFamily="34" charset="0"/>
              </a:rPr>
              <a:t>Lesson 2: Competition</a:t>
            </a:r>
            <a:br>
              <a:rPr lang="en-GB" sz="3500" dirty="0">
                <a:solidFill>
                  <a:schemeClr val="bg1"/>
                </a:solidFill>
                <a:latin typeface="Arial" panose="020B0604020202020204" pitchFamily="34" charset="0"/>
                <a:cs typeface="Arial" panose="020B0604020202020204" pitchFamily="34" charset="0"/>
              </a:rPr>
            </a:br>
            <a:r>
              <a:rPr lang="en-GB" sz="3500" b="1" dirty="0">
                <a:solidFill>
                  <a:schemeClr val="bg1"/>
                </a:solidFill>
                <a:latin typeface="Arial" panose="020B0604020202020204" pitchFamily="34" charset="0"/>
                <a:cs typeface="Arial" panose="020B0604020202020204" pitchFamily="34" charset="0"/>
              </a:rPr>
              <a:t>Your voice, your vote </a:t>
            </a:r>
          </a:p>
          <a:p>
            <a:pPr marL="0" indent="0">
              <a:lnSpc>
                <a:spcPct val="100000"/>
              </a:lnSpc>
              <a:spcBef>
                <a:spcPts val="700"/>
              </a:spcBef>
              <a:buFont typeface="Arial" panose="020B0604020202020204" pitchFamily="34" charset="0"/>
              <a:buNone/>
            </a:pPr>
            <a:r>
              <a:rPr lang="en-GB" sz="3500" dirty="0">
                <a:solidFill>
                  <a:schemeClr val="bg1"/>
                </a:solidFill>
                <a:latin typeface="Arial" panose="020B0604020202020204" pitchFamily="34" charset="0"/>
                <a:cs typeface="Arial" panose="020B0604020202020204" pitchFamily="34" charset="0"/>
              </a:rPr>
              <a:t>The 60-second democracy challenge workshop</a:t>
            </a:r>
          </a:p>
        </p:txBody>
      </p:sp>
      <p:grpSp>
        <p:nvGrpSpPr>
          <p:cNvPr id="2" name="Group 1">
            <a:extLst>
              <a:ext uri="{FF2B5EF4-FFF2-40B4-BE49-F238E27FC236}">
                <a16:creationId xmlns:a16="http://schemas.microsoft.com/office/drawing/2014/main" id="{F4078F31-02B2-5849-91B2-C03B16B69C28}"/>
              </a:ext>
              <a:ext uri="{C183D7F6-B498-43B3-948B-1728B52AA6E4}">
                <adec:decorative xmlns:adec="http://schemas.microsoft.com/office/drawing/2017/decorative" val="1"/>
              </a:ext>
            </a:extLst>
          </p:cNvPr>
          <p:cNvGrpSpPr/>
          <p:nvPr/>
        </p:nvGrpSpPr>
        <p:grpSpPr>
          <a:xfrm>
            <a:off x="9723863" y="254910"/>
            <a:ext cx="2207764" cy="1278618"/>
            <a:chOff x="9450103" y="132247"/>
            <a:chExt cx="2615339" cy="1514664"/>
          </a:xfrm>
        </p:grpSpPr>
        <p:sp>
          <p:nvSpPr>
            <p:cNvPr id="6" name="White box">
              <a:extLst>
                <a:ext uri="{FF2B5EF4-FFF2-40B4-BE49-F238E27FC236}">
                  <a16:creationId xmlns:a16="http://schemas.microsoft.com/office/drawing/2014/main" id="{7C3FC70E-BA1B-E54D-0336-CFDC8E0F8A81}"/>
                </a:ext>
              </a:extLst>
            </p:cNvPr>
            <p:cNvSpPr/>
            <p:nvPr/>
          </p:nvSpPr>
          <p:spPr>
            <a:xfrm>
              <a:off x="9450103" y="132247"/>
              <a:ext cx="2615339" cy="151466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Logo" descr="A close-up of a logo&#10;&#10;AI-generated content may be incorrect.">
              <a:extLst>
                <a:ext uri="{FF2B5EF4-FFF2-40B4-BE49-F238E27FC236}">
                  <a16:creationId xmlns:a16="http://schemas.microsoft.com/office/drawing/2014/main" id="{3017AF3E-CEBD-58C8-1FFC-837173792FD2}"/>
                </a:ext>
              </a:extLst>
            </p:cNvPr>
            <p:cNvPicPr>
              <a:picLocks noChangeAspect="1"/>
            </p:cNvPicPr>
            <p:nvPr/>
          </p:nvPicPr>
          <p:blipFill>
            <a:blip r:embed="rId4" cstate="screen">
              <a:alphaModFix/>
              <a:extLst>
                <a:ext uri="{28A0092B-C50C-407E-A947-70E740481C1C}">
                  <a14:useLocalDpi xmlns:a14="http://schemas.microsoft.com/office/drawing/2010/main"/>
                </a:ext>
              </a:extLst>
            </a:blip>
            <a:stretch>
              <a:fillRect/>
            </a:stretch>
          </p:blipFill>
          <p:spPr>
            <a:xfrm>
              <a:off x="9676631" y="361262"/>
              <a:ext cx="2164087" cy="1078220"/>
            </a:xfrm>
            <a:prstGeom prst="rect">
              <a:avLst/>
            </a:prstGeom>
          </p:spPr>
        </p:pic>
      </p:grpSp>
    </p:spTree>
    <p:extLst>
      <p:ext uri="{BB962C8B-B14F-4D97-AF65-F5344CB8AC3E}">
        <p14:creationId xmlns:p14="http://schemas.microsoft.com/office/powerpoint/2010/main" val="18002508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Man putting vote in ballot box">
            <a:extLst>
              <a:ext uri="{FF2B5EF4-FFF2-40B4-BE49-F238E27FC236}">
                <a16:creationId xmlns:a16="http://schemas.microsoft.com/office/drawing/2014/main" id="{EAD4BCAE-5A3C-421C-294D-F4CBDF2C5550}"/>
              </a:ext>
              <a:ext uri="{C183D7F6-B498-43B3-948B-1728B52AA6E4}">
                <adec:decorative xmlns:adec="http://schemas.microsoft.com/office/drawing/2017/decorative" val="1"/>
              </a:ext>
            </a:extLst>
          </p:cNvPr>
          <p:cNvPicPr>
            <a:picLocks noChangeAspect="1"/>
          </p:cNvPicPr>
          <p:nvPr/>
        </p:nvPicPr>
        <p:blipFill>
          <a:blip r:embed="rId3" cstate="screen">
            <a:alphaModFix/>
            <a:extLst>
              <a:ext uri="{28A0092B-C50C-407E-A947-70E740481C1C}">
                <a14:useLocalDpi xmlns:a14="http://schemas.microsoft.com/office/drawing/2010/main"/>
              </a:ext>
            </a:extLst>
          </a:blip>
          <a:srcRect/>
          <a:stretch>
            <a:fillRect/>
          </a:stretch>
        </p:blipFill>
        <p:spPr>
          <a:xfrm>
            <a:off x="7228113" y="0"/>
            <a:ext cx="4963885" cy="6858000"/>
          </a:xfrm>
          <a:prstGeom prst="rect">
            <a:avLst/>
          </a:prstGeom>
        </p:spPr>
      </p:pic>
      <p:sp>
        <p:nvSpPr>
          <p:cNvPr id="8" name="Title 7">
            <a:extLst>
              <a:ext uri="{FF2B5EF4-FFF2-40B4-BE49-F238E27FC236}">
                <a16:creationId xmlns:a16="http://schemas.microsoft.com/office/drawing/2014/main" id="{733BD077-45C7-117B-ED31-6A0070FC859A}"/>
              </a:ext>
            </a:extLst>
          </p:cNvPr>
          <p:cNvSpPr txBox="1">
            <a:spLocks noGrp="1"/>
          </p:cNvSpPr>
          <p:nvPr>
            <p:ph type="title" idx="4294967295"/>
          </p:nvPr>
        </p:nvSpPr>
        <p:spPr>
          <a:xfrm>
            <a:off x="898449" y="1692920"/>
            <a:ext cx="5715711" cy="315471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55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Further learning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3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600" b="0" i="0" u="none" strike="noStrike" kern="1200" cap="none" spc="0" normalizeH="0" baseline="0" noProof="0" dirty="0">
                <a:ln>
                  <a:noFill/>
                </a:ln>
                <a:solidFill>
                  <a:srgbClr val="E8E8E8"/>
                </a:solidFill>
                <a:effectLst/>
                <a:uLnTx/>
                <a:uFillTx/>
                <a:latin typeface="Arial" panose="020B0604020202020204" pitchFamily="34" charset="0"/>
                <a:ea typeface="+mn-ea"/>
                <a:cs typeface="Arial" panose="020B0604020202020204" pitchFamily="34" charset="0"/>
                <a:hlinkClick r:id="rId4">
                  <a:extLst>
                    <a:ext uri="{A12FA001-AC4F-418D-AE19-62706E023703}">
                      <ahyp:hlinkClr xmlns:ahyp="http://schemas.microsoft.com/office/drawing/2018/hyperlinkcolor" val="tx"/>
                    </a:ext>
                  </a:extLst>
                </a:hlinkClick>
              </a:rPr>
              <a:t>Welcome to Your Vote</a:t>
            </a:r>
            <a:endParaRPr kumimoji="0" lang="en-GB" sz="3600" b="0" i="0" u="none" strike="noStrike" kern="1200" cap="none" spc="0" normalizeH="0" baseline="0" noProof="0" dirty="0">
              <a:ln>
                <a:noFill/>
              </a:ln>
              <a:solidFill>
                <a:srgbClr val="E8E8E8"/>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36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600" b="0" i="0" u="none" strike="noStrike" kern="1200" cap="none" spc="0" normalizeH="0" baseline="0" noProof="0" dirty="0">
                <a:ln>
                  <a:noFill/>
                </a:ln>
                <a:solidFill>
                  <a:srgbClr val="E8E8E8"/>
                </a:solidFill>
                <a:effectLst/>
                <a:uLnTx/>
                <a:uFillTx/>
                <a:latin typeface="Arial" panose="020B0604020202020204" pitchFamily="34" charset="0"/>
                <a:ea typeface="+mn-ea"/>
                <a:cs typeface="Arial" panose="020B0604020202020204" pitchFamily="34" charset="0"/>
                <a:hlinkClick r:id="rId5">
                  <a:extLst>
                    <a:ext uri="{A12FA001-AC4F-418D-AE19-62706E023703}">
                      <ahyp:hlinkClr xmlns:ahyp="http://schemas.microsoft.com/office/drawing/2018/hyperlinkcolor" val="tx"/>
                    </a:ext>
                  </a:extLst>
                </a:hlinkClick>
              </a:rPr>
              <a:t>Democracy Classroom</a:t>
            </a:r>
            <a:endParaRPr kumimoji="0" lang="en-GB" sz="3600" b="0" i="0" u="none" strike="noStrike" kern="1200" cap="none" spc="0" normalizeH="0" baseline="0" noProof="0" dirty="0">
              <a:ln>
                <a:noFill/>
              </a:ln>
              <a:solidFill>
                <a:srgbClr val="E8E8E8"/>
              </a:solidFill>
              <a:effectLst/>
              <a:uLnTx/>
              <a:uFillTx/>
              <a:latin typeface="Arial" panose="020B0604020202020204" pitchFamily="34" charset="0"/>
              <a:ea typeface="+mn-ea"/>
              <a:cs typeface="Arial" panose="020B0604020202020204" pitchFamily="34" charset="0"/>
            </a:endParaRPr>
          </a:p>
        </p:txBody>
      </p:sp>
      <p:grpSp>
        <p:nvGrpSpPr>
          <p:cNvPr id="9" name="The Electoral Commission logo" descr="The Electoral Commission Logo">
            <a:extLst>
              <a:ext uri="{FF2B5EF4-FFF2-40B4-BE49-F238E27FC236}">
                <a16:creationId xmlns:a16="http://schemas.microsoft.com/office/drawing/2014/main" id="{ED6A09E1-7C6F-EDC1-539D-991F003F8C8C}"/>
              </a:ext>
              <a:ext uri="{C183D7F6-B498-43B3-948B-1728B52AA6E4}">
                <adec:decorative xmlns:adec="http://schemas.microsoft.com/office/drawing/2017/decorative" val="0"/>
              </a:ext>
            </a:extLst>
          </p:cNvPr>
          <p:cNvGrpSpPr/>
          <p:nvPr/>
        </p:nvGrpSpPr>
        <p:grpSpPr>
          <a:xfrm>
            <a:off x="9723863" y="254910"/>
            <a:ext cx="2207764" cy="1278618"/>
            <a:chOff x="9450103" y="132247"/>
            <a:chExt cx="2615339" cy="1514664"/>
          </a:xfrm>
        </p:grpSpPr>
        <p:sp>
          <p:nvSpPr>
            <p:cNvPr id="10" name="White box">
              <a:extLst>
                <a:ext uri="{FF2B5EF4-FFF2-40B4-BE49-F238E27FC236}">
                  <a16:creationId xmlns:a16="http://schemas.microsoft.com/office/drawing/2014/main" id="{A8918EC4-B86D-D6A3-087B-29C3AA161F38}"/>
                </a:ext>
              </a:extLst>
            </p:cNvPr>
            <p:cNvSpPr/>
            <p:nvPr/>
          </p:nvSpPr>
          <p:spPr>
            <a:xfrm>
              <a:off x="9450103" y="132247"/>
              <a:ext cx="2615339" cy="151466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Logo" descr="A close-up of a logo&#10;&#10;AI-generated content may be incorrect.">
              <a:extLst>
                <a:ext uri="{FF2B5EF4-FFF2-40B4-BE49-F238E27FC236}">
                  <a16:creationId xmlns:a16="http://schemas.microsoft.com/office/drawing/2014/main" id="{3A50E27B-1CCB-61A0-C9B5-222E720BA308}"/>
                </a:ext>
              </a:extLst>
            </p:cNvPr>
            <p:cNvPicPr>
              <a:picLocks noChangeAspect="1"/>
            </p:cNvPicPr>
            <p:nvPr/>
          </p:nvPicPr>
          <p:blipFill>
            <a:blip r:embed="rId6" cstate="screen">
              <a:alphaModFix/>
              <a:extLst>
                <a:ext uri="{28A0092B-C50C-407E-A947-70E740481C1C}">
                  <a14:useLocalDpi xmlns:a14="http://schemas.microsoft.com/office/drawing/2010/main"/>
                </a:ext>
              </a:extLst>
            </a:blip>
            <a:stretch>
              <a:fillRect/>
            </a:stretch>
          </p:blipFill>
          <p:spPr>
            <a:xfrm>
              <a:off x="9676631" y="361262"/>
              <a:ext cx="2164087" cy="1078220"/>
            </a:xfrm>
            <a:prstGeom prst="rect">
              <a:avLst/>
            </a:prstGeom>
          </p:spPr>
        </p:pic>
      </p:grpSp>
    </p:spTree>
    <p:extLst>
      <p:ext uri="{BB962C8B-B14F-4D97-AF65-F5344CB8AC3E}">
        <p14:creationId xmlns:p14="http://schemas.microsoft.com/office/powerpoint/2010/main" val="22883027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87FCE9-7358-E2C6-36CF-818705B27C67}"/>
              </a:ext>
            </a:extLst>
          </p:cNvPr>
          <p:cNvSpPr>
            <a:spLocks noGrp="1"/>
          </p:cNvSpPr>
          <p:nvPr>
            <p:ph type="ctrTitle"/>
          </p:nvPr>
        </p:nvSpPr>
        <p:spPr/>
        <p:txBody>
          <a:bodyPr/>
          <a:lstStyle/>
          <a:p>
            <a:r>
              <a:rPr lang="en-GB" dirty="0"/>
              <a:t>What are we learning today?</a:t>
            </a:r>
          </a:p>
        </p:txBody>
      </p:sp>
      <p:sp>
        <p:nvSpPr>
          <p:cNvPr id="15" name="Rectangle 14">
            <a:extLst>
              <a:ext uri="{FF2B5EF4-FFF2-40B4-BE49-F238E27FC236}">
                <a16:creationId xmlns:a16="http://schemas.microsoft.com/office/drawing/2014/main" id="{DFCDDE97-102B-221C-53B7-CA8C862CB190}"/>
              </a:ext>
              <a:ext uri="{C183D7F6-B498-43B3-948B-1728B52AA6E4}">
                <adec:decorative xmlns:adec="http://schemas.microsoft.com/office/drawing/2017/decorative" val="1"/>
              </a:ext>
            </a:extLst>
          </p:cNvPr>
          <p:cNvSpPr/>
          <p:nvPr/>
        </p:nvSpPr>
        <p:spPr>
          <a:xfrm>
            <a:off x="515939" y="5349041"/>
            <a:ext cx="986671" cy="990852"/>
          </a:xfrm>
          <a:prstGeom prst="rect">
            <a:avLst/>
          </a:prstGeom>
          <a:solidFill>
            <a:srgbClr val="EC660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a:extLst>
              <a:ext uri="{FF2B5EF4-FFF2-40B4-BE49-F238E27FC236}">
                <a16:creationId xmlns:a16="http://schemas.microsoft.com/office/drawing/2014/main" id="{0963391D-2BFC-026E-AC61-545FF8C5E927}"/>
              </a:ext>
              <a:ext uri="{C183D7F6-B498-43B3-948B-1728B52AA6E4}">
                <adec:decorative xmlns:adec="http://schemas.microsoft.com/office/drawing/2017/decorative" val="1"/>
              </a:ext>
            </a:extLst>
          </p:cNvPr>
          <p:cNvSpPr/>
          <p:nvPr/>
        </p:nvSpPr>
        <p:spPr>
          <a:xfrm>
            <a:off x="515937" y="4250899"/>
            <a:ext cx="986673" cy="990852"/>
          </a:xfrm>
          <a:prstGeom prst="rect">
            <a:avLst/>
          </a:prstGeom>
          <a:solidFill>
            <a:srgbClr val="70519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D71C6760-FDD3-A8C9-4D8A-D7996C57213B}"/>
              </a:ext>
              <a:ext uri="{C183D7F6-B498-43B3-948B-1728B52AA6E4}">
                <adec:decorative xmlns:adec="http://schemas.microsoft.com/office/drawing/2017/decorative" val="1"/>
              </a:ext>
            </a:extLst>
          </p:cNvPr>
          <p:cNvSpPr/>
          <p:nvPr/>
        </p:nvSpPr>
        <p:spPr>
          <a:xfrm>
            <a:off x="515937" y="3152754"/>
            <a:ext cx="986673" cy="990852"/>
          </a:xfrm>
          <a:prstGeom prst="rect">
            <a:avLst/>
          </a:prstGeom>
          <a:solidFill>
            <a:srgbClr val="96BE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B23D4194-95E9-7C99-F6D1-382483DA5D41}"/>
              </a:ext>
              <a:ext uri="{C183D7F6-B498-43B3-948B-1728B52AA6E4}">
                <adec:decorative xmlns:adec="http://schemas.microsoft.com/office/drawing/2017/decorative" val="1"/>
              </a:ext>
            </a:extLst>
          </p:cNvPr>
          <p:cNvSpPr/>
          <p:nvPr/>
        </p:nvSpPr>
        <p:spPr>
          <a:xfrm>
            <a:off x="1555749" y="2054611"/>
            <a:ext cx="2028587" cy="990852"/>
          </a:xfrm>
          <a:prstGeom prst="rect">
            <a:avLst/>
          </a:prstGeom>
          <a:solidFill>
            <a:srgbClr val="0099C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Subtitle 2">
            <a:extLst>
              <a:ext uri="{FF2B5EF4-FFF2-40B4-BE49-F238E27FC236}">
                <a16:creationId xmlns:a16="http://schemas.microsoft.com/office/drawing/2014/main" id="{BCEBEEFA-FC11-411A-658D-0687760DD59D}"/>
              </a:ext>
            </a:extLst>
          </p:cNvPr>
          <p:cNvSpPr txBox="1">
            <a:spLocks/>
          </p:cNvSpPr>
          <p:nvPr/>
        </p:nvSpPr>
        <p:spPr>
          <a:xfrm>
            <a:off x="1693696" y="2054610"/>
            <a:ext cx="1814308" cy="990852"/>
          </a:xfrm>
          <a:prstGeom prst="rect">
            <a:avLst/>
          </a:prstGeom>
        </p:spPr>
        <p:txBody>
          <a:bodyPr vert="horz" wrap="square" lIns="91440" tIns="45720" rIns="91440" bIns="45720" rtlCol="0"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b="1" dirty="0">
                <a:solidFill>
                  <a:schemeClr val="bg1"/>
                </a:solidFill>
              </a:rPr>
              <a:t>Recap</a:t>
            </a:r>
            <a:r>
              <a:rPr lang="en-GB" dirty="0">
                <a:solidFill>
                  <a:schemeClr val="bg1"/>
                </a:solidFill>
              </a:rPr>
              <a:t>:</a:t>
            </a:r>
          </a:p>
        </p:txBody>
      </p:sp>
      <p:sp>
        <p:nvSpPr>
          <p:cNvPr id="22" name="Rectangle 21">
            <a:extLst>
              <a:ext uri="{FF2B5EF4-FFF2-40B4-BE49-F238E27FC236}">
                <a16:creationId xmlns:a16="http://schemas.microsoft.com/office/drawing/2014/main" id="{25C3BB4F-7CBB-1104-EC8B-90E10622BC2E}"/>
              </a:ext>
              <a:ext uri="{C183D7F6-B498-43B3-948B-1728B52AA6E4}">
                <adec:decorative xmlns:adec="http://schemas.microsoft.com/office/drawing/2017/decorative" val="1"/>
              </a:ext>
            </a:extLst>
          </p:cNvPr>
          <p:cNvSpPr/>
          <p:nvPr/>
        </p:nvSpPr>
        <p:spPr>
          <a:xfrm>
            <a:off x="3633114" y="2054609"/>
            <a:ext cx="8049997" cy="990852"/>
          </a:xfrm>
          <a:prstGeom prst="rect">
            <a:avLst/>
          </a:prstGeom>
          <a:solidFill>
            <a:srgbClr val="0099C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Subtitle 2">
            <a:extLst>
              <a:ext uri="{FF2B5EF4-FFF2-40B4-BE49-F238E27FC236}">
                <a16:creationId xmlns:a16="http://schemas.microsoft.com/office/drawing/2014/main" id="{9E1D4947-E16B-DD94-C60A-46C237220687}"/>
              </a:ext>
            </a:extLst>
          </p:cNvPr>
          <p:cNvSpPr txBox="1">
            <a:spLocks/>
          </p:cNvSpPr>
          <p:nvPr/>
        </p:nvSpPr>
        <p:spPr>
          <a:xfrm>
            <a:off x="3771544" y="2054610"/>
            <a:ext cx="7911567" cy="990852"/>
          </a:xfrm>
          <a:prstGeom prst="rect">
            <a:avLst/>
          </a:prstGeom>
        </p:spPr>
        <p:txBody>
          <a:bodyPr vert="horz" wrap="square" lIns="91440" tIns="45720" rIns="91440" bIns="45720" rtlCol="0"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spcBef>
                <a:spcPts val="700"/>
              </a:spcBef>
            </a:pPr>
            <a:r>
              <a:rPr lang="en-GB" dirty="0">
                <a:solidFill>
                  <a:schemeClr val="bg1"/>
                </a:solidFill>
              </a:rPr>
              <a:t>Review our journey from power mapping.</a:t>
            </a:r>
          </a:p>
        </p:txBody>
      </p:sp>
      <p:sp>
        <p:nvSpPr>
          <p:cNvPr id="24" name="Rectangle 23">
            <a:extLst>
              <a:ext uri="{FF2B5EF4-FFF2-40B4-BE49-F238E27FC236}">
                <a16:creationId xmlns:a16="http://schemas.microsoft.com/office/drawing/2014/main" id="{731A5DC5-6DDC-40F3-11CB-4C3D4A889018}"/>
              </a:ext>
              <a:ext uri="{C183D7F6-B498-43B3-948B-1728B52AA6E4}">
                <adec:decorative xmlns:adec="http://schemas.microsoft.com/office/drawing/2017/decorative" val="1"/>
              </a:ext>
            </a:extLst>
          </p:cNvPr>
          <p:cNvSpPr/>
          <p:nvPr/>
        </p:nvSpPr>
        <p:spPr>
          <a:xfrm>
            <a:off x="1555749" y="3152754"/>
            <a:ext cx="2028588" cy="990852"/>
          </a:xfrm>
          <a:prstGeom prst="rect">
            <a:avLst/>
          </a:prstGeom>
          <a:solidFill>
            <a:srgbClr val="96BE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Subtitle 2">
            <a:extLst>
              <a:ext uri="{FF2B5EF4-FFF2-40B4-BE49-F238E27FC236}">
                <a16:creationId xmlns:a16="http://schemas.microsoft.com/office/drawing/2014/main" id="{D80B08EB-0ECA-865B-DA35-7FD7DABCEAF7}"/>
              </a:ext>
            </a:extLst>
          </p:cNvPr>
          <p:cNvSpPr txBox="1">
            <a:spLocks/>
          </p:cNvSpPr>
          <p:nvPr/>
        </p:nvSpPr>
        <p:spPr>
          <a:xfrm>
            <a:off x="1693696" y="3152755"/>
            <a:ext cx="1890640" cy="990852"/>
          </a:xfrm>
          <a:prstGeom prst="rect">
            <a:avLst/>
          </a:prstGeom>
        </p:spPr>
        <p:txBody>
          <a:bodyPr vert="horz" wrap="square" lIns="91440" tIns="45720" rIns="91440" bIns="45720" rtlCol="0"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b="1" dirty="0">
                <a:solidFill>
                  <a:schemeClr val="bg1"/>
                </a:solidFill>
              </a:rPr>
              <a:t>Plan</a:t>
            </a:r>
            <a:r>
              <a:rPr lang="en-GB" dirty="0">
                <a:solidFill>
                  <a:schemeClr val="bg1"/>
                </a:solidFill>
              </a:rPr>
              <a:t>:</a:t>
            </a:r>
          </a:p>
        </p:txBody>
      </p:sp>
      <p:sp>
        <p:nvSpPr>
          <p:cNvPr id="32" name="Rectangle 31">
            <a:extLst>
              <a:ext uri="{FF2B5EF4-FFF2-40B4-BE49-F238E27FC236}">
                <a16:creationId xmlns:a16="http://schemas.microsoft.com/office/drawing/2014/main" id="{4CCCF988-62D2-86B8-21CF-D130BD1C5E18}"/>
              </a:ext>
              <a:ext uri="{C183D7F6-B498-43B3-948B-1728B52AA6E4}">
                <adec:decorative xmlns:adec="http://schemas.microsoft.com/office/drawing/2017/decorative" val="1"/>
              </a:ext>
            </a:extLst>
          </p:cNvPr>
          <p:cNvSpPr/>
          <p:nvPr/>
        </p:nvSpPr>
        <p:spPr>
          <a:xfrm>
            <a:off x="3633114" y="3152754"/>
            <a:ext cx="8049997" cy="990852"/>
          </a:xfrm>
          <a:prstGeom prst="rect">
            <a:avLst/>
          </a:prstGeom>
          <a:solidFill>
            <a:srgbClr val="96BE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Subtitle 2">
            <a:extLst>
              <a:ext uri="{FF2B5EF4-FFF2-40B4-BE49-F238E27FC236}">
                <a16:creationId xmlns:a16="http://schemas.microsoft.com/office/drawing/2014/main" id="{86E2182F-659C-5425-14A2-23CEBFF68841}"/>
              </a:ext>
            </a:extLst>
          </p:cNvPr>
          <p:cNvSpPr txBox="1">
            <a:spLocks/>
          </p:cNvSpPr>
          <p:nvPr/>
        </p:nvSpPr>
        <p:spPr>
          <a:xfrm>
            <a:off x="3771544" y="3152755"/>
            <a:ext cx="7911567" cy="990852"/>
          </a:xfrm>
          <a:prstGeom prst="rect">
            <a:avLst/>
          </a:prstGeom>
        </p:spPr>
        <p:txBody>
          <a:bodyPr vert="horz" wrap="square" lIns="91440" tIns="45720" rIns="91440" bIns="45720" rtlCol="0"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dirty="0">
                <a:solidFill>
                  <a:schemeClr val="bg1"/>
                </a:solidFill>
              </a:rPr>
              <a:t>Choose your medium (video, podcast, or written speech) and structure your entry.</a:t>
            </a:r>
          </a:p>
        </p:txBody>
      </p:sp>
      <p:sp>
        <p:nvSpPr>
          <p:cNvPr id="34" name="Rectangle 33">
            <a:extLst>
              <a:ext uri="{FF2B5EF4-FFF2-40B4-BE49-F238E27FC236}">
                <a16:creationId xmlns:a16="http://schemas.microsoft.com/office/drawing/2014/main" id="{5A20B67F-2AC2-3282-E3CF-C803CCEA6E3D}"/>
              </a:ext>
              <a:ext uri="{C183D7F6-B498-43B3-948B-1728B52AA6E4}">
                <adec:decorative xmlns:adec="http://schemas.microsoft.com/office/drawing/2017/decorative" val="1"/>
              </a:ext>
            </a:extLst>
          </p:cNvPr>
          <p:cNvSpPr/>
          <p:nvPr/>
        </p:nvSpPr>
        <p:spPr>
          <a:xfrm>
            <a:off x="1555749" y="4250899"/>
            <a:ext cx="2028588" cy="990852"/>
          </a:xfrm>
          <a:prstGeom prst="rect">
            <a:avLst/>
          </a:prstGeom>
          <a:solidFill>
            <a:srgbClr val="70519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Subtitle 2">
            <a:extLst>
              <a:ext uri="{FF2B5EF4-FFF2-40B4-BE49-F238E27FC236}">
                <a16:creationId xmlns:a16="http://schemas.microsoft.com/office/drawing/2014/main" id="{84328710-9BB9-4E7A-D91C-86EFA292C037}"/>
              </a:ext>
            </a:extLst>
          </p:cNvPr>
          <p:cNvSpPr txBox="1">
            <a:spLocks/>
          </p:cNvSpPr>
          <p:nvPr/>
        </p:nvSpPr>
        <p:spPr>
          <a:xfrm>
            <a:off x="1693696" y="4250900"/>
            <a:ext cx="1890640" cy="990852"/>
          </a:xfrm>
          <a:prstGeom prst="rect">
            <a:avLst/>
          </a:prstGeom>
        </p:spPr>
        <p:txBody>
          <a:bodyPr vert="horz" wrap="square" lIns="91440" tIns="45720" rIns="91440" bIns="45720" rtlCol="0"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b="1" dirty="0">
                <a:solidFill>
                  <a:schemeClr val="bg1"/>
                </a:solidFill>
              </a:rPr>
              <a:t>Create:</a:t>
            </a:r>
            <a:endParaRPr lang="en-GB" dirty="0">
              <a:solidFill>
                <a:schemeClr val="bg1"/>
              </a:solidFill>
            </a:endParaRPr>
          </a:p>
        </p:txBody>
      </p:sp>
      <p:sp>
        <p:nvSpPr>
          <p:cNvPr id="36" name="Rectangle 35">
            <a:extLst>
              <a:ext uri="{FF2B5EF4-FFF2-40B4-BE49-F238E27FC236}">
                <a16:creationId xmlns:a16="http://schemas.microsoft.com/office/drawing/2014/main" id="{0DDFEEB3-0B85-BDB2-04DD-B972AA3193DF}"/>
              </a:ext>
              <a:ext uri="{C183D7F6-B498-43B3-948B-1728B52AA6E4}">
                <adec:decorative xmlns:adec="http://schemas.microsoft.com/office/drawing/2017/decorative" val="1"/>
              </a:ext>
            </a:extLst>
          </p:cNvPr>
          <p:cNvSpPr/>
          <p:nvPr/>
        </p:nvSpPr>
        <p:spPr>
          <a:xfrm>
            <a:off x="3633114" y="4250899"/>
            <a:ext cx="8049997" cy="990852"/>
          </a:xfrm>
          <a:prstGeom prst="rect">
            <a:avLst/>
          </a:prstGeom>
          <a:solidFill>
            <a:srgbClr val="70519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Subtitle 2">
            <a:extLst>
              <a:ext uri="{FF2B5EF4-FFF2-40B4-BE49-F238E27FC236}">
                <a16:creationId xmlns:a16="http://schemas.microsoft.com/office/drawing/2014/main" id="{4F05BB7D-080A-CDA8-52C0-5B6E51F0014B}"/>
              </a:ext>
            </a:extLst>
          </p:cNvPr>
          <p:cNvSpPr txBox="1">
            <a:spLocks/>
          </p:cNvSpPr>
          <p:nvPr/>
        </p:nvSpPr>
        <p:spPr>
          <a:xfrm>
            <a:off x="3771544" y="4250900"/>
            <a:ext cx="7911567" cy="990852"/>
          </a:xfrm>
          <a:prstGeom prst="rect">
            <a:avLst/>
          </a:prstGeom>
        </p:spPr>
        <p:txBody>
          <a:bodyPr vert="horz" wrap="square" lIns="91440" tIns="45720" rIns="91440" bIns="45720" rtlCol="0"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dirty="0">
                <a:solidFill>
                  <a:schemeClr val="bg1"/>
                </a:solidFill>
              </a:rPr>
              <a:t>Draft and practice your 60-second pitch to answer the question “is it important to vote and why?“</a:t>
            </a:r>
          </a:p>
        </p:txBody>
      </p:sp>
      <p:sp>
        <p:nvSpPr>
          <p:cNvPr id="38" name="Rectangle 37">
            <a:extLst>
              <a:ext uri="{FF2B5EF4-FFF2-40B4-BE49-F238E27FC236}">
                <a16:creationId xmlns:a16="http://schemas.microsoft.com/office/drawing/2014/main" id="{C2D46A7D-AF45-914D-4538-3B63EFE311E1}"/>
              </a:ext>
              <a:ext uri="{C183D7F6-B498-43B3-948B-1728B52AA6E4}">
                <adec:decorative xmlns:adec="http://schemas.microsoft.com/office/drawing/2017/decorative" val="1"/>
              </a:ext>
            </a:extLst>
          </p:cNvPr>
          <p:cNvSpPr/>
          <p:nvPr/>
        </p:nvSpPr>
        <p:spPr>
          <a:xfrm>
            <a:off x="1555749" y="5349043"/>
            <a:ext cx="2028588" cy="990852"/>
          </a:xfrm>
          <a:prstGeom prst="rect">
            <a:avLst/>
          </a:prstGeom>
          <a:solidFill>
            <a:srgbClr val="EC660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Subtitle 2">
            <a:extLst>
              <a:ext uri="{FF2B5EF4-FFF2-40B4-BE49-F238E27FC236}">
                <a16:creationId xmlns:a16="http://schemas.microsoft.com/office/drawing/2014/main" id="{F97B3E5B-08C0-4079-666A-BA9C272281DD}"/>
              </a:ext>
            </a:extLst>
          </p:cNvPr>
          <p:cNvSpPr txBox="1">
            <a:spLocks/>
          </p:cNvSpPr>
          <p:nvPr/>
        </p:nvSpPr>
        <p:spPr>
          <a:xfrm>
            <a:off x="1693696" y="5349044"/>
            <a:ext cx="1890640" cy="990852"/>
          </a:xfrm>
          <a:prstGeom prst="rect">
            <a:avLst/>
          </a:prstGeom>
        </p:spPr>
        <p:txBody>
          <a:bodyPr vert="horz" wrap="square" lIns="91440" tIns="45720" rIns="91440" bIns="45720" rtlCol="0"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b="1" dirty="0">
                <a:solidFill>
                  <a:schemeClr val="bg1"/>
                </a:solidFill>
              </a:rPr>
              <a:t>Submit:</a:t>
            </a:r>
            <a:endParaRPr lang="en-GB" dirty="0">
              <a:solidFill>
                <a:schemeClr val="bg1"/>
              </a:solidFill>
            </a:endParaRPr>
          </a:p>
        </p:txBody>
      </p:sp>
      <p:sp>
        <p:nvSpPr>
          <p:cNvPr id="40" name="Rectangle 39">
            <a:extLst>
              <a:ext uri="{FF2B5EF4-FFF2-40B4-BE49-F238E27FC236}">
                <a16:creationId xmlns:a16="http://schemas.microsoft.com/office/drawing/2014/main" id="{242E811B-5909-CE16-F972-4D3FD0399FCC}"/>
              </a:ext>
              <a:ext uri="{C183D7F6-B498-43B3-948B-1728B52AA6E4}">
                <adec:decorative xmlns:adec="http://schemas.microsoft.com/office/drawing/2017/decorative" val="1"/>
              </a:ext>
            </a:extLst>
          </p:cNvPr>
          <p:cNvSpPr/>
          <p:nvPr/>
        </p:nvSpPr>
        <p:spPr>
          <a:xfrm>
            <a:off x="3633114" y="5349043"/>
            <a:ext cx="8049997" cy="990852"/>
          </a:xfrm>
          <a:prstGeom prst="rect">
            <a:avLst/>
          </a:prstGeom>
          <a:solidFill>
            <a:srgbClr val="EC660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1" name="Subtitle 2">
            <a:extLst>
              <a:ext uri="{FF2B5EF4-FFF2-40B4-BE49-F238E27FC236}">
                <a16:creationId xmlns:a16="http://schemas.microsoft.com/office/drawing/2014/main" id="{A44D7569-0999-8572-887A-BEB4A3ACEE4B}"/>
              </a:ext>
            </a:extLst>
          </p:cNvPr>
          <p:cNvSpPr txBox="1">
            <a:spLocks/>
          </p:cNvSpPr>
          <p:nvPr/>
        </p:nvSpPr>
        <p:spPr>
          <a:xfrm>
            <a:off x="3771544" y="5349044"/>
            <a:ext cx="7911567" cy="990852"/>
          </a:xfrm>
          <a:prstGeom prst="rect">
            <a:avLst/>
          </a:prstGeom>
        </p:spPr>
        <p:txBody>
          <a:bodyPr vert="horz" wrap="square" lIns="91440" tIns="45720" rIns="91440" bIns="45720" rtlCol="0"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dirty="0">
                <a:solidFill>
                  <a:schemeClr val="bg1"/>
                </a:solidFill>
              </a:rPr>
              <a:t>Finalise your entry for the competition!</a:t>
            </a:r>
          </a:p>
        </p:txBody>
      </p:sp>
      <p:sp>
        <p:nvSpPr>
          <p:cNvPr id="42" name="Rectangle 41">
            <a:extLst>
              <a:ext uri="{FF2B5EF4-FFF2-40B4-BE49-F238E27FC236}">
                <a16:creationId xmlns:a16="http://schemas.microsoft.com/office/drawing/2014/main" id="{1DF96E48-ED6D-EFE3-80EC-E4FA866EACA3}"/>
              </a:ext>
              <a:ext uri="{C183D7F6-B498-43B3-948B-1728B52AA6E4}">
                <adec:decorative xmlns:adec="http://schemas.microsoft.com/office/drawing/2017/decorative" val="1"/>
              </a:ext>
            </a:extLst>
          </p:cNvPr>
          <p:cNvSpPr/>
          <p:nvPr/>
        </p:nvSpPr>
        <p:spPr>
          <a:xfrm>
            <a:off x="508889" y="2050849"/>
            <a:ext cx="994612" cy="994612"/>
          </a:xfrm>
          <a:prstGeom prst="rect">
            <a:avLst/>
          </a:prstGeom>
          <a:solidFill>
            <a:srgbClr val="0099C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Recap">
            <a:extLst>
              <a:ext uri="{FF2B5EF4-FFF2-40B4-BE49-F238E27FC236}">
                <a16:creationId xmlns:a16="http://schemas.microsoft.com/office/drawing/2014/main" id="{AA1A3062-1682-31A8-01A0-EE63D4145C59}"/>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577700" y="2126826"/>
            <a:ext cx="875914" cy="815689"/>
          </a:xfrm>
          <a:prstGeom prst="rect">
            <a:avLst/>
          </a:prstGeom>
        </p:spPr>
      </p:pic>
      <p:pic>
        <p:nvPicPr>
          <p:cNvPr id="47" name="Plan">
            <a:extLst>
              <a:ext uri="{FF2B5EF4-FFF2-40B4-BE49-F238E27FC236}">
                <a16:creationId xmlns:a16="http://schemas.microsoft.com/office/drawing/2014/main" id="{882E28FE-55C8-010F-6EC9-17647FA89487}"/>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l="-3101" b="-8778"/>
          <a:stretch>
            <a:fillRect/>
          </a:stretch>
        </p:blipFill>
        <p:spPr>
          <a:xfrm>
            <a:off x="557381" y="3169448"/>
            <a:ext cx="971103" cy="942049"/>
          </a:xfrm>
          <a:prstGeom prst="rect">
            <a:avLst/>
          </a:prstGeom>
        </p:spPr>
      </p:pic>
      <p:pic>
        <p:nvPicPr>
          <p:cNvPr id="48" name="Create">
            <a:extLst>
              <a:ext uri="{FF2B5EF4-FFF2-40B4-BE49-F238E27FC236}">
                <a16:creationId xmlns:a16="http://schemas.microsoft.com/office/drawing/2014/main" id="{B9879718-5F76-DAE4-6B4C-7E85D988959F}"/>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b="-9174"/>
          <a:stretch>
            <a:fillRect/>
          </a:stretch>
        </p:blipFill>
        <p:spPr>
          <a:xfrm>
            <a:off x="570927" y="4334934"/>
            <a:ext cx="885283" cy="900044"/>
          </a:xfrm>
          <a:prstGeom prst="rect">
            <a:avLst/>
          </a:prstGeom>
        </p:spPr>
      </p:pic>
      <p:pic>
        <p:nvPicPr>
          <p:cNvPr id="50" name="Submit">
            <a:extLst>
              <a:ext uri="{FF2B5EF4-FFF2-40B4-BE49-F238E27FC236}">
                <a16:creationId xmlns:a16="http://schemas.microsoft.com/office/drawing/2014/main" id="{6CA6954B-D88E-F6B1-16A9-4B594380E9D5}"/>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t="-1" r="-12899" b="-4893"/>
          <a:stretch>
            <a:fillRect/>
          </a:stretch>
        </p:blipFill>
        <p:spPr>
          <a:xfrm>
            <a:off x="591246" y="5347287"/>
            <a:ext cx="831048" cy="991744"/>
          </a:xfrm>
          <a:prstGeom prst="rect">
            <a:avLst/>
          </a:prstGeom>
        </p:spPr>
      </p:pic>
    </p:spTree>
    <p:extLst>
      <p:ext uri="{BB962C8B-B14F-4D97-AF65-F5344CB8AC3E}">
        <p14:creationId xmlns:p14="http://schemas.microsoft.com/office/powerpoint/2010/main" val="1572759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6"/>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7"/>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4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8"/>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9"/>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40"/>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41"/>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8" grpId="0" animBg="1"/>
      <p:bldP spid="19" grpId="0" animBg="1"/>
      <p:bldP spid="24" grpId="0" animBg="1"/>
      <p:bldP spid="28" grpId="0"/>
      <p:bldP spid="32" grpId="0" animBg="1"/>
      <p:bldP spid="33" grpId="0"/>
      <p:bldP spid="34" grpId="0" animBg="1"/>
      <p:bldP spid="35" grpId="0"/>
      <p:bldP spid="36" grpId="0" animBg="1"/>
      <p:bldP spid="37" grpId="0"/>
      <p:bldP spid="38" grpId="0" animBg="1"/>
      <p:bldP spid="39" grpId="0"/>
      <p:bldP spid="40" grpId="0" animBg="1"/>
      <p:bldP spid="4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578557BF-E830-BDD6-E37C-C738570C5B3D}"/>
              </a:ext>
              <a:ext uri="{C183D7F6-B498-43B3-948B-1728B52AA6E4}">
                <adec:decorative xmlns:adec="http://schemas.microsoft.com/office/drawing/2017/decorative" val="1"/>
              </a:ext>
            </a:extLst>
          </p:cNvPr>
          <p:cNvSpPr/>
          <p:nvPr/>
        </p:nvSpPr>
        <p:spPr>
          <a:xfrm>
            <a:off x="415922" y="1972355"/>
            <a:ext cx="5606041" cy="215354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4" name="Parliament">
            <a:extLst>
              <a:ext uri="{FF2B5EF4-FFF2-40B4-BE49-F238E27FC236}">
                <a16:creationId xmlns:a16="http://schemas.microsoft.com/office/drawing/2014/main" id="{2203C223-A76C-07AB-0057-03BC63B97105}"/>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585415" y="2186592"/>
            <a:ext cx="2838664" cy="1725066"/>
          </a:xfrm>
          <a:prstGeom prst="rect">
            <a:avLst/>
          </a:prstGeom>
        </p:spPr>
      </p:pic>
      <p:sp>
        <p:nvSpPr>
          <p:cNvPr id="5" name="Title 4">
            <a:extLst>
              <a:ext uri="{FF2B5EF4-FFF2-40B4-BE49-F238E27FC236}">
                <a16:creationId xmlns:a16="http://schemas.microsoft.com/office/drawing/2014/main" id="{E29C8F33-7EC8-0D28-10DB-73A5507FF7A2}"/>
              </a:ext>
            </a:extLst>
          </p:cNvPr>
          <p:cNvSpPr>
            <a:spLocks noGrp="1"/>
          </p:cNvSpPr>
          <p:nvPr>
            <p:ph type="ctrTitle"/>
          </p:nvPr>
        </p:nvSpPr>
        <p:spPr>
          <a:xfrm>
            <a:off x="764338" y="0"/>
            <a:ext cx="11427662" cy="1512085"/>
          </a:xfrm>
        </p:spPr>
        <p:txBody>
          <a:bodyPr anchor="ctr" anchorCtr="0">
            <a:noAutofit/>
          </a:bodyPr>
          <a:lstStyle/>
          <a:p>
            <a:r>
              <a:rPr lang="en-GB" dirty="0"/>
              <a:t>Do you remember who does what?</a:t>
            </a:r>
          </a:p>
        </p:txBody>
      </p:sp>
      <p:sp>
        <p:nvSpPr>
          <p:cNvPr id="9" name="TextBox 8">
            <a:extLst>
              <a:ext uri="{FF2B5EF4-FFF2-40B4-BE49-F238E27FC236}">
                <a16:creationId xmlns:a16="http://schemas.microsoft.com/office/drawing/2014/main" id="{290BD56E-CA2F-16EC-55E2-79E4307C3BFF}"/>
              </a:ext>
            </a:extLst>
          </p:cNvPr>
          <p:cNvSpPr txBox="1"/>
          <p:nvPr/>
        </p:nvSpPr>
        <p:spPr>
          <a:xfrm>
            <a:off x="764337" y="4401607"/>
            <a:ext cx="10107795" cy="461665"/>
          </a:xfrm>
          <a:prstGeom prst="rect">
            <a:avLst/>
          </a:prstGeom>
          <a:noFill/>
        </p:spPr>
        <p:txBody>
          <a:bodyPr wrap="square" rtlCol="0">
            <a:spAutoFit/>
          </a:bodyPr>
          <a:lstStyle/>
          <a:p>
            <a:r>
              <a:rPr lang="en-GB" sz="2400" b="1" dirty="0">
                <a:solidFill>
                  <a:srgbClr val="002060"/>
                </a:solidFill>
                <a:latin typeface="Arial" panose="020B0604020202020204" pitchFamily="34" charset="0"/>
                <a:cs typeface="Arial" panose="020B0604020202020204" pitchFamily="34" charset="0"/>
              </a:rPr>
              <a:t>Why it matters:</a:t>
            </a:r>
            <a:endParaRPr lang="en-GB" dirty="0"/>
          </a:p>
        </p:txBody>
      </p:sp>
      <p:sp>
        <p:nvSpPr>
          <p:cNvPr id="19" name="Rectangle 18">
            <a:extLst>
              <a:ext uri="{FF2B5EF4-FFF2-40B4-BE49-F238E27FC236}">
                <a16:creationId xmlns:a16="http://schemas.microsoft.com/office/drawing/2014/main" id="{84DC518C-7D20-4248-0023-1ECE02170224}"/>
              </a:ext>
              <a:ext uri="{C183D7F6-B498-43B3-948B-1728B52AA6E4}">
                <adec:decorative xmlns:adec="http://schemas.microsoft.com/office/drawing/2017/decorative" val="1"/>
              </a:ext>
            </a:extLst>
          </p:cNvPr>
          <p:cNvSpPr/>
          <p:nvPr/>
        </p:nvSpPr>
        <p:spPr>
          <a:xfrm>
            <a:off x="6187547" y="1972355"/>
            <a:ext cx="5606041" cy="215354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Local Council">
            <a:extLst>
              <a:ext uri="{FF2B5EF4-FFF2-40B4-BE49-F238E27FC236}">
                <a16:creationId xmlns:a16="http://schemas.microsoft.com/office/drawing/2014/main" id="{DA7CAEC8-8E92-2487-A4D0-CDD9A2CC7972}"/>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6357040" y="2186593"/>
            <a:ext cx="2838664" cy="1725065"/>
          </a:xfrm>
          <a:prstGeom prst="rect">
            <a:avLst/>
          </a:prstGeom>
        </p:spPr>
      </p:pic>
      <p:sp>
        <p:nvSpPr>
          <p:cNvPr id="22" name="Subtitle 2">
            <a:extLst>
              <a:ext uri="{FF2B5EF4-FFF2-40B4-BE49-F238E27FC236}">
                <a16:creationId xmlns:a16="http://schemas.microsoft.com/office/drawing/2014/main" id="{8A89CE43-D1C6-AFB1-419F-BF336F378362}"/>
              </a:ext>
            </a:extLst>
          </p:cNvPr>
          <p:cNvSpPr txBox="1">
            <a:spLocks/>
          </p:cNvSpPr>
          <p:nvPr/>
        </p:nvSpPr>
        <p:spPr>
          <a:xfrm>
            <a:off x="9337587" y="2186592"/>
            <a:ext cx="2456001" cy="1725067"/>
          </a:xfrm>
          <a:prstGeom prst="rect">
            <a:avLst/>
          </a:prstGeom>
        </p:spPr>
        <p:txBody>
          <a:bodyPr vert="horz" lIns="91440" tIns="45720" rIns="91440" bIns="45720" rtlCol="0" anchor="t" anchorCtr="0">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spcBef>
                <a:spcPts val="1500"/>
              </a:spcBef>
            </a:pPr>
            <a:r>
              <a:rPr lang="en-GB" b="1" dirty="0">
                <a:solidFill>
                  <a:srgbClr val="002060"/>
                </a:solidFill>
              </a:rPr>
              <a:t>Local council:</a:t>
            </a:r>
          </a:p>
          <a:p>
            <a:pPr>
              <a:spcBef>
                <a:spcPts val="700"/>
              </a:spcBef>
            </a:pPr>
            <a:r>
              <a:rPr lang="en-GB" dirty="0">
                <a:solidFill>
                  <a:srgbClr val="002060"/>
                </a:solidFill>
              </a:rPr>
              <a:t>Bins, parks, bus routes, youth services.</a:t>
            </a:r>
          </a:p>
        </p:txBody>
      </p:sp>
      <p:sp>
        <p:nvSpPr>
          <p:cNvPr id="27" name="Subtitle 2">
            <a:extLst>
              <a:ext uri="{FF2B5EF4-FFF2-40B4-BE49-F238E27FC236}">
                <a16:creationId xmlns:a16="http://schemas.microsoft.com/office/drawing/2014/main" id="{2C93AC42-250C-001E-3C25-8CEF942489FA}"/>
              </a:ext>
            </a:extLst>
          </p:cNvPr>
          <p:cNvSpPr txBox="1">
            <a:spLocks/>
          </p:cNvSpPr>
          <p:nvPr/>
        </p:nvSpPr>
        <p:spPr>
          <a:xfrm>
            <a:off x="3565437" y="2186592"/>
            <a:ext cx="2456526" cy="1939303"/>
          </a:xfrm>
          <a:prstGeom prst="rect">
            <a:avLst/>
          </a:prstGeom>
        </p:spPr>
        <p:txBody>
          <a:bodyPr vert="horz" lIns="91440" tIns="45720" rIns="91440" bIns="45720" rtlCol="0" anchor="t" anchorCtr="0">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spcBef>
                <a:spcPts val="1500"/>
              </a:spcBef>
            </a:pPr>
            <a:r>
              <a:rPr lang="en-GB" b="1" dirty="0">
                <a:solidFill>
                  <a:srgbClr val="002060"/>
                </a:solidFill>
              </a:rPr>
              <a:t>National</a:t>
            </a:r>
            <a:br>
              <a:rPr lang="en-GB" b="1" dirty="0">
                <a:solidFill>
                  <a:srgbClr val="002060"/>
                </a:solidFill>
              </a:rPr>
            </a:br>
            <a:r>
              <a:rPr lang="en-GB" b="1" dirty="0">
                <a:solidFill>
                  <a:srgbClr val="002060"/>
                </a:solidFill>
              </a:rPr>
              <a:t>Parliament:</a:t>
            </a:r>
          </a:p>
          <a:p>
            <a:pPr>
              <a:spcBef>
                <a:spcPts val="700"/>
              </a:spcBef>
            </a:pPr>
            <a:r>
              <a:rPr lang="en-GB" dirty="0">
                <a:solidFill>
                  <a:srgbClr val="002060"/>
                </a:solidFill>
              </a:rPr>
              <a:t>Big picture laws, NHS funding,</a:t>
            </a:r>
            <a:br>
              <a:rPr lang="en-GB" dirty="0">
                <a:solidFill>
                  <a:srgbClr val="002060"/>
                </a:solidFill>
              </a:rPr>
            </a:br>
            <a:r>
              <a:rPr lang="en-GB" dirty="0">
                <a:solidFill>
                  <a:srgbClr val="002060"/>
                </a:solidFill>
              </a:rPr>
              <a:t>defence.</a:t>
            </a:r>
          </a:p>
        </p:txBody>
      </p:sp>
      <p:sp>
        <p:nvSpPr>
          <p:cNvPr id="31" name="TextBox 30">
            <a:extLst>
              <a:ext uri="{FF2B5EF4-FFF2-40B4-BE49-F238E27FC236}">
                <a16:creationId xmlns:a16="http://schemas.microsoft.com/office/drawing/2014/main" id="{37F9359A-E314-A55D-7C1B-A575911A1DB9}"/>
              </a:ext>
            </a:extLst>
          </p:cNvPr>
          <p:cNvSpPr txBox="1"/>
          <p:nvPr/>
        </p:nvSpPr>
        <p:spPr>
          <a:xfrm>
            <a:off x="764337" y="4762118"/>
            <a:ext cx="10107795" cy="830997"/>
          </a:xfrm>
          <a:prstGeom prst="rect">
            <a:avLst/>
          </a:prstGeom>
          <a:noFill/>
        </p:spPr>
        <p:txBody>
          <a:bodyPr wrap="square" rtlCol="0">
            <a:spAutoFit/>
          </a:bodyPr>
          <a:lstStyle/>
          <a:p>
            <a:r>
              <a:rPr lang="en-GB" sz="2400" dirty="0">
                <a:solidFill>
                  <a:srgbClr val="002060"/>
                </a:solidFill>
                <a:latin typeface="Arial" panose="020B0604020202020204" pitchFamily="34" charset="0"/>
                <a:cs typeface="Arial" panose="020B0604020202020204" pitchFamily="34" charset="0"/>
              </a:rPr>
              <a:t>If you don't vote, you don't choose the people who manage your daily life and your future.</a:t>
            </a:r>
            <a:endParaRPr lang="en-GB" dirty="0"/>
          </a:p>
        </p:txBody>
      </p:sp>
      <p:sp>
        <p:nvSpPr>
          <p:cNvPr id="32" name="TextBox 31">
            <a:extLst>
              <a:ext uri="{FF2B5EF4-FFF2-40B4-BE49-F238E27FC236}">
                <a16:creationId xmlns:a16="http://schemas.microsoft.com/office/drawing/2014/main" id="{F84CF34C-6BCD-1E84-30F9-2729FB26879B}"/>
              </a:ext>
            </a:extLst>
          </p:cNvPr>
          <p:cNvSpPr txBox="1"/>
          <p:nvPr/>
        </p:nvSpPr>
        <p:spPr>
          <a:xfrm>
            <a:off x="764337" y="5621266"/>
            <a:ext cx="10107795" cy="1107996"/>
          </a:xfrm>
          <a:prstGeom prst="rect">
            <a:avLst/>
          </a:prstGeom>
          <a:noFill/>
        </p:spPr>
        <p:txBody>
          <a:bodyPr wrap="square" rtlCol="0">
            <a:spAutoFit/>
          </a:bodyPr>
          <a:lstStyle/>
          <a:p>
            <a:r>
              <a:rPr lang="en-GB" sz="2400" dirty="0">
                <a:solidFill>
                  <a:srgbClr val="002060"/>
                </a:solidFill>
                <a:latin typeface="Arial" panose="020B0604020202020204" pitchFamily="34" charset="0"/>
                <a:cs typeface="Arial" panose="020B0604020202020204" pitchFamily="34" charset="0"/>
              </a:rPr>
              <a:t>The Government has proposed plans to give 16 and 17 year olds the right to vote!</a:t>
            </a:r>
          </a:p>
          <a:p>
            <a:endParaRPr lang="en-GB" dirty="0"/>
          </a:p>
        </p:txBody>
      </p:sp>
    </p:spTree>
    <p:extLst>
      <p:ext uri="{BB962C8B-B14F-4D97-AF65-F5344CB8AC3E}">
        <p14:creationId xmlns:p14="http://schemas.microsoft.com/office/powerpoint/2010/main" val="2340536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2" grpId="0"/>
      <p:bldP spid="27" grpId="0"/>
      <p:bldP spid="31" grpId="0"/>
      <p:bldP spid="3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6A479BD-65AD-2276-F034-9DFAE60E1081}"/>
              </a:ext>
              <a:ext uri="{C183D7F6-B498-43B3-948B-1728B52AA6E4}">
                <adec:decorative xmlns:adec="http://schemas.microsoft.com/office/drawing/2017/decorative" val="1"/>
              </a:ext>
            </a:extLst>
          </p:cNvPr>
          <p:cNvSpPr/>
          <p:nvPr/>
        </p:nvSpPr>
        <p:spPr>
          <a:xfrm>
            <a:off x="0" y="0"/>
            <a:ext cx="12192000" cy="6858000"/>
          </a:xfrm>
          <a:prstGeom prst="rect">
            <a:avLst/>
          </a:prstGeom>
          <a:solidFill>
            <a:srgbClr val="A9125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Picture 3">
            <a:extLst>
              <a:ext uri="{FF2B5EF4-FFF2-40B4-BE49-F238E27FC236}">
                <a16:creationId xmlns:a16="http://schemas.microsoft.com/office/drawing/2014/main" id="{4A4B21C0-D652-08C6-3632-B6252497B424}"/>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6270835" y="268793"/>
            <a:ext cx="5667141" cy="6320414"/>
          </a:xfrm>
          <a:prstGeom prst="rect">
            <a:avLst/>
          </a:prstGeom>
        </p:spPr>
      </p:pic>
      <p:sp>
        <p:nvSpPr>
          <p:cNvPr id="7" name="Rectangle 6">
            <a:extLst>
              <a:ext uri="{FF2B5EF4-FFF2-40B4-BE49-F238E27FC236}">
                <a16:creationId xmlns:a16="http://schemas.microsoft.com/office/drawing/2014/main" id="{D6529312-26F1-6933-5A80-A9D070F5B0E8}"/>
              </a:ext>
              <a:ext uri="{C183D7F6-B498-43B3-948B-1728B52AA6E4}">
                <adec:decorative xmlns:adec="http://schemas.microsoft.com/office/drawing/2017/decorative" val="1"/>
              </a:ext>
            </a:extLst>
          </p:cNvPr>
          <p:cNvSpPr/>
          <p:nvPr/>
        </p:nvSpPr>
        <p:spPr>
          <a:xfrm>
            <a:off x="0" y="0"/>
            <a:ext cx="6096000" cy="685800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itle 1">
            <a:extLst>
              <a:ext uri="{FF2B5EF4-FFF2-40B4-BE49-F238E27FC236}">
                <a16:creationId xmlns:a16="http://schemas.microsoft.com/office/drawing/2014/main" id="{1B4C4113-0981-4CEA-FBA0-D17AC29F4930}"/>
              </a:ext>
            </a:extLst>
          </p:cNvPr>
          <p:cNvSpPr txBox="1">
            <a:spLocks noGrp="1"/>
          </p:cNvSpPr>
          <p:nvPr>
            <p:ph type="title" idx="4294967295"/>
          </p:nvPr>
        </p:nvSpPr>
        <p:spPr>
          <a:xfrm>
            <a:off x="616630" y="2144033"/>
            <a:ext cx="5103900" cy="2569934"/>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spAutoFit/>
          </a:bodyPr>
          <a:lstStyle>
            <a:lvl1pPr algn="l" defTabSz="914400" rtl="0" eaLnBrk="1" latinLnBrk="0" hangingPunct="1">
              <a:lnSpc>
                <a:spcPct val="90000"/>
              </a:lnSpc>
              <a:spcBef>
                <a:spcPct val="0"/>
              </a:spcBef>
              <a:buNone/>
              <a:defRPr sz="5000" b="1" i="0" kern="1200">
                <a:solidFill>
                  <a:schemeClr val="bg1"/>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5500" b="1" i="0" u="none" strike="noStrike" kern="1200" cap="none" spc="0" normalizeH="0" baseline="0" noProof="0" dirty="0">
                <a:ln>
                  <a:noFill/>
                </a:ln>
                <a:solidFill>
                  <a:schemeClr val="bg1"/>
                </a:solidFill>
                <a:effectLst/>
                <a:uLnTx/>
                <a:uFillTx/>
                <a:latin typeface="Arial" panose="020B0604020202020204" pitchFamily="34" charset="0"/>
                <a:ea typeface="+mj-ea"/>
                <a:cs typeface="Arial" panose="020B0604020202020204" pitchFamily="34" charset="0"/>
              </a:rPr>
              <a:t>Your mission:</a:t>
            </a:r>
          </a:p>
          <a:p>
            <a:pPr marL="0" marR="0" lvl="0" indent="0" algn="l" defTabSz="914400" rtl="0" eaLnBrk="1" fontAlgn="auto" latinLnBrk="0" hangingPunct="1">
              <a:lnSpc>
                <a:spcPct val="90000"/>
              </a:lnSpc>
              <a:spcBef>
                <a:spcPts val="1500"/>
              </a:spcBef>
              <a:spcAft>
                <a:spcPts val="0"/>
              </a:spcAft>
              <a:buClrTx/>
              <a:buSzTx/>
              <a:buFontTx/>
              <a:buNone/>
              <a:tabLst/>
              <a:defRPr/>
            </a:pPr>
            <a:r>
              <a:rPr kumimoji="0" lang="en-GB" sz="5500" b="0" i="0" u="none" strike="noStrike" kern="1200" cap="none" spc="0" normalizeH="0" baseline="0" noProof="0" dirty="0">
                <a:ln>
                  <a:noFill/>
                </a:ln>
                <a:solidFill>
                  <a:schemeClr val="bg1"/>
                </a:solidFill>
                <a:effectLst/>
                <a:uLnTx/>
                <a:uFillTx/>
                <a:latin typeface="Arial" panose="020B0604020202020204" pitchFamily="34" charset="0"/>
                <a:ea typeface="+mj-ea"/>
                <a:cs typeface="Arial" panose="020B0604020202020204" pitchFamily="34" charset="0"/>
              </a:rPr>
              <a:t>Enter the</a:t>
            </a:r>
            <a:br>
              <a:rPr kumimoji="0" lang="en-GB" sz="5500" b="0" i="0" u="none" strike="noStrike" kern="1200" cap="none" spc="0" normalizeH="0" baseline="0" noProof="0" dirty="0">
                <a:ln>
                  <a:noFill/>
                </a:ln>
                <a:solidFill>
                  <a:schemeClr val="bg1"/>
                </a:solidFill>
                <a:effectLst/>
                <a:uLnTx/>
                <a:uFillTx/>
                <a:latin typeface="Arial" panose="020B0604020202020204" pitchFamily="34" charset="0"/>
                <a:ea typeface="+mj-ea"/>
                <a:cs typeface="Arial" panose="020B0604020202020204" pitchFamily="34" charset="0"/>
              </a:rPr>
            </a:br>
            <a:r>
              <a:rPr kumimoji="0" lang="en-GB" sz="5500" b="0" i="0" u="none" strike="noStrike" kern="1200" cap="none" spc="0" normalizeH="0" baseline="0" noProof="0" dirty="0">
                <a:ln>
                  <a:noFill/>
                </a:ln>
                <a:solidFill>
                  <a:schemeClr val="bg1"/>
                </a:solidFill>
                <a:effectLst/>
                <a:uLnTx/>
                <a:uFillTx/>
                <a:latin typeface="Arial" panose="020B0604020202020204" pitchFamily="34" charset="0"/>
                <a:ea typeface="+mj-ea"/>
                <a:cs typeface="Arial" panose="020B0604020202020204" pitchFamily="34" charset="0"/>
              </a:rPr>
              <a:t>competition</a:t>
            </a:r>
          </a:p>
        </p:txBody>
      </p:sp>
    </p:spTree>
    <p:extLst>
      <p:ext uri="{BB962C8B-B14F-4D97-AF65-F5344CB8AC3E}">
        <p14:creationId xmlns:p14="http://schemas.microsoft.com/office/powerpoint/2010/main" val="1709254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FE14F3E-F2B5-B0A9-C413-F514E4D73E38}"/>
              </a:ext>
              <a:ext uri="{C183D7F6-B498-43B3-948B-1728B52AA6E4}">
                <adec:decorative xmlns:adec="http://schemas.microsoft.com/office/drawing/2017/decorative" val="1"/>
              </a:ext>
            </a:extLst>
          </p:cNvPr>
          <p:cNvSpPr/>
          <p:nvPr/>
        </p:nvSpPr>
        <p:spPr>
          <a:xfrm>
            <a:off x="0" y="2257725"/>
            <a:ext cx="12192000" cy="460027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Rectangle 36">
            <a:extLst>
              <a:ext uri="{FF2B5EF4-FFF2-40B4-BE49-F238E27FC236}">
                <a16:creationId xmlns:a16="http://schemas.microsoft.com/office/drawing/2014/main" id="{1375D021-D562-1155-CE44-26A7F74EF63A}"/>
              </a:ext>
              <a:ext uri="{C183D7F6-B498-43B3-948B-1728B52AA6E4}">
                <adec:decorative xmlns:adec="http://schemas.microsoft.com/office/drawing/2017/decorative" val="1"/>
              </a:ext>
            </a:extLst>
          </p:cNvPr>
          <p:cNvSpPr/>
          <p:nvPr/>
        </p:nvSpPr>
        <p:spPr>
          <a:xfrm>
            <a:off x="714703" y="5176590"/>
            <a:ext cx="10762594" cy="1286851"/>
          </a:xfrm>
          <a:prstGeom prst="rect">
            <a:avLst/>
          </a:prstGeom>
          <a:solidFill>
            <a:srgbClr val="E3DCE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Rectangle 35">
            <a:extLst>
              <a:ext uri="{FF2B5EF4-FFF2-40B4-BE49-F238E27FC236}">
                <a16:creationId xmlns:a16="http://schemas.microsoft.com/office/drawing/2014/main" id="{46ED56CF-1A2F-7E00-AEC0-335691D8BD21}"/>
              </a:ext>
              <a:ext uri="{C183D7F6-B498-43B3-948B-1728B52AA6E4}">
                <adec:decorative xmlns:adec="http://schemas.microsoft.com/office/drawing/2017/decorative" val="1"/>
              </a:ext>
            </a:extLst>
          </p:cNvPr>
          <p:cNvSpPr/>
          <p:nvPr/>
        </p:nvSpPr>
        <p:spPr>
          <a:xfrm>
            <a:off x="6435249" y="3703471"/>
            <a:ext cx="5042050" cy="1286851"/>
          </a:xfrm>
          <a:prstGeom prst="rect">
            <a:avLst/>
          </a:prstGeom>
          <a:solidFill>
            <a:srgbClr val="CBE6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4" name="Rectangle 33">
            <a:extLst>
              <a:ext uri="{FF2B5EF4-FFF2-40B4-BE49-F238E27FC236}">
                <a16:creationId xmlns:a16="http://schemas.microsoft.com/office/drawing/2014/main" id="{CA2D5712-24A7-4897-1DAD-9B7E75702A31}"/>
              </a:ext>
              <a:ext uri="{C183D7F6-B498-43B3-948B-1728B52AA6E4}">
                <adec:decorative xmlns:adec="http://schemas.microsoft.com/office/drawing/2017/decorative" val="1"/>
              </a:ext>
            </a:extLst>
          </p:cNvPr>
          <p:cNvSpPr/>
          <p:nvPr/>
        </p:nvSpPr>
        <p:spPr>
          <a:xfrm>
            <a:off x="714703" y="3703471"/>
            <a:ext cx="5042050" cy="1286851"/>
          </a:xfrm>
          <a:prstGeom prst="rect">
            <a:avLst/>
          </a:prstGeom>
          <a:solidFill>
            <a:srgbClr val="E7EFD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68E0B353-0CCB-8B47-1C0D-B3B7E21E69BB}"/>
              </a:ext>
              <a:ext uri="{C183D7F6-B498-43B3-948B-1728B52AA6E4}">
                <adec:decorative xmlns:adec="http://schemas.microsoft.com/office/drawing/2017/decorative" val="1"/>
              </a:ext>
            </a:extLst>
          </p:cNvPr>
          <p:cNvSpPr/>
          <p:nvPr/>
        </p:nvSpPr>
        <p:spPr>
          <a:xfrm>
            <a:off x="0" y="2263548"/>
            <a:ext cx="12192000" cy="71211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1">
            <a:extLst>
              <a:ext uri="{FF2B5EF4-FFF2-40B4-BE49-F238E27FC236}">
                <a16:creationId xmlns:a16="http://schemas.microsoft.com/office/drawing/2014/main" id="{580E4746-784D-4762-DDD4-97417B1015FD}"/>
              </a:ext>
            </a:extLst>
          </p:cNvPr>
          <p:cNvSpPr txBox="1">
            <a:spLocks noGrp="1"/>
          </p:cNvSpPr>
          <p:nvPr>
            <p:ph type="title" idx="4294967295"/>
          </p:nvPr>
        </p:nvSpPr>
        <p:spPr>
          <a:xfrm>
            <a:off x="764338" y="408940"/>
            <a:ext cx="11427662" cy="7848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spAutoFit/>
          </a:bodyPr>
          <a:lstStyle>
            <a:lvl1pPr algn="l" defTabSz="914400" rtl="0" eaLnBrk="1" latinLnBrk="0" hangingPunct="1">
              <a:lnSpc>
                <a:spcPct val="90000"/>
              </a:lnSpc>
              <a:spcBef>
                <a:spcPct val="0"/>
              </a:spcBef>
              <a:buNone/>
              <a:defRPr sz="5000" b="1" i="0" kern="1200">
                <a:solidFill>
                  <a:schemeClr val="bg1"/>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5000" b="1" i="0" u="none" strike="noStrike" kern="1200" cap="none" spc="0" normalizeH="0" baseline="0" noProof="0" dirty="0">
                <a:ln>
                  <a:noFill/>
                </a:ln>
                <a:solidFill>
                  <a:schemeClr val="bg1"/>
                </a:solidFill>
                <a:effectLst/>
                <a:uLnTx/>
                <a:uFillTx/>
                <a:latin typeface="Arial" panose="020B0604020202020204" pitchFamily="34" charset="0"/>
                <a:ea typeface="+mj-ea"/>
                <a:cs typeface="Arial" panose="020B0604020202020204" pitchFamily="34" charset="0"/>
              </a:rPr>
              <a:t>Your mission: the competition</a:t>
            </a:r>
          </a:p>
        </p:txBody>
      </p:sp>
      <p:sp>
        <p:nvSpPr>
          <p:cNvPr id="2" name="TextBox 1">
            <a:extLst>
              <a:ext uri="{FF2B5EF4-FFF2-40B4-BE49-F238E27FC236}">
                <a16:creationId xmlns:a16="http://schemas.microsoft.com/office/drawing/2014/main" id="{E5960927-05B1-0043-4A8F-C88865FA55CA}"/>
              </a:ext>
            </a:extLst>
          </p:cNvPr>
          <p:cNvSpPr txBox="1"/>
          <p:nvPr/>
        </p:nvSpPr>
        <p:spPr>
          <a:xfrm>
            <a:off x="764337" y="1644409"/>
            <a:ext cx="9434891" cy="613316"/>
          </a:xfrm>
          <a:prstGeom prst="rect">
            <a:avLst/>
          </a:prstGeom>
          <a:noFill/>
        </p:spPr>
        <p:txBody>
          <a:bodyPr wrap="none" rtlCol="0">
            <a:noAutofit/>
          </a:bodyPr>
          <a:lstStyle/>
          <a:p>
            <a:r>
              <a:rPr lang="en-GB" sz="2400" b="1" dirty="0">
                <a:solidFill>
                  <a:srgbClr val="002060"/>
                </a:solidFill>
              </a:rPr>
              <a:t>Create a spoken or written pitch (under 60 seconds) on:</a:t>
            </a:r>
            <a:endParaRPr lang="en-GB" dirty="0"/>
          </a:p>
        </p:txBody>
      </p:sp>
      <p:sp>
        <p:nvSpPr>
          <p:cNvPr id="3" name="TextBox 2">
            <a:extLst>
              <a:ext uri="{FF2B5EF4-FFF2-40B4-BE49-F238E27FC236}">
                <a16:creationId xmlns:a16="http://schemas.microsoft.com/office/drawing/2014/main" id="{3D635F6A-F15A-CE51-34BD-796C86B84B1A}"/>
              </a:ext>
            </a:extLst>
          </p:cNvPr>
          <p:cNvSpPr txBox="1"/>
          <p:nvPr/>
        </p:nvSpPr>
        <p:spPr>
          <a:xfrm>
            <a:off x="1" y="2263548"/>
            <a:ext cx="12192000" cy="712114"/>
          </a:xfrm>
          <a:prstGeom prst="rect">
            <a:avLst/>
          </a:prstGeom>
          <a:solidFill>
            <a:srgbClr val="A91255"/>
          </a:solidFill>
        </p:spPr>
        <p:txBody>
          <a:bodyPr wrap="none" rtlCol="0" anchor="ctr" anchorCtr="1">
            <a:noAutofit/>
          </a:bodyPr>
          <a:lstStyle/>
          <a:p>
            <a:pPr algn="ctr"/>
            <a:r>
              <a:rPr lang="en-GB" sz="3000" b="1" dirty="0">
                <a:solidFill>
                  <a:schemeClr val="bg1"/>
                </a:solidFill>
              </a:rPr>
              <a:t>“Is it important to vote and why?"</a:t>
            </a:r>
            <a:endParaRPr lang="en-GB" sz="3000" dirty="0">
              <a:solidFill>
                <a:schemeClr val="bg1"/>
              </a:solidFill>
            </a:endParaRPr>
          </a:p>
        </p:txBody>
      </p:sp>
      <p:sp>
        <p:nvSpPr>
          <p:cNvPr id="4" name="TextBox 3">
            <a:extLst>
              <a:ext uri="{FF2B5EF4-FFF2-40B4-BE49-F238E27FC236}">
                <a16:creationId xmlns:a16="http://schemas.microsoft.com/office/drawing/2014/main" id="{B7EF5360-1AB5-5825-C550-20F1AFF26460}"/>
              </a:ext>
            </a:extLst>
          </p:cNvPr>
          <p:cNvSpPr txBox="1"/>
          <p:nvPr/>
        </p:nvSpPr>
        <p:spPr>
          <a:xfrm>
            <a:off x="764337" y="3109872"/>
            <a:ext cx="9434891" cy="535258"/>
          </a:xfrm>
          <a:prstGeom prst="rect">
            <a:avLst/>
          </a:prstGeom>
          <a:noFill/>
        </p:spPr>
        <p:txBody>
          <a:bodyPr wrap="none" rtlCol="0">
            <a:noAutofit/>
          </a:bodyPr>
          <a:lstStyle/>
          <a:p>
            <a:r>
              <a:rPr lang="en-GB" sz="2400" b="1" dirty="0">
                <a:solidFill>
                  <a:srgbClr val="002060"/>
                </a:solidFill>
              </a:rPr>
              <a:t>Choose your format:</a:t>
            </a:r>
            <a:endParaRPr lang="en-GB" dirty="0"/>
          </a:p>
        </p:txBody>
      </p:sp>
      <p:sp>
        <p:nvSpPr>
          <p:cNvPr id="6" name="TextBox 5">
            <a:extLst>
              <a:ext uri="{FF2B5EF4-FFF2-40B4-BE49-F238E27FC236}">
                <a16:creationId xmlns:a16="http://schemas.microsoft.com/office/drawing/2014/main" id="{05E8256A-3893-F274-45D7-FD288892FA34}"/>
              </a:ext>
            </a:extLst>
          </p:cNvPr>
          <p:cNvSpPr txBox="1"/>
          <p:nvPr/>
        </p:nvSpPr>
        <p:spPr>
          <a:xfrm>
            <a:off x="2084521" y="3825163"/>
            <a:ext cx="3060529" cy="1044576"/>
          </a:xfrm>
          <a:prstGeom prst="rect">
            <a:avLst/>
          </a:prstGeom>
          <a:noFill/>
        </p:spPr>
        <p:txBody>
          <a:bodyPr wrap="square" rtlCol="0" anchor="ctr" anchorCtr="0">
            <a:noAutofit/>
          </a:bodyPr>
          <a:lstStyle/>
          <a:p>
            <a:pPr>
              <a:lnSpc>
                <a:spcPts val="2600"/>
              </a:lnSpc>
            </a:pPr>
            <a:r>
              <a:rPr lang="en-GB" sz="2400" b="1" dirty="0">
                <a:solidFill>
                  <a:srgbClr val="002060"/>
                </a:solidFill>
              </a:rPr>
              <a:t>Social media video</a:t>
            </a:r>
            <a:r>
              <a:rPr lang="en-GB" sz="2400" dirty="0">
                <a:solidFill>
                  <a:srgbClr val="002060"/>
                </a:solidFill>
              </a:rPr>
              <a:t>:</a:t>
            </a:r>
            <a:br>
              <a:rPr lang="en-GB" sz="2400" dirty="0">
                <a:solidFill>
                  <a:srgbClr val="002060"/>
                </a:solidFill>
              </a:rPr>
            </a:br>
            <a:r>
              <a:rPr lang="en-GB" sz="2400" dirty="0">
                <a:solidFill>
                  <a:srgbClr val="002060"/>
                </a:solidFill>
              </a:rPr>
              <a:t>Direct to camera, high energy. Portrait.</a:t>
            </a:r>
            <a:endParaRPr lang="en-GB" dirty="0"/>
          </a:p>
        </p:txBody>
      </p:sp>
      <p:sp>
        <p:nvSpPr>
          <p:cNvPr id="8" name="TextBox 7">
            <a:extLst>
              <a:ext uri="{FF2B5EF4-FFF2-40B4-BE49-F238E27FC236}">
                <a16:creationId xmlns:a16="http://schemas.microsoft.com/office/drawing/2014/main" id="{DD5955A7-CA76-1469-D778-426628904848}"/>
              </a:ext>
            </a:extLst>
          </p:cNvPr>
          <p:cNvSpPr txBox="1"/>
          <p:nvPr/>
        </p:nvSpPr>
        <p:spPr>
          <a:xfrm>
            <a:off x="2109561" y="5297727"/>
            <a:ext cx="9076425" cy="1044576"/>
          </a:xfrm>
          <a:prstGeom prst="rect">
            <a:avLst/>
          </a:prstGeom>
          <a:noFill/>
        </p:spPr>
        <p:txBody>
          <a:bodyPr wrap="none" rtlCol="0" anchor="ctr" anchorCtr="0">
            <a:noAutofit/>
          </a:bodyPr>
          <a:lstStyle/>
          <a:p>
            <a:pPr>
              <a:lnSpc>
                <a:spcPts val="2600"/>
              </a:lnSpc>
            </a:pPr>
            <a:r>
              <a:rPr lang="en-GB" sz="2400" b="1" dirty="0">
                <a:solidFill>
                  <a:srgbClr val="002060"/>
                </a:solidFill>
              </a:rPr>
              <a:t>Written speech</a:t>
            </a:r>
            <a:r>
              <a:rPr lang="en-GB" sz="2400" dirty="0">
                <a:solidFill>
                  <a:srgbClr val="002060"/>
                </a:solidFill>
              </a:rPr>
              <a:t>: </a:t>
            </a:r>
          </a:p>
          <a:p>
            <a:pPr>
              <a:lnSpc>
                <a:spcPts val="2600"/>
              </a:lnSpc>
            </a:pPr>
            <a:r>
              <a:rPr lang="en-GB" sz="2400" dirty="0">
                <a:solidFill>
                  <a:srgbClr val="002060"/>
                </a:solidFill>
              </a:rPr>
              <a:t>Be as creative as you want – you can even introduce poetry or rap. </a:t>
            </a:r>
          </a:p>
          <a:p>
            <a:pPr>
              <a:lnSpc>
                <a:spcPts val="2600"/>
              </a:lnSpc>
            </a:pPr>
            <a:r>
              <a:rPr lang="en-GB" sz="2400" dirty="0">
                <a:solidFill>
                  <a:srgbClr val="002060"/>
                </a:solidFill>
              </a:rPr>
              <a:t>Just keep it under 60 seconds – and answer the question!</a:t>
            </a:r>
            <a:endParaRPr lang="en-GB" dirty="0"/>
          </a:p>
        </p:txBody>
      </p:sp>
      <p:sp>
        <p:nvSpPr>
          <p:cNvPr id="10" name="TextBox 9">
            <a:extLst>
              <a:ext uri="{FF2B5EF4-FFF2-40B4-BE49-F238E27FC236}">
                <a16:creationId xmlns:a16="http://schemas.microsoft.com/office/drawing/2014/main" id="{FE13DBCE-A469-7B16-059D-DB8756A2B592}"/>
              </a:ext>
            </a:extLst>
          </p:cNvPr>
          <p:cNvSpPr txBox="1"/>
          <p:nvPr/>
        </p:nvSpPr>
        <p:spPr>
          <a:xfrm>
            <a:off x="7775540" y="3703471"/>
            <a:ext cx="3385405" cy="1286851"/>
          </a:xfrm>
          <a:prstGeom prst="rect">
            <a:avLst/>
          </a:prstGeom>
          <a:noFill/>
        </p:spPr>
        <p:txBody>
          <a:bodyPr wrap="square" rtlCol="0" anchor="ctr" anchorCtr="0">
            <a:noAutofit/>
          </a:bodyPr>
          <a:lstStyle/>
          <a:p>
            <a:pPr>
              <a:lnSpc>
                <a:spcPts val="2600"/>
              </a:lnSpc>
            </a:pPr>
            <a:r>
              <a:rPr lang="en-GB" sz="2400" b="1" dirty="0">
                <a:solidFill>
                  <a:srgbClr val="002060"/>
                </a:solidFill>
              </a:rPr>
              <a:t>Short podcast</a:t>
            </a:r>
            <a:r>
              <a:rPr lang="en-GB" sz="2400" dirty="0">
                <a:solidFill>
                  <a:srgbClr val="002060"/>
                </a:solidFill>
              </a:rPr>
              <a:t>:</a:t>
            </a:r>
            <a:br>
              <a:rPr lang="en-GB" sz="2400" dirty="0">
                <a:solidFill>
                  <a:srgbClr val="002060"/>
                </a:solidFill>
              </a:rPr>
            </a:br>
            <a:r>
              <a:rPr lang="en-GB" sz="2400" dirty="0">
                <a:solidFill>
                  <a:srgbClr val="002060"/>
                </a:solidFill>
              </a:rPr>
              <a:t>Clear, persuasive audio.</a:t>
            </a:r>
            <a:endParaRPr lang="en-GB" dirty="0"/>
          </a:p>
        </p:txBody>
      </p:sp>
      <p:sp>
        <p:nvSpPr>
          <p:cNvPr id="11" name="Rectangle 10">
            <a:extLst>
              <a:ext uri="{FF2B5EF4-FFF2-40B4-BE49-F238E27FC236}">
                <a16:creationId xmlns:a16="http://schemas.microsoft.com/office/drawing/2014/main" id="{B9A0B8FD-F8B7-FB57-E5E5-0F251D20EF80}"/>
              </a:ext>
              <a:ext uri="{C183D7F6-B498-43B3-948B-1728B52AA6E4}">
                <adec:decorative xmlns:adec="http://schemas.microsoft.com/office/drawing/2017/decorative" val="1"/>
              </a:ext>
            </a:extLst>
          </p:cNvPr>
          <p:cNvSpPr/>
          <p:nvPr/>
        </p:nvSpPr>
        <p:spPr>
          <a:xfrm>
            <a:off x="849371" y="3816536"/>
            <a:ext cx="1063540" cy="1063540"/>
          </a:xfrm>
          <a:prstGeom prst="rect">
            <a:avLst/>
          </a:prstGeom>
          <a:solidFill>
            <a:srgbClr val="96BE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a:extLst>
              <a:ext uri="{FF2B5EF4-FFF2-40B4-BE49-F238E27FC236}">
                <a16:creationId xmlns:a16="http://schemas.microsoft.com/office/drawing/2014/main" id="{2A6479E4-A185-5236-207A-8F30A6D03D6B}"/>
              </a:ext>
              <a:ext uri="{C183D7F6-B498-43B3-948B-1728B52AA6E4}">
                <adec:decorative xmlns:adec="http://schemas.microsoft.com/office/drawing/2017/decorative" val="1"/>
              </a:ext>
            </a:extLst>
          </p:cNvPr>
          <p:cNvSpPr/>
          <p:nvPr/>
        </p:nvSpPr>
        <p:spPr>
          <a:xfrm>
            <a:off x="6585948" y="3816536"/>
            <a:ext cx="1063540" cy="1063540"/>
          </a:xfrm>
          <a:prstGeom prst="rect">
            <a:avLst/>
          </a:prstGeom>
          <a:solidFill>
            <a:srgbClr val="0099C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a:extLst>
              <a:ext uri="{FF2B5EF4-FFF2-40B4-BE49-F238E27FC236}">
                <a16:creationId xmlns:a16="http://schemas.microsoft.com/office/drawing/2014/main" id="{061A861E-E0E6-A03D-BA1D-BFD5A434EF00}"/>
              </a:ext>
              <a:ext uri="{C183D7F6-B498-43B3-948B-1728B52AA6E4}">
                <adec:decorative xmlns:adec="http://schemas.microsoft.com/office/drawing/2017/decorative" val="1"/>
              </a:ext>
            </a:extLst>
          </p:cNvPr>
          <p:cNvSpPr/>
          <p:nvPr/>
        </p:nvSpPr>
        <p:spPr>
          <a:xfrm>
            <a:off x="849371" y="5274308"/>
            <a:ext cx="1063540" cy="1063540"/>
          </a:xfrm>
          <a:prstGeom prst="rect">
            <a:avLst/>
          </a:prstGeom>
          <a:solidFill>
            <a:srgbClr val="9C7DA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4" name="Camera">
            <a:extLst>
              <a:ext uri="{FF2B5EF4-FFF2-40B4-BE49-F238E27FC236}">
                <a16:creationId xmlns:a16="http://schemas.microsoft.com/office/drawing/2014/main" id="{632331EB-8703-A40A-D407-4A0479E7BB36}"/>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945711" y="3948369"/>
            <a:ext cx="920327" cy="737960"/>
          </a:xfrm>
          <a:prstGeom prst="rect">
            <a:avLst/>
          </a:prstGeom>
        </p:spPr>
      </p:pic>
      <p:pic>
        <p:nvPicPr>
          <p:cNvPr id="26" name="Sound">
            <a:extLst>
              <a:ext uri="{FF2B5EF4-FFF2-40B4-BE49-F238E27FC236}">
                <a16:creationId xmlns:a16="http://schemas.microsoft.com/office/drawing/2014/main" id="{CF97EB4A-9A84-BA70-3040-64AEFA7E83CD}"/>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r="-12702" b="-14715"/>
          <a:stretch>
            <a:fillRect/>
          </a:stretch>
        </p:blipFill>
        <p:spPr>
          <a:xfrm>
            <a:off x="6647774" y="3948370"/>
            <a:ext cx="920327" cy="846554"/>
          </a:xfrm>
          <a:prstGeom prst="rect">
            <a:avLst/>
          </a:prstGeom>
        </p:spPr>
      </p:pic>
      <p:pic>
        <p:nvPicPr>
          <p:cNvPr id="33" name="Speech">
            <a:extLst>
              <a:ext uri="{FF2B5EF4-FFF2-40B4-BE49-F238E27FC236}">
                <a16:creationId xmlns:a16="http://schemas.microsoft.com/office/drawing/2014/main" id="{9C1DBC80-E725-EA94-8B14-00805B6ED978}"/>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14358" y="5378193"/>
            <a:ext cx="933566" cy="855769"/>
          </a:xfrm>
          <a:prstGeom prst="rect">
            <a:avLst/>
          </a:prstGeom>
        </p:spPr>
      </p:pic>
    </p:spTree>
    <p:extLst>
      <p:ext uri="{BB962C8B-B14F-4D97-AF65-F5344CB8AC3E}">
        <p14:creationId xmlns:p14="http://schemas.microsoft.com/office/powerpoint/2010/main" val="23191540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6"/>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6"/>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7"/>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3"/>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6" grpId="0" animBg="1"/>
      <p:bldP spid="34" grpId="0" animBg="1"/>
      <p:bldP spid="5" grpId="0" animBg="1"/>
      <p:bldP spid="3" grpId="0" animBg="1"/>
      <p:bldP spid="4" grpId="0"/>
      <p:bldP spid="6" grpId="0"/>
      <p:bldP spid="8" grpId="0"/>
      <p:bldP spid="10" grpId="0"/>
      <p:bldP spid="11" grpId="0" animBg="1"/>
      <p:bldP spid="12" grpId="0" animBg="1"/>
      <p:bldP spid="1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1A61D7FD-E69E-424B-D6F2-993A8248957E}"/>
              </a:ext>
              <a:ext uri="{C183D7F6-B498-43B3-948B-1728B52AA6E4}">
                <adec:decorative xmlns:adec="http://schemas.microsoft.com/office/drawing/2017/decorative" val="1"/>
              </a:ext>
            </a:extLst>
          </p:cNvPr>
          <p:cNvSpPr/>
          <p:nvPr/>
        </p:nvSpPr>
        <p:spPr>
          <a:xfrm>
            <a:off x="493305" y="5368790"/>
            <a:ext cx="1167116" cy="1080270"/>
          </a:xfrm>
          <a:prstGeom prst="rect">
            <a:avLst/>
          </a:prstGeom>
          <a:solidFill>
            <a:srgbClr val="EC660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a:extLst>
              <a:ext uri="{FF2B5EF4-FFF2-40B4-BE49-F238E27FC236}">
                <a16:creationId xmlns:a16="http://schemas.microsoft.com/office/drawing/2014/main" id="{6113CB50-AB48-BBB0-30BD-24132F2CB85E}"/>
              </a:ext>
              <a:ext uri="{C183D7F6-B498-43B3-948B-1728B52AA6E4}">
                <adec:decorative xmlns:adec="http://schemas.microsoft.com/office/drawing/2017/decorative" val="1"/>
              </a:ext>
            </a:extLst>
          </p:cNvPr>
          <p:cNvSpPr/>
          <p:nvPr/>
        </p:nvSpPr>
        <p:spPr>
          <a:xfrm>
            <a:off x="493305" y="1928302"/>
            <a:ext cx="1167116" cy="1080270"/>
          </a:xfrm>
          <a:prstGeom prst="rect">
            <a:avLst/>
          </a:prstGeom>
          <a:solidFill>
            <a:srgbClr val="0099C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FC40382A-F49F-8760-D204-BA1875216459}"/>
              </a:ext>
              <a:ext uri="{C183D7F6-B498-43B3-948B-1728B52AA6E4}">
                <adec:decorative xmlns:adec="http://schemas.microsoft.com/office/drawing/2017/decorative" val="1"/>
              </a:ext>
            </a:extLst>
          </p:cNvPr>
          <p:cNvSpPr/>
          <p:nvPr/>
        </p:nvSpPr>
        <p:spPr>
          <a:xfrm>
            <a:off x="493305" y="3075131"/>
            <a:ext cx="1167116" cy="1080270"/>
          </a:xfrm>
          <a:prstGeom prst="rect">
            <a:avLst/>
          </a:prstGeom>
          <a:solidFill>
            <a:srgbClr val="96BE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extLst>
              <a:ext uri="{FF2B5EF4-FFF2-40B4-BE49-F238E27FC236}">
                <a16:creationId xmlns:a16="http://schemas.microsoft.com/office/drawing/2014/main" id="{56FD4C72-63B9-F64F-D9C4-52F594A7C39D}"/>
              </a:ext>
              <a:ext uri="{C183D7F6-B498-43B3-948B-1728B52AA6E4}">
                <adec:decorative xmlns:adec="http://schemas.microsoft.com/office/drawing/2017/decorative" val="1"/>
              </a:ext>
            </a:extLst>
          </p:cNvPr>
          <p:cNvSpPr/>
          <p:nvPr/>
        </p:nvSpPr>
        <p:spPr>
          <a:xfrm>
            <a:off x="493305" y="4221961"/>
            <a:ext cx="1167116" cy="1080270"/>
          </a:xfrm>
          <a:prstGeom prst="rect">
            <a:avLst/>
          </a:prstGeom>
          <a:solidFill>
            <a:srgbClr val="70519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598CD002-A753-BF68-98E7-1BD74A61C9BB}"/>
              </a:ext>
              <a:ext uri="{C183D7F6-B498-43B3-948B-1728B52AA6E4}">
                <adec:decorative xmlns:adec="http://schemas.microsoft.com/office/drawing/2017/decorative" val="1"/>
              </a:ext>
            </a:extLst>
          </p:cNvPr>
          <p:cNvSpPr/>
          <p:nvPr/>
        </p:nvSpPr>
        <p:spPr>
          <a:xfrm>
            <a:off x="1712758" y="1928302"/>
            <a:ext cx="2101266" cy="1080270"/>
          </a:xfrm>
          <a:prstGeom prst="rect">
            <a:avLst/>
          </a:prstGeom>
          <a:solidFill>
            <a:srgbClr val="0099C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78D16F57-AE2C-AA6F-15E3-8127D227ADBE}"/>
              </a:ext>
              <a:ext uri="{C183D7F6-B498-43B3-948B-1728B52AA6E4}">
                <adec:decorative xmlns:adec="http://schemas.microsoft.com/office/drawing/2017/decorative" val="1"/>
              </a:ext>
            </a:extLst>
          </p:cNvPr>
          <p:cNvSpPr/>
          <p:nvPr/>
        </p:nvSpPr>
        <p:spPr>
          <a:xfrm>
            <a:off x="3866361" y="1928302"/>
            <a:ext cx="7809703" cy="1080270"/>
          </a:xfrm>
          <a:prstGeom prst="rect">
            <a:avLst/>
          </a:prstGeom>
          <a:solidFill>
            <a:srgbClr val="0099C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a:extLst>
              <a:ext uri="{FF2B5EF4-FFF2-40B4-BE49-F238E27FC236}">
                <a16:creationId xmlns:a16="http://schemas.microsoft.com/office/drawing/2014/main" id="{9AFF8665-0AB6-2600-5663-A9D041BB47A3}"/>
              </a:ext>
              <a:ext uri="{C183D7F6-B498-43B3-948B-1728B52AA6E4}">
                <adec:decorative xmlns:adec="http://schemas.microsoft.com/office/drawing/2017/decorative" val="1"/>
              </a:ext>
            </a:extLst>
          </p:cNvPr>
          <p:cNvSpPr/>
          <p:nvPr/>
        </p:nvSpPr>
        <p:spPr>
          <a:xfrm>
            <a:off x="1712758" y="3075131"/>
            <a:ext cx="2101266" cy="1080270"/>
          </a:xfrm>
          <a:prstGeom prst="rect">
            <a:avLst/>
          </a:prstGeom>
          <a:solidFill>
            <a:srgbClr val="96BE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a:extLst>
              <a:ext uri="{FF2B5EF4-FFF2-40B4-BE49-F238E27FC236}">
                <a16:creationId xmlns:a16="http://schemas.microsoft.com/office/drawing/2014/main" id="{F582309B-1E6C-1206-7969-AF5EFB7CAECF}"/>
              </a:ext>
              <a:ext uri="{C183D7F6-B498-43B3-948B-1728B52AA6E4}">
                <adec:decorative xmlns:adec="http://schemas.microsoft.com/office/drawing/2017/decorative" val="1"/>
              </a:ext>
            </a:extLst>
          </p:cNvPr>
          <p:cNvSpPr/>
          <p:nvPr/>
        </p:nvSpPr>
        <p:spPr>
          <a:xfrm>
            <a:off x="3866361" y="3075131"/>
            <a:ext cx="7809703" cy="1080270"/>
          </a:xfrm>
          <a:prstGeom prst="rect">
            <a:avLst/>
          </a:prstGeom>
          <a:solidFill>
            <a:srgbClr val="96BE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id="{566A7B3F-27F8-2388-C9DE-F452066A0E63}"/>
              </a:ext>
              <a:ext uri="{C183D7F6-B498-43B3-948B-1728B52AA6E4}">
                <adec:decorative xmlns:adec="http://schemas.microsoft.com/office/drawing/2017/decorative" val="1"/>
              </a:ext>
            </a:extLst>
          </p:cNvPr>
          <p:cNvSpPr/>
          <p:nvPr/>
        </p:nvSpPr>
        <p:spPr>
          <a:xfrm>
            <a:off x="1712758" y="4221961"/>
            <a:ext cx="2101266" cy="1080270"/>
          </a:xfrm>
          <a:prstGeom prst="rect">
            <a:avLst/>
          </a:prstGeom>
          <a:solidFill>
            <a:srgbClr val="70519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ectangle 24">
            <a:extLst>
              <a:ext uri="{FF2B5EF4-FFF2-40B4-BE49-F238E27FC236}">
                <a16:creationId xmlns:a16="http://schemas.microsoft.com/office/drawing/2014/main" id="{8C07D087-51FE-70EF-5F93-AE831CA22CB1}"/>
              </a:ext>
              <a:ext uri="{C183D7F6-B498-43B3-948B-1728B52AA6E4}">
                <adec:decorative xmlns:adec="http://schemas.microsoft.com/office/drawing/2017/decorative" val="1"/>
              </a:ext>
            </a:extLst>
          </p:cNvPr>
          <p:cNvSpPr/>
          <p:nvPr/>
        </p:nvSpPr>
        <p:spPr>
          <a:xfrm>
            <a:off x="3866361" y="4221961"/>
            <a:ext cx="7809703" cy="1080270"/>
          </a:xfrm>
          <a:prstGeom prst="rect">
            <a:avLst/>
          </a:prstGeom>
          <a:solidFill>
            <a:srgbClr val="70519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ectangle 26">
            <a:extLst>
              <a:ext uri="{FF2B5EF4-FFF2-40B4-BE49-F238E27FC236}">
                <a16:creationId xmlns:a16="http://schemas.microsoft.com/office/drawing/2014/main" id="{B38725A5-9A0A-7D66-7BFB-A88064DD9867}"/>
              </a:ext>
              <a:ext uri="{C183D7F6-B498-43B3-948B-1728B52AA6E4}">
                <adec:decorative xmlns:adec="http://schemas.microsoft.com/office/drawing/2017/decorative" val="1"/>
              </a:ext>
            </a:extLst>
          </p:cNvPr>
          <p:cNvSpPr/>
          <p:nvPr/>
        </p:nvSpPr>
        <p:spPr>
          <a:xfrm>
            <a:off x="1712758" y="5368790"/>
            <a:ext cx="2101266" cy="1080270"/>
          </a:xfrm>
          <a:prstGeom prst="rect">
            <a:avLst/>
          </a:prstGeom>
          <a:solidFill>
            <a:srgbClr val="EC660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Rectangle 27">
            <a:extLst>
              <a:ext uri="{FF2B5EF4-FFF2-40B4-BE49-F238E27FC236}">
                <a16:creationId xmlns:a16="http://schemas.microsoft.com/office/drawing/2014/main" id="{7EA37C82-7493-CC52-4FB3-C12898CC387C}"/>
              </a:ext>
              <a:ext uri="{C183D7F6-B498-43B3-948B-1728B52AA6E4}">
                <adec:decorative xmlns:adec="http://schemas.microsoft.com/office/drawing/2017/decorative" val="1"/>
              </a:ext>
            </a:extLst>
          </p:cNvPr>
          <p:cNvSpPr/>
          <p:nvPr/>
        </p:nvSpPr>
        <p:spPr>
          <a:xfrm>
            <a:off x="3866361" y="5368790"/>
            <a:ext cx="7809703" cy="1080270"/>
          </a:xfrm>
          <a:prstGeom prst="rect">
            <a:avLst/>
          </a:prstGeom>
          <a:solidFill>
            <a:srgbClr val="EC660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1">
            <a:extLst>
              <a:ext uri="{FF2B5EF4-FFF2-40B4-BE49-F238E27FC236}">
                <a16:creationId xmlns:a16="http://schemas.microsoft.com/office/drawing/2014/main" id="{580E4746-784D-4762-DDD4-97417B1015FD}"/>
              </a:ext>
            </a:extLst>
          </p:cNvPr>
          <p:cNvSpPr txBox="1">
            <a:spLocks noGrp="1"/>
          </p:cNvSpPr>
          <p:nvPr>
            <p:ph type="title" idx="4294967295"/>
          </p:nvPr>
        </p:nvSpPr>
        <p:spPr>
          <a:xfrm>
            <a:off x="764338" y="436640"/>
            <a:ext cx="11427662" cy="7571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spAutoFit/>
          </a:bodyPr>
          <a:lstStyle>
            <a:lvl1pPr algn="l" defTabSz="914400" rtl="0" eaLnBrk="1" latinLnBrk="0" hangingPunct="1">
              <a:lnSpc>
                <a:spcPct val="90000"/>
              </a:lnSpc>
              <a:spcBef>
                <a:spcPct val="0"/>
              </a:spcBef>
              <a:buNone/>
              <a:defRPr sz="5000" b="1" i="0" kern="1200">
                <a:solidFill>
                  <a:schemeClr val="bg1"/>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4800" b="1" i="0" u="none" strike="noStrike" kern="1200" cap="none" spc="0" normalizeH="0" baseline="0" noProof="0" dirty="0">
                <a:ln>
                  <a:noFill/>
                </a:ln>
                <a:solidFill>
                  <a:schemeClr val="bg1"/>
                </a:solidFill>
                <a:effectLst/>
                <a:uLnTx/>
                <a:uFillTx/>
                <a:latin typeface="Arial" panose="020B0604020202020204" pitchFamily="34" charset="0"/>
                <a:ea typeface="+mj-ea"/>
                <a:cs typeface="Arial" panose="020B0604020202020204" pitchFamily="34" charset="0"/>
              </a:rPr>
              <a:t>Top tips to structure your pitch</a:t>
            </a:r>
          </a:p>
        </p:txBody>
      </p:sp>
      <p:sp>
        <p:nvSpPr>
          <p:cNvPr id="31" name="Subtitle 2">
            <a:extLst>
              <a:ext uri="{FF2B5EF4-FFF2-40B4-BE49-F238E27FC236}">
                <a16:creationId xmlns:a16="http://schemas.microsoft.com/office/drawing/2014/main" id="{A56F0845-9F47-EB39-ABE2-C8EEFBDC234D}"/>
              </a:ext>
            </a:extLst>
          </p:cNvPr>
          <p:cNvSpPr txBox="1">
            <a:spLocks/>
          </p:cNvSpPr>
          <p:nvPr/>
        </p:nvSpPr>
        <p:spPr>
          <a:xfrm>
            <a:off x="1781259" y="1928302"/>
            <a:ext cx="1934612" cy="1096230"/>
          </a:xfrm>
          <a:prstGeom prst="rect">
            <a:avLst/>
          </a:prstGeom>
        </p:spPr>
        <p:txBody>
          <a:bodyPr vert="horz" wrap="square" lIns="91440" tIns="45720" rIns="91440" bIns="45720" rtlCol="0"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b="1" dirty="0">
                <a:solidFill>
                  <a:schemeClr val="bg1"/>
                </a:solidFill>
              </a:rPr>
              <a:t>Hook:</a:t>
            </a:r>
            <a:endParaRPr lang="en-GB" dirty="0">
              <a:solidFill>
                <a:schemeClr val="bg1"/>
              </a:solidFill>
            </a:endParaRPr>
          </a:p>
        </p:txBody>
      </p:sp>
      <p:sp>
        <p:nvSpPr>
          <p:cNvPr id="32" name="Subtitle 2">
            <a:extLst>
              <a:ext uri="{FF2B5EF4-FFF2-40B4-BE49-F238E27FC236}">
                <a16:creationId xmlns:a16="http://schemas.microsoft.com/office/drawing/2014/main" id="{FD2A8C1D-F7D1-5ADA-31C1-C978FC966404}"/>
              </a:ext>
            </a:extLst>
          </p:cNvPr>
          <p:cNvSpPr txBox="1">
            <a:spLocks/>
          </p:cNvSpPr>
          <p:nvPr/>
        </p:nvSpPr>
        <p:spPr>
          <a:xfrm>
            <a:off x="3934862" y="1924550"/>
            <a:ext cx="7911567" cy="1080271"/>
          </a:xfrm>
          <a:prstGeom prst="rect">
            <a:avLst/>
          </a:prstGeom>
        </p:spPr>
        <p:txBody>
          <a:bodyPr vert="horz" wrap="square" lIns="91440" tIns="45720" rIns="91440" bIns="45720" rtlCol="0"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dirty="0">
                <a:solidFill>
                  <a:schemeClr val="bg1"/>
                </a:solidFill>
              </a:rPr>
              <a:t>Start with a question or a shocking fact.</a:t>
            </a:r>
          </a:p>
        </p:txBody>
      </p:sp>
      <p:sp>
        <p:nvSpPr>
          <p:cNvPr id="35" name="Subtitle 2">
            <a:extLst>
              <a:ext uri="{FF2B5EF4-FFF2-40B4-BE49-F238E27FC236}">
                <a16:creationId xmlns:a16="http://schemas.microsoft.com/office/drawing/2014/main" id="{9B3EB546-9A05-33BF-E065-36FD987F0C22}"/>
              </a:ext>
            </a:extLst>
          </p:cNvPr>
          <p:cNvSpPr txBox="1">
            <a:spLocks/>
          </p:cNvSpPr>
          <p:nvPr/>
        </p:nvSpPr>
        <p:spPr>
          <a:xfrm>
            <a:off x="1781257" y="3080143"/>
            <a:ext cx="1986949" cy="1091219"/>
          </a:xfrm>
          <a:prstGeom prst="rect">
            <a:avLst/>
          </a:prstGeom>
        </p:spPr>
        <p:txBody>
          <a:bodyPr vert="horz" wrap="square" lIns="91440" tIns="45720" rIns="91440" bIns="45720" rtlCol="0"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b="1" dirty="0">
                <a:solidFill>
                  <a:schemeClr val="bg1"/>
                </a:solidFill>
              </a:rPr>
              <a:t>Connection:</a:t>
            </a:r>
            <a:endParaRPr lang="en-GB" dirty="0">
              <a:solidFill>
                <a:schemeClr val="bg1"/>
              </a:solidFill>
            </a:endParaRPr>
          </a:p>
        </p:txBody>
      </p:sp>
      <p:sp>
        <p:nvSpPr>
          <p:cNvPr id="38" name="Subtitle 2">
            <a:extLst>
              <a:ext uri="{FF2B5EF4-FFF2-40B4-BE49-F238E27FC236}">
                <a16:creationId xmlns:a16="http://schemas.microsoft.com/office/drawing/2014/main" id="{ACA6BAA3-641F-1691-1D94-70E2F042CBC6}"/>
              </a:ext>
            </a:extLst>
          </p:cNvPr>
          <p:cNvSpPr txBox="1">
            <a:spLocks/>
          </p:cNvSpPr>
          <p:nvPr/>
        </p:nvSpPr>
        <p:spPr>
          <a:xfrm>
            <a:off x="3949101" y="3080143"/>
            <a:ext cx="7911567" cy="1091219"/>
          </a:xfrm>
          <a:prstGeom prst="rect">
            <a:avLst/>
          </a:prstGeom>
        </p:spPr>
        <p:txBody>
          <a:bodyPr vert="horz" wrap="square" lIns="91440" tIns="45720" rIns="91440" bIns="45720" rtlCol="0"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dirty="0">
                <a:solidFill>
                  <a:schemeClr val="bg1"/>
                </a:solidFill>
              </a:rPr>
              <a:t>Mention an issue or a solution you care about.</a:t>
            </a:r>
          </a:p>
        </p:txBody>
      </p:sp>
      <p:sp>
        <p:nvSpPr>
          <p:cNvPr id="39" name="Subtitle 2">
            <a:extLst>
              <a:ext uri="{FF2B5EF4-FFF2-40B4-BE49-F238E27FC236}">
                <a16:creationId xmlns:a16="http://schemas.microsoft.com/office/drawing/2014/main" id="{2CBEB38A-45F9-BF36-CC79-93E2F94F46E6}"/>
              </a:ext>
            </a:extLst>
          </p:cNvPr>
          <p:cNvSpPr txBox="1">
            <a:spLocks/>
          </p:cNvSpPr>
          <p:nvPr/>
        </p:nvSpPr>
        <p:spPr>
          <a:xfrm>
            <a:off x="1751614" y="4221961"/>
            <a:ext cx="2016591" cy="1080270"/>
          </a:xfrm>
          <a:prstGeom prst="rect">
            <a:avLst/>
          </a:prstGeom>
        </p:spPr>
        <p:txBody>
          <a:bodyPr vert="horz" wrap="square" lIns="91440" tIns="45720" rIns="91440" bIns="45720" rtlCol="0"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b="1" dirty="0">
                <a:solidFill>
                  <a:schemeClr val="bg1"/>
                </a:solidFill>
              </a:rPr>
              <a:t>Logic:</a:t>
            </a:r>
            <a:endParaRPr lang="en-GB" dirty="0">
              <a:solidFill>
                <a:schemeClr val="bg1"/>
              </a:solidFill>
            </a:endParaRPr>
          </a:p>
        </p:txBody>
      </p:sp>
      <p:sp>
        <p:nvSpPr>
          <p:cNvPr id="40" name="Subtitle 2">
            <a:extLst>
              <a:ext uri="{FF2B5EF4-FFF2-40B4-BE49-F238E27FC236}">
                <a16:creationId xmlns:a16="http://schemas.microsoft.com/office/drawing/2014/main" id="{69E586FD-017E-EF4D-C8FB-9A6DF0BB5F60}"/>
              </a:ext>
            </a:extLst>
          </p:cNvPr>
          <p:cNvSpPr txBox="1">
            <a:spLocks/>
          </p:cNvSpPr>
          <p:nvPr/>
        </p:nvSpPr>
        <p:spPr>
          <a:xfrm>
            <a:off x="3949100" y="4221960"/>
            <a:ext cx="7726963" cy="1080270"/>
          </a:xfrm>
          <a:prstGeom prst="rect">
            <a:avLst/>
          </a:prstGeom>
        </p:spPr>
        <p:txBody>
          <a:bodyPr vert="horz" wrap="square" lIns="91440" tIns="45720" rIns="91440" bIns="45720" rtlCol="0"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dirty="0">
                <a:solidFill>
                  <a:schemeClr val="bg1"/>
                </a:solidFill>
              </a:rPr>
              <a:t>Explain why a vote does or doesn’t matter. </a:t>
            </a:r>
          </a:p>
        </p:txBody>
      </p:sp>
      <p:sp>
        <p:nvSpPr>
          <p:cNvPr id="42" name="Subtitle 2">
            <a:extLst>
              <a:ext uri="{FF2B5EF4-FFF2-40B4-BE49-F238E27FC236}">
                <a16:creationId xmlns:a16="http://schemas.microsoft.com/office/drawing/2014/main" id="{D14E1F51-AB30-AF3F-23F0-BB1E5BEF81D5}"/>
              </a:ext>
            </a:extLst>
          </p:cNvPr>
          <p:cNvSpPr txBox="1">
            <a:spLocks/>
          </p:cNvSpPr>
          <p:nvPr/>
        </p:nvSpPr>
        <p:spPr>
          <a:xfrm>
            <a:off x="1762747" y="5368790"/>
            <a:ext cx="2051277" cy="1080269"/>
          </a:xfrm>
          <a:prstGeom prst="rect">
            <a:avLst/>
          </a:prstGeom>
        </p:spPr>
        <p:txBody>
          <a:bodyPr vert="horz" wrap="square" lIns="91440" tIns="45720" rIns="91440" bIns="45720" rtlCol="0"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b="1" dirty="0">
                <a:solidFill>
                  <a:schemeClr val="bg1"/>
                </a:solidFill>
              </a:rPr>
              <a:t>Call</a:t>
            </a:r>
            <a:br>
              <a:rPr lang="en-GB" b="1" dirty="0">
                <a:solidFill>
                  <a:schemeClr val="bg1"/>
                </a:solidFill>
              </a:rPr>
            </a:br>
            <a:r>
              <a:rPr lang="en-GB" b="1" dirty="0">
                <a:solidFill>
                  <a:schemeClr val="bg1"/>
                </a:solidFill>
              </a:rPr>
              <a:t>to Action:</a:t>
            </a:r>
            <a:endParaRPr lang="en-GB" dirty="0">
              <a:solidFill>
                <a:schemeClr val="bg1"/>
              </a:solidFill>
            </a:endParaRPr>
          </a:p>
        </p:txBody>
      </p:sp>
      <p:sp>
        <p:nvSpPr>
          <p:cNvPr id="43" name="Subtitle 2">
            <a:extLst>
              <a:ext uri="{FF2B5EF4-FFF2-40B4-BE49-F238E27FC236}">
                <a16:creationId xmlns:a16="http://schemas.microsoft.com/office/drawing/2014/main" id="{ECFB6EEE-C2AE-579E-53C6-B1867287A4CD}"/>
              </a:ext>
            </a:extLst>
          </p:cNvPr>
          <p:cNvSpPr txBox="1">
            <a:spLocks/>
          </p:cNvSpPr>
          <p:nvPr/>
        </p:nvSpPr>
        <p:spPr>
          <a:xfrm>
            <a:off x="3949101" y="5368790"/>
            <a:ext cx="7417566" cy="1080269"/>
          </a:xfrm>
          <a:prstGeom prst="rect">
            <a:avLst/>
          </a:prstGeom>
        </p:spPr>
        <p:txBody>
          <a:bodyPr vert="horz" wrap="square" lIns="91440" tIns="45720" rIns="91440" bIns="45720" rtlCol="0"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dirty="0">
                <a:solidFill>
                  <a:schemeClr val="bg1"/>
                </a:solidFill>
              </a:rPr>
              <a:t>End with a powerful reason to vote… or not to vote!</a:t>
            </a:r>
          </a:p>
        </p:txBody>
      </p:sp>
      <p:pic>
        <p:nvPicPr>
          <p:cNvPr id="57" name="Hook">
            <a:extLst>
              <a:ext uri="{FF2B5EF4-FFF2-40B4-BE49-F238E27FC236}">
                <a16:creationId xmlns:a16="http://schemas.microsoft.com/office/drawing/2014/main" id="{88928F2A-69E3-3183-EEDA-C3D006B88FF9}"/>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b="-4396"/>
          <a:stretch>
            <a:fillRect/>
          </a:stretch>
        </p:blipFill>
        <p:spPr>
          <a:xfrm>
            <a:off x="731152" y="2027154"/>
            <a:ext cx="682626" cy="898525"/>
          </a:xfrm>
          <a:prstGeom prst="rect">
            <a:avLst/>
          </a:prstGeom>
        </p:spPr>
      </p:pic>
      <p:pic>
        <p:nvPicPr>
          <p:cNvPr id="59" name="Lightbulb">
            <a:extLst>
              <a:ext uri="{FF2B5EF4-FFF2-40B4-BE49-F238E27FC236}">
                <a16:creationId xmlns:a16="http://schemas.microsoft.com/office/drawing/2014/main" id="{7C214673-5BD1-6CE1-0617-F73C09201033}"/>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t="-904"/>
          <a:stretch>
            <a:fillRect/>
          </a:stretch>
        </p:blipFill>
        <p:spPr>
          <a:xfrm>
            <a:off x="575204" y="4312832"/>
            <a:ext cx="947906" cy="898525"/>
          </a:xfrm>
          <a:prstGeom prst="rect">
            <a:avLst/>
          </a:prstGeom>
        </p:spPr>
      </p:pic>
      <p:pic>
        <p:nvPicPr>
          <p:cNvPr id="60" name="Call to Action">
            <a:extLst>
              <a:ext uri="{FF2B5EF4-FFF2-40B4-BE49-F238E27FC236}">
                <a16:creationId xmlns:a16="http://schemas.microsoft.com/office/drawing/2014/main" id="{5166711A-0734-3B52-887A-4F6617AE6B75}"/>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575204" y="5402658"/>
            <a:ext cx="998098" cy="1080269"/>
          </a:xfrm>
          <a:prstGeom prst="rect">
            <a:avLst/>
          </a:prstGeom>
        </p:spPr>
      </p:pic>
      <p:pic>
        <p:nvPicPr>
          <p:cNvPr id="62" name="Care">
            <a:extLst>
              <a:ext uri="{FF2B5EF4-FFF2-40B4-BE49-F238E27FC236}">
                <a16:creationId xmlns:a16="http://schemas.microsoft.com/office/drawing/2014/main" id="{34AF64FD-C8CC-B3FA-6E6D-23745B5E3730}"/>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530225" y="3107424"/>
            <a:ext cx="1080717" cy="991233"/>
          </a:xfrm>
          <a:prstGeom prst="rect">
            <a:avLst/>
          </a:prstGeom>
        </p:spPr>
      </p:pic>
    </p:spTree>
    <p:extLst>
      <p:ext uri="{BB962C8B-B14F-4D97-AF65-F5344CB8AC3E}">
        <p14:creationId xmlns:p14="http://schemas.microsoft.com/office/powerpoint/2010/main" val="39951928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9"/>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0"/>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5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7"/>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7"/>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8"/>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42"/>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43"/>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5" grpId="0" animBg="1"/>
      <p:bldP spid="16" grpId="0" animBg="1"/>
      <p:bldP spid="21" grpId="0" animBg="1"/>
      <p:bldP spid="22" grpId="0" animBg="1"/>
      <p:bldP spid="23" grpId="0" animBg="1"/>
      <p:bldP spid="25" grpId="0" animBg="1"/>
      <p:bldP spid="27" grpId="0" animBg="1"/>
      <p:bldP spid="28" grpId="0" animBg="1"/>
      <p:bldP spid="35" grpId="0"/>
      <p:bldP spid="38" grpId="0"/>
      <p:bldP spid="39" grpId="0"/>
      <p:bldP spid="40" grpId="0"/>
      <p:bldP spid="42" grpId="0"/>
      <p:bldP spid="4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1A61D7FD-E69E-424B-D6F2-993A8248957E}"/>
              </a:ext>
              <a:ext uri="{C183D7F6-B498-43B3-948B-1728B52AA6E4}">
                <adec:decorative xmlns:adec="http://schemas.microsoft.com/office/drawing/2017/decorative" val="1"/>
              </a:ext>
            </a:extLst>
          </p:cNvPr>
          <p:cNvSpPr/>
          <p:nvPr/>
        </p:nvSpPr>
        <p:spPr>
          <a:xfrm>
            <a:off x="493305" y="5368790"/>
            <a:ext cx="1167116" cy="1080270"/>
          </a:xfrm>
          <a:prstGeom prst="rect">
            <a:avLst/>
          </a:prstGeom>
          <a:solidFill>
            <a:srgbClr val="EC660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a:extLst>
              <a:ext uri="{FF2B5EF4-FFF2-40B4-BE49-F238E27FC236}">
                <a16:creationId xmlns:a16="http://schemas.microsoft.com/office/drawing/2014/main" id="{6113CB50-AB48-BBB0-30BD-24132F2CB85E}"/>
              </a:ext>
              <a:ext uri="{C183D7F6-B498-43B3-948B-1728B52AA6E4}">
                <adec:decorative xmlns:adec="http://schemas.microsoft.com/office/drawing/2017/decorative" val="1"/>
              </a:ext>
            </a:extLst>
          </p:cNvPr>
          <p:cNvSpPr/>
          <p:nvPr/>
        </p:nvSpPr>
        <p:spPr>
          <a:xfrm>
            <a:off x="493305" y="1928302"/>
            <a:ext cx="1167116" cy="1080270"/>
          </a:xfrm>
          <a:prstGeom prst="rect">
            <a:avLst/>
          </a:prstGeom>
          <a:solidFill>
            <a:srgbClr val="96BE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FC40382A-F49F-8760-D204-BA1875216459}"/>
              </a:ext>
              <a:ext uri="{C183D7F6-B498-43B3-948B-1728B52AA6E4}">
                <adec:decorative xmlns:adec="http://schemas.microsoft.com/office/drawing/2017/decorative" val="1"/>
              </a:ext>
            </a:extLst>
          </p:cNvPr>
          <p:cNvSpPr/>
          <p:nvPr/>
        </p:nvSpPr>
        <p:spPr>
          <a:xfrm>
            <a:off x="493305" y="3075131"/>
            <a:ext cx="1167116" cy="1080270"/>
          </a:xfrm>
          <a:prstGeom prst="rect">
            <a:avLst/>
          </a:prstGeom>
          <a:solidFill>
            <a:srgbClr val="0099C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extLst>
              <a:ext uri="{FF2B5EF4-FFF2-40B4-BE49-F238E27FC236}">
                <a16:creationId xmlns:a16="http://schemas.microsoft.com/office/drawing/2014/main" id="{56FD4C72-63B9-F64F-D9C4-52F594A7C39D}"/>
              </a:ext>
              <a:ext uri="{C183D7F6-B498-43B3-948B-1728B52AA6E4}">
                <adec:decorative xmlns:adec="http://schemas.microsoft.com/office/drawing/2017/decorative" val="1"/>
              </a:ext>
            </a:extLst>
          </p:cNvPr>
          <p:cNvSpPr/>
          <p:nvPr/>
        </p:nvSpPr>
        <p:spPr>
          <a:xfrm>
            <a:off x="493305" y="4221961"/>
            <a:ext cx="1167116" cy="1080270"/>
          </a:xfrm>
          <a:prstGeom prst="rect">
            <a:avLst/>
          </a:prstGeom>
          <a:solidFill>
            <a:srgbClr val="70519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598CD002-A753-BF68-98E7-1BD74A61C9BB}"/>
              </a:ext>
              <a:ext uri="{C183D7F6-B498-43B3-948B-1728B52AA6E4}">
                <adec:decorative xmlns:adec="http://schemas.microsoft.com/office/drawing/2017/decorative" val="1"/>
              </a:ext>
            </a:extLst>
          </p:cNvPr>
          <p:cNvSpPr/>
          <p:nvPr/>
        </p:nvSpPr>
        <p:spPr>
          <a:xfrm>
            <a:off x="1712758" y="1928302"/>
            <a:ext cx="2101266" cy="1080270"/>
          </a:xfrm>
          <a:prstGeom prst="rect">
            <a:avLst/>
          </a:prstGeom>
          <a:solidFill>
            <a:srgbClr val="96BE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78D16F57-AE2C-AA6F-15E3-8127D227ADBE}"/>
              </a:ext>
              <a:ext uri="{C183D7F6-B498-43B3-948B-1728B52AA6E4}">
                <adec:decorative xmlns:adec="http://schemas.microsoft.com/office/drawing/2017/decorative" val="1"/>
              </a:ext>
            </a:extLst>
          </p:cNvPr>
          <p:cNvSpPr/>
          <p:nvPr/>
        </p:nvSpPr>
        <p:spPr>
          <a:xfrm>
            <a:off x="3866361" y="1928302"/>
            <a:ext cx="7809703" cy="1080270"/>
          </a:xfrm>
          <a:prstGeom prst="rect">
            <a:avLst/>
          </a:prstGeom>
          <a:solidFill>
            <a:srgbClr val="96BE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a:extLst>
              <a:ext uri="{FF2B5EF4-FFF2-40B4-BE49-F238E27FC236}">
                <a16:creationId xmlns:a16="http://schemas.microsoft.com/office/drawing/2014/main" id="{9AFF8665-0AB6-2600-5663-A9D041BB47A3}"/>
              </a:ext>
              <a:ext uri="{C183D7F6-B498-43B3-948B-1728B52AA6E4}">
                <adec:decorative xmlns:adec="http://schemas.microsoft.com/office/drawing/2017/decorative" val="1"/>
              </a:ext>
            </a:extLst>
          </p:cNvPr>
          <p:cNvSpPr/>
          <p:nvPr/>
        </p:nvSpPr>
        <p:spPr>
          <a:xfrm>
            <a:off x="1712758" y="3075131"/>
            <a:ext cx="2101266" cy="1080270"/>
          </a:xfrm>
          <a:prstGeom prst="rect">
            <a:avLst/>
          </a:prstGeom>
          <a:solidFill>
            <a:srgbClr val="0099C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a:extLst>
              <a:ext uri="{FF2B5EF4-FFF2-40B4-BE49-F238E27FC236}">
                <a16:creationId xmlns:a16="http://schemas.microsoft.com/office/drawing/2014/main" id="{F582309B-1E6C-1206-7969-AF5EFB7CAECF}"/>
              </a:ext>
              <a:ext uri="{C183D7F6-B498-43B3-948B-1728B52AA6E4}">
                <adec:decorative xmlns:adec="http://schemas.microsoft.com/office/drawing/2017/decorative" val="1"/>
              </a:ext>
            </a:extLst>
          </p:cNvPr>
          <p:cNvSpPr/>
          <p:nvPr/>
        </p:nvSpPr>
        <p:spPr>
          <a:xfrm>
            <a:off x="3866361" y="3075131"/>
            <a:ext cx="7809703" cy="1080270"/>
          </a:xfrm>
          <a:prstGeom prst="rect">
            <a:avLst/>
          </a:prstGeom>
          <a:solidFill>
            <a:srgbClr val="0099C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Rectangle 22">
            <a:extLst>
              <a:ext uri="{FF2B5EF4-FFF2-40B4-BE49-F238E27FC236}">
                <a16:creationId xmlns:a16="http://schemas.microsoft.com/office/drawing/2014/main" id="{566A7B3F-27F8-2388-C9DE-F452066A0E63}"/>
              </a:ext>
              <a:ext uri="{C183D7F6-B498-43B3-948B-1728B52AA6E4}">
                <adec:decorative xmlns:adec="http://schemas.microsoft.com/office/drawing/2017/decorative" val="1"/>
              </a:ext>
            </a:extLst>
          </p:cNvPr>
          <p:cNvSpPr/>
          <p:nvPr/>
        </p:nvSpPr>
        <p:spPr>
          <a:xfrm>
            <a:off x="1712758" y="4221961"/>
            <a:ext cx="2101266" cy="1080270"/>
          </a:xfrm>
          <a:prstGeom prst="rect">
            <a:avLst/>
          </a:prstGeom>
          <a:solidFill>
            <a:srgbClr val="70519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ectangle 24">
            <a:extLst>
              <a:ext uri="{FF2B5EF4-FFF2-40B4-BE49-F238E27FC236}">
                <a16:creationId xmlns:a16="http://schemas.microsoft.com/office/drawing/2014/main" id="{8C07D087-51FE-70EF-5F93-AE831CA22CB1}"/>
              </a:ext>
              <a:ext uri="{C183D7F6-B498-43B3-948B-1728B52AA6E4}">
                <adec:decorative xmlns:adec="http://schemas.microsoft.com/office/drawing/2017/decorative" val="1"/>
              </a:ext>
            </a:extLst>
          </p:cNvPr>
          <p:cNvSpPr/>
          <p:nvPr/>
        </p:nvSpPr>
        <p:spPr>
          <a:xfrm>
            <a:off x="3866361" y="4221961"/>
            <a:ext cx="7809703" cy="1080270"/>
          </a:xfrm>
          <a:prstGeom prst="rect">
            <a:avLst/>
          </a:prstGeom>
          <a:solidFill>
            <a:srgbClr val="70519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ectangle 26">
            <a:extLst>
              <a:ext uri="{FF2B5EF4-FFF2-40B4-BE49-F238E27FC236}">
                <a16:creationId xmlns:a16="http://schemas.microsoft.com/office/drawing/2014/main" id="{B38725A5-9A0A-7D66-7BFB-A88064DD9867}"/>
              </a:ext>
              <a:ext uri="{C183D7F6-B498-43B3-948B-1728B52AA6E4}">
                <adec:decorative xmlns:adec="http://schemas.microsoft.com/office/drawing/2017/decorative" val="1"/>
              </a:ext>
            </a:extLst>
          </p:cNvPr>
          <p:cNvSpPr/>
          <p:nvPr/>
        </p:nvSpPr>
        <p:spPr>
          <a:xfrm>
            <a:off x="1712758" y="5368790"/>
            <a:ext cx="2101266" cy="1080270"/>
          </a:xfrm>
          <a:prstGeom prst="rect">
            <a:avLst/>
          </a:prstGeom>
          <a:solidFill>
            <a:srgbClr val="EC660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Rectangle 27">
            <a:extLst>
              <a:ext uri="{FF2B5EF4-FFF2-40B4-BE49-F238E27FC236}">
                <a16:creationId xmlns:a16="http://schemas.microsoft.com/office/drawing/2014/main" id="{7EA37C82-7493-CC52-4FB3-C12898CC387C}"/>
              </a:ext>
              <a:ext uri="{C183D7F6-B498-43B3-948B-1728B52AA6E4}">
                <adec:decorative xmlns:adec="http://schemas.microsoft.com/office/drawing/2017/decorative" val="1"/>
              </a:ext>
            </a:extLst>
          </p:cNvPr>
          <p:cNvSpPr/>
          <p:nvPr/>
        </p:nvSpPr>
        <p:spPr>
          <a:xfrm>
            <a:off x="3866361" y="5368790"/>
            <a:ext cx="7809703" cy="1080270"/>
          </a:xfrm>
          <a:prstGeom prst="rect">
            <a:avLst/>
          </a:prstGeom>
          <a:solidFill>
            <a:srgbClr val="EC660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1">
            <a:extLst>
              <a:ext uri="{FF2B5EF4-FFF2-40B4-BE49-F238E27FC236}">
                <a16:creationId xmlns:a16="http://schemas.microsoft.com/office/drawing/2014/main" id="{580E4746-784D-4762-DDD4-97417B1015FD}"/>
              </a:ext>
            </a:extLst>
          </p:cNvPr>
          <p:cNvSpPr txBox="1">
            <a:spLocks noGrp="1"/>
          </p:cNvSpPr>
          <p:nvPr>
            <p:ph type="title" idx="4294967295"/>
          </p:nvPr>
        </p:nvSpPr>
        <p:spPr>
          <a:xfrm>
            <a:off x="764338" y="408940"/>
            <a:ext cx="11427662" cy="784830"/>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spAutoFit/>
          </a:bodyPr>
          <a:lstStyle>
            <a:lvl1pPr algn="l" defTabSz="914400" rtl="0" eaLnBrk="1" latinLnBrk="0" hangingPunct="1">
              <a:lnSpc>
                <a:spcPct val="90000"/>
              </a:lnSpc>
              <a:spcBef>
                <a:spcPct val="0"/>
              </a:spcBef>
              <a:buNone/>
              <a:defRPr sz="5000" b="1" i="0" kern="1200">
                <a:solidFill>
                  <a:schemeClr val="bg1"/>
                </a:solidFill>
                <a:latin typeface="Arial" panose="020B0604020202020204" pitchFamily="34" charset="0"/>
                <a:ea typeface="+mj-ea"/>
                <a:cs typeface="Arial" panose="020B0604020202020204"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5000" b="1" i="0" u="none" strike="noStrike" kern="1200" cap="none" spc="0" normalizeH="0" baseline="0" noProof="0" dirty="0">
                <a:ln>
                  <a:noFill/>
                </a:ln>
                <a:solidFill>
                  <a:schemeClr val="bg1"/>
                </a:solidFill>
                <a:effectLst/>
                <a:uLnTx/>
                <a:uFillTx/>
                <a:latin typeface="Arial" panose="020B0604020202020204" pitchFamily="34" charset="0"/>
                <a:ea typeface="+mj-ea"/>
                <a:cs typeface="Arial" panose="020B0604020202020204" pitchFamily="34" charset="0"/>
              </a:rPr>
              <a:t>Public speaking </a:t>
            </a:r>
            <a:r>
              <a:rPr lang="en-GB" dirty="0"/>
              <a:t>t</a:t>
            </a:r>
            <a:r>
              <a:rPr kumimoji="0" lang="en-GB" sz="5000" b="1" i="0" u="none" strike="noStrike" kern="1200" cap="none" spc="0" normalizeH="0" baseline="0" noProof="0" dirty="0">
                <a:ln>
                  <a:noFill/>
                </a:ln>
                <a:solidFill>
                  <a:schemeClr val="bg1"/>
                </a:solidFill>
                <a:effectLst/>
                <a:uLnTx/>
                <a:uFillTx/>
                <a:latin typeface="Arial" panose="020B0604020202020204" pitchFamily="34" charset="0"/>
                <a:ea typeface="+mj-ea"/>
                <a:cs typeface="Arial" panose="020B0604020202020204" pitchFamily="34" charset="0"/>
              </a:rPr>
              <a:t>op </a:t>
            </a:r>
            <a:r>
              <a:rPr lang="en-GB" dirty="0"/>
              <a:t>t</a:t>
            </a:r>
            <a:r>
              <a:rPr kumimoji="0" lang="en-GB" sz="5000" b="1" i="0" u="none" strike="noStrike" kern="1200" cap="none" spc="0" normalizeH="0" baseline="0" noProof="0" dirty="0" err="1">
                <a:ln>
                  <a:noFill/>
                </a:ln>
                <a:solidFill>
                  <a:schemeClr val="bg1"/>
                </a:solidFill>
                <a:effectLst/>
                <a:uLnTx/>
                <a:uFillTx/>
                <a:latin typeface="Arial" panose="020B0604020202020204" pitchFamily="34" charset="0"/>
                <a:ea typeface="+mj-ea"/>
                <a:cs typeface="Arial" panose="020B0604020202020204" pitchFamily="34" charset="0"/>
              </a:rPr>
              <a:t>ips</a:t>
            </a:r>
            <a:endParaRPr kumimoji="0" lang="en-GB" sz="4800" b="1" i="0" u="none" strike="noStrike" kern="1200" cap="none" spc="0" normalizeH="0" baseline="0" noProof="0" dirty="0">
              <a:ln>
                <a:noFill/>
              </a:ln>
              <a:solidFill>
                <a:schemeClr val="bg1"/>
              </a:solidFill>
              <a:effectLst/>
              <a:uLnTx/>
              <a:uFillTx/>
              <a:latin typeface="Arial" panose="020B0604020202020204" pitchFamily="34" charset="0"/>
              <a:ea typeface="+mj-ea"/>
              <a:cs typeface="Arial" panose="020B0604020202020204" pitchFamily="34" charset="0"/>
            </a:endParaRPr>
          </a:p>
        </p:txBody>
      </p:sp>
      <p:sp>
        <p:nvSpPr>
          <p:cNvPr id="31" name="Subtitle 2">
            <a:extLst>
              <a:ext uri="{FF2B5EF4-FFF2-40B4-BE49-F238E27FC236}">
                <a16:creationId xmlns:a16="http://schemas.microsoft.com/office/drawing/2014/main" id="{A56F0845-9F47-EB39-ABE2-C8EEFBDC234D}"/>
              </a:ext>
            </a:extLst>
          </p:cNvPr>
          <p:cNvSpPr txBox="1">
            <a:spLocks/>
          </p:cNvSpPr>
          <p:nvPr/>
        </p:nvSpPr>
        <p:spPr>
          <a:xfrm>
            <a:off x="1781259" y="1928302"/>
            <a:ext cx="1934612" cy="1096230"/>
          </a:xfrm>
          <a:prstGeom prst="rect">
            <a:avLst/>
          </a:prstGeom>
        </p:spPr>
        <p:txBody>
          <a:bodyPr vert="horz" wrap="square" lIns="91440" tIns="45720" rIns="91440" bIns="45720" rtlCol="0"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b="1" dirty="0">
                <a:solidFill>
                  <a:schemeClr val="bg1"/>
                </a:solidFill>
              </a:rPr>
              <a:t>Video:</a:t>
            </a:r>
            <a:endParaRPr lang="en-GB" dirty="0">
              <a:solidFill>
                <a:schemeClr val="bg1"/>
              </a:solidFill>
            </a:endParaRPr>
          </a:p>
        </p:txBody>
      </p:sp>
      <p:sp>
        <p:nvSpPr>
          <p:cNvPr id="32" name="Subtitle 2">
            <a:extLst>
              <a:ext uri="{FF2B5EF4-FFF2-40B4-BE49-F238E27FC236}">
                <a16:creationId xmlns:a16="http://schemas.microsoft.com/office/drawing/2014/main" id="{FD2A8C1D-F7D1-5ADA-31C1-C978FC966404}"/>
              </a:ext>
            </a:extLst>
          </p:cNvPr>
          <p:cNvSpPr txBox="1">
            <a:spLocks/>
          </p:cNvSpPr>
          <p:nvPr/>
        </p:nvSpPr>
        <p:spPr>
          <a:xfrm>
            <a:off x="3934862" y="1924550"/>
            <a:ext cx="7911567" cy="1080271"/>
          </a:xfrm>
          <a:prstGeom prst="rect">
            <a:avLst/>
          </a:prstGeom>
        </p:spPr>
        <p:txBody>
          <a:bodyPr vert="horz" wrap="square" lIns="91440" tIns="45720" rIns="91440" bIns="45720" rtlCol="0"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dirty="0">
                <a:solidFill>
                  <a:schemeClr val="bg1"/>
                </a:solidFill>
              </a:rPr>
              <a:t>Look into the lens! Use your hands to emphasise points.</a:t>
            </a:r>
          </a:p>
        </p:txBody>
      </p:sp>
      <p:sp>
        <p:nvSpPr>
          <p:cNvPr id="35" name="Subtitle 2">
            <a:extLst>
              <a:ext uri="{FF2B5EF4-FFF2-40B4-BE49-F238E27FC236}">
                <a16:creationId xmlns:a16="http://schemas.microsoft.com/office/drawing/2014/main" id="{9B3EB546-9A05-33BF-E065-36FD987F0C22}"/>
              </a:ext>
            </a:extLst>
          </p:cNvPr>
          <p:cNvSpPr txBox="1">
            <a:spLocks/>
          </p:cNvSpPr>
          <p:nvPr/>
        </p:nvSpPr>
        <p:spPr>
          <a:xfrm>
            <a:off x="1781257" y="3080143"/>
            <a:ext cx="1986949" cy="1091219"/>
          </a:xfrm>
          <a:prstGeom prst="rect">
            <a:avLst/>
          </a:prstGeom>
        </p:spPr>
        <p:txBody>
          <a:bodyPr vert="horz" wrap="square" lIns="91440" tIns="45720" rIns="91440" bIns="45720" rtlCol="0"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b="1" dirty="0">
                <a:solidFill>
                  <a:schemeClr val="bg1"/>
                </a:solidFill>
              </a:rPr>
              <a:t>Podcast:</a:t>
            </a:r>
            <a:endParaRPr lang="en-GB" dirty="0">
              <a:solidFill>
                <a:schemeClr val="bg1"/>
              </a:solidFill>
            </a:endParaRPr>
          </a:p>
        </p:txBody>
      </p:sp>
      <p:sp>
        <p:nvSpPr>
          <p:cNvPr id="38" name="Subtitle 2">
            <a:extLst>
              <a:ext uri="{FF2B5EF4-FFF2-40B4-BE49-F238E27FC236}">
                <a16:creationId xmlns:a16="http://schemas.microsoft.com/office/drawing/2014/main" id="{ACA6BAA3-641F-1691-1D94-70E2F042CBC6}"/>
              </a:ext>
            </a:extLst>
          </p:cNvPr>
          <p:cNvSpPr txBox="1">
            <a:spLocks/>
          </p:cNvSpPr>
          <p:nvPr/>
        </p:nvSpPr>
        <p:spPr>
          <a:xfrm>
            <a:off x="3949101" y="3080143"/>
            <a:ext cx="7911567" cy="1091219"/>
          </a:xfrm>
          <a:prstGeom prst="rect">
            <a:avLst/>
          </a:prstGeom>
        </p:spPr>
        <p:txBody>
          <a:bodyPr vert="horz" wrap="square" lIns="91440" tIns="45720" rIns="91440" bIns="45720" rtlCol="0"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dirty="0">
                <a:solidFill>
                  <a:schemeClr val="bg1"/>
                </a:solidFill>
              </a:rPr>
              <a:t>Vary your tone. Smile while you talk, as it changes your voice!</a:t>
            </a:r>
          </a:p>
        </p:txBody>
      </p:sp>
      <p:sp>
        <p:nvSpPr>
          <p:cNvPr id="39" name="Subtitle 2">
            <a:extLst>
              <a:ext uri="{FF2B5EF4-FFF2-40B4-BE49-F238E27FC236}">
                <a16:creationId xmlns:a16="http://schemas.microsoft.com/office/drawing/2014/main" id="{2CBEB38A-45F9-BF36-CC79-93E2F94F46E6}"/>
              </a:ext>
            </a:extLst>
          </p:cNvPr>
          <p:cNvSpPr txBox="1">
            <a:spLocks/>
          </p:cNvSpPr>
          <p:nvPr/>
        </p:nvSpPr>
        <p:spPr>
          <a:xfrm>
            <a:off x="1751614" y="4221961"/>
            <a:ext cx="2016591" cy="1080270"/>
          </a:xfrm>
          <a:prstGeom prst="rect">
            <a:avLst/>
          </a:prstGeom>
        </p:spPr>
        <p:txBody>
          <a:bodyPr vert="horz" wrap="square" lIns="91440" tIns="45720" rIns="91440" bIns="45720" rtlCol="0"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b="1" dirty="0">
                <a:solidFill>
                  <a:schemeClr val="bg1"/>
                </a:solidFill>
              </a:rPr>
              <a:t>Speech:</a:t>
            </a:r>
            <a:endParaRPr lang="en-GB" dirty="0">
              <a:solidFill>
                <a:schemeClr val="bg1"/>
              </a:solidFill>
            </a:endParaRPr>
          </a:p>
        </p:txBody>
      </p:sp>
      <p:sp>
        <p:nvSpPr>
          <p:cNvPr id="40" name="Subtitle 2">
            <a:extLst>
              <a:ext uri="{FF2B5EF4-FFF2-40B4-BE49-F238E27FC236}">
                <a16:creationId xmlns:a16="http://schemas.microsoft.com/office/drawing/2014/main" id="{69E586FD-017E-EF4D-C8FB-9A6DF0BB5F60}"/>
              </a:ext>
            </a:extLst>
          </p:cNvPr>
          <p:cNvSpPr txBox="1">
            <a:spLocks/>
          </p:cNvSpPr>
          <p:nvPr/>
        </p:nvSpPr>
        <p:spPr>
          <a:xfrm>
            <a:off x="3949100" y="4221960"/>
            <a:ext cx="7726963" cy="1080270"/>
          </a:xfrm>
          <a:prstGeom prst="rect">
            <a:avLst/>
          </a:prstGeom>
        </p:spPr>
        <p:txBody>
          <a:bodyPr vert="horz" wrap="square" lIns="91440" tIns="45720" rIns="91440" bIns="45720" rtlCol="0"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dirty="0">
                <a:solidFill>
                  <a:schemeClr val="bg1"/>
                </a:solidFill>
              </a:rPr>
              <a:t>Use “the rule of three" (three related points) and clear pauses.</a:t>
            </a:r>
          </a:p>
        </p:txBody>
      </p:sp>
      <p:sp>
        <p:nvSpPr>
          <p:cNvPr id="42" name="Subtitle 2">
            <a:extLst>
              <a:ext uri="{FF2B5EF4-FFF2-40B4-BE49-F238E27FC236}">
                <a16:creationId xmlns:a16="http://schemas.microsoft.com/office/drawing/2014/main" id="{D14E1F51-AB30-AF3F-23F0-BB1E5BEF81D5}"/>
              </a:ext>
            </a:extLst>
          </p:cNvPr>
          <p:cNvSpPr txBox="1">
            <a:spLocks/>
          </p:cNvSpPr>
          <p:nvPr/>
        </p:nvSpPr>
        <p:spPr>
          <a:xfrm>
            <a:off x="1762747" y="5368790"/>
            <a:ext cx="2051277" cy="1080269"/>
          </a:xfrm>
          <a:prstGeom prst="rect">
            <a:avLst/>
          </a:prstGeom>
        </p:spPr>
        <p:txBody>
          <a:bodyPr vert="horz" wrap="square" lIns="91440" tIns="45720" rIns="91440" bIns="45720" rtlCol="0"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b="1" dirty="0">
                <a:solidFill>
                  <a:schemeClr val="bg1"/>
                </a:solidFill>
              </a:rPr>
              <a:t>All:</a:t>
            </a:r>
            <a:endParaRPr lang="en-GB" dirty="0">
              <a:solidFill>
                <a:schemeClr val="bg1"/>
              </a:solidFill>
            </a:endParaRPr>
          </a:p>
        </p:txBody>
      </p:sp>
      <p:sp>
        <p:nvSpPr>
          <p:cNvPr id="43" name="Subtitle 2">
            <a:extLst>
              <a:ext uri="{FF2B5EF4-FFF2-40B4-BE49-F238E27FC236}">
                <a16:creationId xmlns:a16="http://schemas.microsoft.com/office/drawing/2014/main" id="{ECFB6EEE-C2AE-579E-53C6-B1867287A4CD}"/>
              </a:ext>
            </a:extLst>
          </p:cNvPr>
          <p:cNvSpPr txBox="1">
            <a:spLocks/>
          </p:cNvSpPr>
          <p:nvPr/>
        </p:nvSpPr>
        <p:spPr>
          <a:xfrm>
            <a:off x="3949101" y="5368790"/>
            <a:ext cx="7417566" cy="1080269"/>
          </a:xfrm>
          <a:prstGeom prst="rect">
            <a:avLst/>
          </a:prstGeom>
        </p:spPr>
        <p:txBody>
          <a:bodyPr vert="horz" wrap="square" lIns="91440" tIns="45720" rIns="91440" bIns="45720" rtlCol="0"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dirty="0">
                <a:solidFill>
                  <a:schemeClr val="bg1"/>
                </a:solidFill>
              </a:rPr>
              <a:t>Keep it under 60 seconds! Time yourself!</a:t>
            </a:r>
          </a:p>
        </p:txBody>
      </p:sp>
      <p:pic>
        <p:nvPicPr>
          <p:cNvPr id="5" name="Camera">
            <a:extLst>
              <a:ext uri="{FF2B5EF4-FFF2-40B4-BE49-F238E27FC236}">
                <a16:creationId xmlns:a16="http://schemas.microsoft.com/office/drawing/2014/main" id="{00CE054D-58C0-1B1A-967E-88CFF76D58F8}"/>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641941" y="2081191"/>
            <a:ext cx="920327" cy="737960"/>
          </a:xfrm>
          <a:prstGeom prst="rect">
            <a:avLst/>
          </a:prstGeom>
        </p:spPr>
      </p:pic>
      <p:pic>
        <p:nvPicPr>
          <p:cNvPr id="6" name="Sound">
            <a:extLst>
              <a:ext uri="{FF2B5EF4-FFF2-40B4-BE49-F238E27FC236}">
                <a16:creationId xmlns:a16="http://schemas.microsoft.com/office/drawing/2014/main" id="{683ADD2B-ECAA-43DD-90BB-9712AACD57E3}"/>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r="-12702" b="-14715"/>
          <a:stretch>
            <a:fillRect/>
          </a:stretch>
        </p:blipFill>
        <p:spPr>
          <a:xfrm>
            <a:off x="607827" y="3202475"/>
            <a:ext cx="920327" cy="846554"/>
          </a:xfrm>
          <a:prstGeom prst="rect">
            <a:avLst/>
          </a:prstGeom>
        </p:spPr>
      </p:pic>
      <p:pic>
        <p:nvPicPr>
          <p:cNvPr id="8" name="Speech">
            <a:extLst>
              <a:ext uri="{FF2B5EF4-FFF2-40B4-BE49-F238E27FC236}">
                <a16:creationId xmlns:a16="http://schemas.microsoft.com/office/drawing/2014/main" id="{40AFC41B-18DA-0437-BE93-2ADC4931CB7E}"/>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01454" y="4341467"/>
            <a:ext cx="933566" cy="855769"/>
          </a:xfrm>
          <a:prstGeom prst="rect">
            <a:avLst/>
          </a:prstGeom>
        </p:spPr>
      </p:pic>
      <p:pic>
        <p:nvPicPr>
          <p:cNvPr id="13" name="Time yourself">
            <a:extLst>
              <a:ext uri="{FF2B5EF4-FFF2-40B4-BE49-F238E27FC236}">
                <a16:creationId xmlns:a16="http://schemas.microsoft.com/office/drawing/2014/main" id="{14CF289D-EED9-805A-169E-BB7BB079362A}"/>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r="-2877"/>
          <a:stretch>
            <a:fillRect/>
          </a:stretch>
        </p:blipFill>
        <p:spPr>
          <a:xfrm>
            <a:off x="626299" y="5423812"/>
            <a:ext cx="860259" cy="948487"/>
          </a:xfrm>
          <a:prstGeom prst="rect">
            <a:avLst/>
          </a:prstGeom>
        </p:spPr>
      </p:pic>
    </p:spTree>
    <p:extLst>
      <p:ext uri="{BB962C8B-B14F-4D97-AF65-F5344CB8AC3E}">
        <p14:creationId xmlns:p14="http://schemas.microsoft.com/office/powerpoint/2010/main" val="25247265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9"/>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0"/>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7"/>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7"/>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8"/>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42"/>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43"/>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5" grpId="0" animBg="1"/>
      <p:bldP spid="16" grpId="0" animBg="1"/>
      <p:bldP spid="21" grpId="0" animBg="1"/>
      <p:bldP spid="22" grpId="0" animBg="1"/>
      <p:bldP spid="23" grpId="0" animBg="1"/>
      <p:bldP spid="25" grpId="0" animBg="1"/>
      <p:bldP spid="27" grpId="0" animBg="1"/>
      <p:bldP spid="28" grpId="0" animBg="1"/>
      <p:bldP spid="35" grpId="0"/>
      <p:bldP spid="38" grpId="0"/>
      <p:bldP spid="39" grpId="0"/>
      <p:bldP spid="40" grpId="0"/>
      <p:bldP spid="42" grpId="0"/>
      <p:bldP spid="4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School teens 60-sec challenge">
            <a:extLst>
              <a:ext uri="{FF2B5EF4-FFF2-40B4-BE49-F238E27FC236}">
                <a16:creationId xmlns:a16="http://schemas.microsoft.com/office/drawing/2014/main" id="{FFB5DDF9-A49A-9EC3-D895-8C36F387198E}"/>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7058642" y="1538654"/>
            <a:ext cx="5133358" cy="5319346"/>
          </a:xfrm>
          <a:prstGeom prst="rect">
            <a:avLst/>
          </a:prstGeom>
        </p:spPr>
      </p:pic>
      <p:sp>
        <p:nvSpPr>
          <p:cNvPr id="2" name="Title 1">
            <a:extLst>
              <a:ext uri="{FF2B5EF4-FFF2-40B4-BE49-F238E27FC236}">
                <a16:creationId xmlns:a16="http://schemas.microsoft.com/office/drawing/2014/main" id="{7CBA2312-4B78-22C5-D4D4-C848466B8FA7}"/>
              </a:ext>
            </a:extLst>
          </p:cNvPr>
          <p:cNvSpPr>
            <a:spLocks noGrp="1"/>
          </p:cNvSpPr>
          <p:nvPr>
            <p:ph type="ctrTitle"/>
          </p:nvPr>
        </p:nvSpPr>
        <p:spPr>
          <a:xfrm>
            <a:off x="764338" y="91809"/>
            <a:ext cx="10664952" cy="1323439"/>
          </a:xfrm>
        </p:spPr>
        <p:txBody>
          <a:bodyPr anchor="ctr" anchorCtr="0"/>
          <a:lstStyle/>
          <a:p>
            <a:pPr>
              <a:lnSpc>
                <a:spcPct val="100000"/>
              </a:lnSpc>
            </a:pPr>
            <a:r>
              <a:rPr lang="en-GB" dirty="0"/>
              <a:t>Activity: Create your entry</a:t>
            </a:r>
            <a:br>
              <a:rPr lang="en-GB" dirty="0"/>
            </a:br>
            <a:r>
              <a:rPr lang="en-GB" sz="3000" b="0" dirty="0"/>
              <a:t>(25-30 mins)</a:t>
            </a:r>
          </a:p>
        </p:txBody>
      </p:sp>
      <p:sp>
        <p:nvSpPr>
          <p:cNvPr id="3" name="TextBox 2">
            <a:extLst>
              <a:ext uri="{FF2B5EF4-FFF2-40B4-BE49-F238E27FC236}">
                <a16:creationId xmlns:a16="http://schemas.microsoft.com/office/drawing/2014/main" id="{F8B01EBB-4114-1AF7-1555-C9FC23AE5345}"/>
              </a:ext>
            </a:extLst>
          </p:cNvPr>
          <p:cNvSpPr txBox="1"/>
          <p:nvPr/>
        </p:nvSpPr>
        <p:spPr>
          <a:xfrm>
            <a:off x="762711" y="1913441"/>
            <a:ext cx="6095290" cy="4719241"/>
          </a:xfrm>
          <a:prstGeom prst="rect">
            <a:avLst/>
          </a:prstGeom>
          <a:noFill/>
        </p:spPr>
        <p:txBody>
          <a:bodyPr wrap="square" rtlCol="0">
            <a:spAutoFit/>
          </a:bodyPr>
          <a:lstStyle/>
          <a:p>
            <a:pPr>
              <a:lnSpc>
                <a:spcPct val="90000"/>
              </a:lnSpc>
              <a:spcBef>
                <a:spcPts val="1500"/>
              </a:spcBef>
            </a:pPr>
            <a:r>
              <a:rPr lang="en-GB" sz="2400" b="1" dirty="0">
                <a:solidFill>
                  <a:srgbClr val="003057"/>
                </a:solidFill>
                <a:latin typeface="Arial" panose="020B0604020202020204" pitchFamily="34" charset="0"/>
                <a:cs typeface="Arial" panose="020B0604020202020204" pitchFamily="34" charset="0"/>
              </a:rPr>
              <a:t>Drafting:</a:t>
            </a:r>
          </a:p>
          <a:p>
            <a:pPr>
              <a:lnSpc>
                <a:spcPct val="90000"/>
              </a:lnSpc>
              <a:spcBef>
                <a:spcPts val="500"/>
              </a:spcBef>
            </a:pPr>
            <a:r>
              <a:rPr lang="en-GB" sz="2400" dirty="0">
                <a:solidFill>
                  <a:srgbClr val="003057"/>
                </a:solidFill>
                <a:latin typeface="Arial" panose="020B0604020202020204" pitchFamily="34" charset="0"/>
                <a:cs typeface="Arial" panose="020B0604020202020204" pitchFamily="34" charset="0"/>
              </a:rPr>
              <a:t>Use the structure on Slide 6.</a:t>
            </a:r>
          </a:p>
          <a:p>
            <a:pPr>
              <a:lnSpc>
                <a:spcPct val="90000"/>
              </a:lnSpc>
              <a:spcBef>
                <a:spcPts val="2000"/>
              </a:spcBef>
            </a:pPr>
            <a:r>
              <a:rPr lang="en-GB" sz="2400" b="1" dirty="0">
                <a:solidFill>
                  <a:srgbClr val="003057"/>
                </a:solidFill>
                <a:latin typeface="Arial" panose="020B0604020202020204" pitchFamily="34" charset="0"/>
                <a:cs typeface="Arial" panose="020B0604020202020204" pitchFamily="34" charset="0"/>
              </a:rPr>
              <a:t>Peer Review:</a:t>
            </a:r>
          </a:p>
          <a:p>
            <a:pPr>
              <a:lnSpc>
                <a:spcPct val="90000"/>
              </a:lnSpc>
              <a:spcBef>
                <a:spcPts val="500"/>
              </a:spcBef>
            </a:pPr>
            <a:r>
              <a:rPr lang="en-GB" sz="2400" dirty="0">
                <a:solidFill>
                  <a:srgbClr val="003057"/>
                </a:solidFill>
                <a:latin typeface="Arial" panose="020B0604020202020204" pitchFamily="34" charset="0"/>
                <a:cs typeface="Arial" panose="020B0604020202020204" pitchFamily="34" charset="0"/>
              </a:rPr>
              <a:t>Read your pitch to a partner.</a:t>
            </a:r>
            <a:br>
              <a:rPr lang="en-GB" sz="2400" dirty="0">
                <a:solidFill>
                  <a:srgbClr val="003057"/>
                </a:solidFill>
                <a:latin typeface="Arial" panose="020B0604020202020204" pitchFamily="34" charset="0"/>
                <a:cs typeface="Arial" panose="020B0604020202020204" pitchFamily="34" charset="0"/>
              </a:rPr>
            </a:br>
            <a:r>
              <a:rPr lang="en-GB" sz="2400" dirty="0">
                <a:solidFill>
                  <a:srgbClr val="003057"/>
                </a:solidFill>
                <a:latin typeface="Arial" panose="020B0604020202020204" pitchFamily="34" charset="0"/>
                <a:cs typeface="Arial" panose="020B0604020202020204" pitchFamily="34" charset="0"/>
              </a:rPr>
              <a:t>Does it make them want to vote?</a:t>
            </a:r>
          </a:p>
          <a:p>
            <a:pPr>
              <a:lnSpc>
                <a:spcPct val="90000"/>
              </a:lnSpc>
              <a:spcBef>
                <a:spcPts val="2000"/>
              </a:spcBef>
            </a:pPr>
            <a:r>
              <a:rPr lang="en-GB" sz="2400" b="1" dirty="0">
                <a:solidFill>
                  <a:srgbClr val="003057"/>
                </a:solidFill>
                <a:latin typeface="Arial" panose="020B0604020202020204" pitchFamily="34" charset="0"/>
                <a:cs typeface="Arial" panose="020B0604020202020204" pitchFamily="34" charset="0"/>
              </a:rPr>
              <a:t>Polishing:</a:t>
            </a:r>
          </a:p>
          <a:p>
            <a:pPr>
              <a:lnSpc>
                <a:spcPct val="90000"/>
              </a:lnSpc>
              <a:spcBef>
                <a:spcPts val="500"/>
              </a:spcBef>
            </a:pPr>
            <a:r>
              <a:rPr lang="en-GB" sz="2400" dirty="0">
                <a:solidFill>
                  <a:srgbClr val="003057"/>
                </a:solidFill>
                <a:latin typeface="Arial" panose="020B0604020202020204" pitchFamily="34" charset="0"/>
                <a:cs typeface="Arial" panose="020B0604020202020204" pitchFamily="34" charset="0"/>
              </a:rPr>
              <a:t>Adjust your script to fit the 60-second</a:t>
            </a:r>
            <a:br>
              <a:rPr lang="en-GB" sz="2400" dirty="0">
                <a:solidFill>
                  <a:srgbClr val="003057"/>
                </a:solidFill>
                <a:latin typeface="Arial" panose="020B0604020202020204" pitchFamily="34" charset="0"/>
                <a:cs typeface="Arial" panose="020B0604020202020204" pitchFamily="34" charset="0"/>
              </a:rPr>
            </a:br>
            <a:r>
              <a:rPr lang="en-GB" sz="2400" dirty="0">
                <a:solidFill>
                  <a:srgbClr val="003057"/>
                </a:solidFill>
                <a:latin typeface="Arial" panose="020B0604020202020204" pitchFamily="34" charset="0"/>
                <a:cs typeface="Arial" panose="020B0604020202020204" pitchFamily="34" charset="0"/>
              </a:rPr>
              <a:t>time limit.</a:t>
            </a:r>
          </a:p>
          <a:p>
            <a:pPr>
              <a:lnSpc>
                <a:spcPct val="90000"/>
              </a:lnSpc>
              <a:spcBef>
                <a:spcPts val="2000"/>
              </a:spcBef>
            </a:pPr>
            <a:r>
              <a:rPr lang="en-GB" sz="2400" b="1" dirty="0">
                <a:solidFill>
                  <a:srgbClr val="003057"/>
                </a:solidFill>
                <a:latin typeface="Arial" panose="020B0604020202020204" pitchFamily="34" charset="0"/>
                <a:cs typeface="Arial" panose="020B0604020202020204" pitchFamily="34" charset="0"/>
              </a:rPr>
              <a:t>Recording/finalising:</a:t>
            </a:r>
          </a:p>
          <a:p>
            <a:pPr>
              <a:lnSpc>
                <a:spcPct val="90000"/>
              </a:lnSpc>
              <a:spcBef>
                <a:spcPts val="500"/>
              </a:spcBef>
            </a:pPr>
            <a:r>
              <a:rPr lang="en-GB" sz="2400" dirty="0">
                <a:solidFill>
                  <a:srgbClr val="003057"/>
                </a:solidFill>
                <a:latin typeface="Arial" panose="020B0604020202020204" pitchFamily="34" charset="0"/>
                <a:cs typeface="Arial" panose="020B0604020202020204" pitchFamily="34" charset="0"/>
              </a:rPr>
              <a:t>Film, record, or write up your final entry.</a:t>
            </a:r>
          </a:p>
          <a:p>
            <a:endParaRPr lang="en-GB" dirty="0"/>
          </a:p>
        </p:txBody>
      </p:sp>
    </p:spTree>
    <p:extLst>
      <p:ext uri="{BB962C8B-B14F-4D97-AF65-F5344CB8AC3E}">
        <p14:creationId xmlns:p14="http://schemas.microsoft.com/office/powerpoint/2010/main" val="30971148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58FC76A-680F-5D0F-1EBD-D8743DE53FE5}"/>
              </a:ext>
              <a:ext uri="{C183D7F6-B498-43B3-948B-1728B52AA6E4}">
                <adec:decorative xmlns:adec="http://schemas.microsoft.com/office/drawing/2017/decorative" val="1"/>
              </a:ext>
            </a:extLst>
          </p:cNvPr>
          <p:cNvSpPr/>
          <p:nvPr/>
        </p:nvSpPr>
        <p:spPr>
          <a:xfrm>
            <a:off x="0" y="0"/>
            <a:ext cx="12191999" cy="685800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2" name="Picture 11">
            <a:extLst>
              <a:ext uri="{FF2B5EF4-FFF2-40B4-BE49-F238E27FC236}">
                <a16:creationId xmlns:a16="http://schemas.microsoft.com/office/drawing/2014/main" id="{5380169E-6B2D-5703-25AF-D7EF8135C225}"/>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680507" y="360837"/>
            <a:ext cx="2156440" cy="1078220"/>
          </a:xfrm>
          <a:prstGeom prst="rect">
            <a:avLst/>
          </a:prstGeom>
        </p:spPr>
      </p:pic>
      <p:sp>
        <p:nvSpPr>
          <p:cNvPr id="2" name="Title 1">
            <a:extLst>
              <a:ext uri="{FF2B5EF4-FFF2-40B4-BE49-F238E27FC236}">
                <a16:creationId xmlns:a16="http://schemas.microsoft.com/office/drawing/2014/main" id="{3F45F7BD-DBA7-A533-5AA3-A3B7E4B29051}"/>
              </a:ext>
            </a:extLst>
          </p:cNvPr>
          <p:cNvSpPr txBox="1">
            <a:spLocks noGrp="1"/>
          </p:cNvSpPr>
          <p:nvPr>
            <p:ph type="title" idx="4294967295"/>
          </p:nvPr>
        </p:nvSpPr>
        <p:spPr>
          <a:xfrm>
            <a:off x="71380" y="-342670"/>
            <a:ext cx="936988" cy="369332"/>
          </a:xfrm>
          <a:prstGeom prst="rect">
            <a:avLst/>
          </a:prstGeom>
          <a:noFill/>
          <a:ln>
            <a:noFill/>
            <a:prstDash/>
          </a:ln>
          <a:effectLst/>
        </p:spPr>
        <p:txBody>
          <a:bodyPr rot="0" spcFirstLastPara="0" vertOverflow="overflow" horzOverflow="overflow" vert="horz" wrap="non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1500"/>
              </a:spcBef>
              <a:spcAft>
                <a:spcPts val="0"/>
              </a:spcAft>
              <a:buClrTx/>
              <a:buSzTx/>
              <a:buFontTx/>
              <a:buNone/>
              <a:tabLst/>
              <a:defRPr/>
            </a:pPr>
            <a:r>
              <a:rPr kumimoji="0" lang="en-GB" sz="18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Slide11</a:t>
            </a:r>
            <a:endParaRPr kumimoji="0" lang="en-GB" sz="18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TextBox 3">
            <a:extLst>
              <a:ext uri="{FF2B5EF4-FFF2-40B4-BE49-F238E27FC236}">
                <a16:creationId xmlns:a16="http://schemas.microsoft.com/office/drawing/2014/main" id="{B5A5617B-17EC-A421-283E-B00C371E2726}"/>
              </a:ext>
            </a:extLst>
          </p:cNvPr>
          <p:cNvSpPr txBox="1"/>
          <p:nvPr/>
        </p:nvSpPr>
        <p:spPr>
          <a:xfrm>
            <a:off x="815451" y="1799894"/>
            <a:ext cx="10319300" cy="3716402"/>
          </a:xfrm>
          <a:prstGeom prst="rect">
            <a:avLst/>
          </a:prstGeom>
          <a:noFill/>
        </p:spPr>
        <p:txBody>
          <a:bodyPr wrap="none" rtlCol="0">
            <a:spAutoFit/>
          </a:bodyPr>
          <a:lstStyle/>
          <a:p>
            <a:pPr>
              <a:spcBef>
                <a:spcPts val="1500"/>
              </a:spcBef>
            </a:pPr>
            <a:r>
              <a:rPr lang="en-GB" sz="4500" dirty="0">
                <a:solidFill>
                  <a:schemeClr val="bg1"/>
                </a:solidFill>
                <a:latin typeface="Arial" panose="020B0604020202020204" pitchFamily="34" charset="0"/>
                <a:cs typeface="Arial" panose="020B0604020202020204" pitchFamily="34" charset="0"/>
              </a:rPr>
              <a:t>You know the </a:t>
            </a:r>
            <a:r>
              <a:rPr lang="en-GB" sz="4500" b="1" dirty="0">
                <a:solidFill>
                  <a:schemeClr val="bg1"/>
                </a:solidFill>
                <a:latin typeface="Arial" panose="020B0604020202020204" pitchFamily="34" charset="0"/>
                <a:cs typeface="Arial" panose="020B0604020202020204" pitchFamily="34" charset="0"/>
              </a:rPr>
              <a:t>power.</a:t>
            </a:r>
          </a:p>
          <a:p>
            <a:pPr>
              <a:spcBef>
                <a:spcPts val="1500"/>
              </a:spcBef>
            </a:pPr>
            <a:r>
              <a:rPr lang="en-GB" sz="4500" dirty="0">
                <a:solidFill>
                  <a:schemeClr val="bg1"/>
                </a:solidFill>
                <a:latin typeface="Arial" panose="020B0604020202020204" pitchFamily="34" charset="0"/>
                <a:cs typeface="Arial" panose="020B0604020202020204" pitchFamily="34" charset="0"/>
              </a:rPr>
              <a:t>You have the </a:t>
            </a:r>
            <a:r>
              <a:rPr lang="en-GB" sz="4500" b="1" dirty="0">
                <a:solidFill>
                  <a:schemeClr val="bg1"/>
                </a:solidFill>
                <a:latin typeface="Arial" panose="020B0604020202020204" pitchFamily="34" charset="0"/>
                <a:cs typeface="Arial" panose="020B0604020202020204" pitchFamily="34" charset="0"/>
              </a:rPr>
              <a:t>voice.</a:t>
            </a:r>
          </a:p>
          <a:p>
            <a:pPr>
              <a:spcBef>
                <a:spcPts val="1500"/>
              </a:spcBef>
            </a:pPr>
            <a:r>
              <a:rPr lang="en-GB" sz="4500" dirty="0">
                <a:solidFill>
                  <a:schemeClr val="bg1"/>
                </a:solidFill>
                <a:latin typeface="Arial" panose="020B0604020202020204" pitchFamily="34" charset="0"/>
                <a:cs typeface="Arial" panose="020B0604020202020204" pitchFamily="34" charset="0"/>
              </a:rPr>
              <a:t>You understand the </a:t>
            </a:r>
            <a:r>
              <a:rPr lang="en-GB" sz="4500" b="1" dirty="0">
                <a:solidFill>
                  <a:schemeClr val="bg1"/>
                </a:solidFill>
                <a:latin typeface="Arial" panose="020B0604020202020204" pitchFamily="34" charset="0"/>
                <a:cs typeface="Arial" panose="020B0604020202020204" pitchFamily="34" charset="0"/>
              </a:rPr>
              <a:t>choices.</a:t>
            </a:r>
          </a:p>
          <a:p>
            <a:pPr>
              <a:spcBef>
                <a:spcPts val="1500"/>
              </a:spcBef>
            </a:pPr>
            <a:r>
              <a:rPr lang="en-GB" sz="4500" dirty="0">
                <a:solidFill>
                  <a:schemeClr val="bg1"/>
                </a:solidFill>
                <a:latin typeface="Arial" panose="020B0604020202020204" pitchFamily="34" charset="0"/>
                <a:cs typeface="Arial" panose="020B0604020202020204" pitchFamily="34" charset="0"/>
              </a:rPr>
              <a:t>Don't leave your future to chance. </a:t>
            </a:r>
            <a:r>
              <a:rPr lang="en-GB" sz="4500" b="1" dirty="0">
                <a:solidFill>
                  <a:schemeClr val="bg1"/>
                </a:solidFill>
                <a:latin typeface="Arial" panose="020B0604020202020204" pitchFamily="34" charset="0"/>
                <a:cs typeface="Arial" panose="020B0604020202020204" pitchFamily="34" charset="0"/>
              </a:rPr>
              <a:t>Vote.</a:t>
            </a:r>
          </a:p>
          <a:p>
            <a:endParaRPr lang="en-GB" dirty="0"/>
          </a:p>
        </p:txBody>
      </p:sp>
    </p:spTree>
    <p:extLst>
      <p:ext uri="{BB962C8B-B14F-4D97-AF65-F5344CB8AC3E}">
        <p14:creationId xmlns:p14="http://schemas.microsoft.com/office/powerpoint/2010/main" val="15543481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3200</TotalTime>
  <Words>1358</Words>
  <Application>Microsoft Office PowerPoint</Application>
  <PresentationFormat>Widescreen</PresentationFormat>
  <Paragraphs>114</Paragraphs>
  <Slides>10</Slides>
  <Notes>9</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Aptos</vt:lpstr>
      <vt:lpstr>Aptos Display</vt:lpstr>
      <vt:lpstr>Arial</vt:lpstr>
      <vt:lpstr>Office Theme</vt:lpstr>
      <vt:lpstr>Is it important to vote and why?</vt:lpstr>
      <vt:lpstr>What are we learning today?</vt:lpstr>
      <vt:lpstr>Do you remember who does what?</vt:lpstr>
      <vt:lpstr>Your mission: Enter the competition</vt:lpstr>
      <vt:lpstr>Your mission: the competition</vt:lpstr>
      <vt:lpstr>Top tips to structure your pitch</vt:lpstr>
      <vt:lpstr>Public speaking top tips</vt:lpstr>
      <vt:lpstr>Activity: Create your entry (25-30 mins)</vt:lpstr>
      <vt:lpstr>Slide11</vt:lpstr>
      <vt:lpstr>Further learning  Welcome to Your Vote  Democracy Classroom</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sandra moyes</dc:creator>
  <cp:lastModifiedBy>Phil Bird</cp:lastModifiedBy>
  <cp:revision>740</cp:revision>
  <dcterms:created xsi:type="dcterms:W3CDTF">2025-12-09T07:44:22Z</dcterms:created>
  <dcterms:modified xsi:type="dcterms:W3CDTF">2026-02-18T11:12:34Z</dcterms:modified>
</cp:coreProperties>
</file>