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304" r:id="rId4"/>
    <p:sldId id="258" r:id="rId5"/>
    <p:sldId id="259" r:id="rId6"/>
    <p:sldId id="260" r:id="rId7"/>
    <p:sldId id="261" r:id="rId8"/>
    <p:sldId id="282" r:id="rId9"/>
    <p:sldId id="262" r:id="rId10"/>
    <p:sldId id="283" r:id="rId11"/>
    <p:sldId id="312" r:id="rId12"/>
    <p:sldId id="29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471" userDrawn="1">
          <p15:clr>
            <a:srgbClr val="A4A3A4"/>
          </p15:clr>
        </p15:guide>
        <p15:guide id="3" pos="1209" userDrawn="1">
          <p15:clr>
            <a:srgbClr val="A4A3A4"/>
          </p15:clr>
        </p15:guide>
        <p15:guide id="4" orient="horz" pos="618" userDrawn="1">
          <p15:clr>
            <a:srgbClr val="A4A3A4"/>
          </p15:clr>
        </p15:guide>
        <p15:guide id="5" orient="horz" pos="370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D92229"/>
    <a:srgbClr val="D9222A"/>
    <a:srgbClr val="3FAA4C"/>
    <a:srgbClr val="41AE62"/>
    <a:srgbClr val="C9D950"/>
    <a:srgbClr val="286AA6"/>
    <a:srgbClr val="C1E6FB"/>
    <a:srgbClr val="C1E6C4"/>
    <a:srgbClr val="369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6549" autoAdjust="0"/>
    <p:restoredTop sz="94700"/>
  </p:normalViewPr>
  <p:slideViewPr>
    <p:cSldViewPr snapToGrid="0" snapToObjects="1">
      <p:cViewPr varScale="1">
        <p:scale>
          <a:sx n="80" d="100"/>
          <a:sy n="80" d="100"/>
        </p:scale>
        <p:origin x="192" y="576"/>
      </p:cViewPr>
      <p:guideLst>
        <p:guide pos="6471"/>
        <p:guide pos="1209"/>
        <p:guide orient="horz" pos="618"/>
        <p:guide orient="horz" pos="37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9/20/22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404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729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418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91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0258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269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6147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036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22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922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-2" y="589421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Algorithms: Making Toast and Jam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20CB0E-8CA3-DE42-9BC6-43720612A4B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6372" y="1244144"/>
            <a:ext cx="5379254" cy="5241325"/>
          </a:xfrm>
          <a:prstGeom prst="rect">
            <a:avLst/>
          </a:prstGeom>
        </p:spPr>
      </p:pic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B5718F8C-F83B-4840-B71F-EC2D3A87A7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9B71280-4FCD-3F41-8B5F-35602E39D99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30CC920-2DD4-F14B-AA3C-0FFB18BDDF61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4C3400C-0BCB-3E47-AA06-32EE0D8AAD3C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Computing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336307B4-BCE0-1C44-8BA7-5443CD4C57CA}"/>
              </a:ext>
            </a:extLst>
          </p:cNvPr>
          <p:cNvSpPr txBox="1">
            <a:spLocks/>
          </p:cNvSpPr>
          <p:nvPr/>
        </p:nvSpPr>
        <p:spPr>
          <a:xfrm>
            <a:off x="-69238" y="89602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D9222A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C3B7D17-8F5F-4D30-A5D9-76C2A961F2C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4" r="514"/>
          <a:stretch/>
        </p:blipFill>
        <p:spPr>
          <a:xfrm>
            <a:off x="6238753" y="2014982"/>
            <a:ext cx="4853138" cy="3466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robot">
            <a:extLst>
              <a:ext uri="{FF2B5EF4-FFF2-40B4-BE49-F238E27FC236}">
                <a16:creationId xmlns:a16="http://schemas.microsoft.com/office/drawing/2014/main" id="{F4E032A1-71B5-DA4D-BB9E-D7FBFE34355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264" y="790881"/>
            <a:ext cx="2143482" cy="214348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B399B83-1B9C-9949-AEFB-E6B171AFAE64}"/>
              </a:ext>
            </a:extLst>
          </p:cNvPr>
          <p:cNvSpPr txBox="1"/>
          <p:nvPr/>
        </p:nvSpPr>
        <p:spPr>
          <a:xfrm>
            <a:off x="2655282" y="1102677"/>
            <a:ext cx="3189660" cy="529113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Now it’s time to write your own set of algorithms.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Would you like our computerised robot to make more toast (perhaps with marmalade or marmite?).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Or something completely different, like brushing your teeth? (Always important after eating sweet food like jam!)</a:t>
            </a:r>
          </a:p>
        </p:txBody>
      </p:sp>
    </p:spTree>
    <p:extLst>
      <p:ext uri="{BB962C8B-B14F-4D97-AF65-F5344CB8AC3E}">
        <p14:creationId xmlns:p14="http://schemas.microsoft.com/office/powerpoint/2010/main" val="855994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Algorithm: Making Toast and Jam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EBB7298-8DBB-CC40-8935-AE9C17D59B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7296" y="1495605"/>
            <a:ext cx="3977408" cy="3875424"/>
          </a:xfrm>
          <a:prstGeom prst="rect">
            <a:avLst/>
          </a:prstGeom>
        </p:spPr>
      </p:pic>
      <p:pic>
        <p:nvPicPr>
          <p:cNvPr id="7" name="robot">
            <a:extLst>
              <a:ext uri="{FF2B5EF4-FFF2-40B4-BE49-F238E27FC236}">
                <a16:creationId xmlns:a16="http://schemas.microsoft.com/office/drawing/2014/main" id="{44228296-129A-1741-8B6F-5C95563C36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72227" y="1431402"/>
            <a:ext cx="2164141" cy="216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2ADD26-2E09-274A-81B7-C2AF03DC7C3F}"/>
              </a:ext>
            </a:extLst>
          </p:cNvPr>
          <p:cNvSpPr txBox="1"/>
          <p:nvPr/>
        </p:nvSpPr>
        <p:spPr>
          <a:xfrm>
            <a:off x="517050" y="5549078"/>
            <a:ext cx="6075305" cy="820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solidFill>
                  <a:srgbClr val="D922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</a:t>
            </a:r>
          </a:p>
          <a:p>
            <a:pPr marL="92075" indent="-92075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D9222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understand what algorithms are; how they are implemented as programs on digital devices; and that programs execute by following precise and unambiguous instructions.</a:t>
            </a:r>
            <a:endParaRPr lang="en-GB" sz="1100" dirty="0">
              <a:solidFill>
                <a:srgbClr val="D92229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92075" indent="-92075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D9222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create and debug simple programs.</a:t>
            </a:r>
            <a:endParaRPr lang="en-GB" sz="1100" dirty="0">
              <a:solidFill>
                <a:srgbClr val="D92229"/>
              </a:solidFill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654978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Algorithms: Making Toast and Jam</a:t>
            </a:r>
            <a:b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aims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88164A-1E0D-C748-BFC0-DC37CD6384D6}"/>
              </a:ext>
            </a:extLst>
          </p:cNvPr>
          <p:cNvSpPr txBox="1"/>
          <p:nvPr/>
        </p:nvSpPr>
        <p:spPr>
          <a:xfrm>
            <a:off x="6214530" y="2145052"/>
            <a:ext cx="4402668" cy="29270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Understanding the process of creating an algorithm.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Understand what algorithms and bugs are in computing.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Explore debugging in an unplugged activity.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EE3ED2C-F051-87AF-BFEB-32B35A9746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0E0B434-0EF4-A77C-6167-1FE311B98D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3742" y="1829523"/>
            <a:ext cx="3439591" cy="341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695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white&#10;&#10;Description automatically generated">
            <a:extLst>
              <a:ext uri="{FF2B5EF4-FFF2-40B4-BE49-F238E27FC236}">
                <a16:creationId xmlns:a16="http://schemas.microsoft.com/office/drawing/2014/main" id="{3814F298-41BD-5546-AE51-3FCA891BB4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891" t="7797" r="265" b="683"/>
          <a:stretch/>
        </p:blipFill>
        <p:spPr>
          <a:xfrm>
            <a:off x="6485466" y="1090136"/>
            <a:ext cx="2675468" cy="25674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1360458" y="365760"/>
            <a:ext cx="4383117" cy="605091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An algorithm is a set of instructions</a:t>
            </a:r>
          </a:p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that we use to programme a computer. 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This means:</a:t>
            </a:r>
          </a:p>
          <a:p>
            <a:pPr marL="230188" indent="-230188">
              <a:spcBef>
                <a:spcPts val="1500"/>
              </a:spcBef>
              <a:buClr>
                <a:srgbClr val="D92229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An instruction for every step.</a:t>
            </a:r>
          </a:p>
          <a:p>
            <a:pPr marL="230188" indent="-230188">
              <a:spcBef>
                <a:spcPts val="1500"/>
              </a:spcBef>
              <a:buClr>
                <a:srgbClr val="D92229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instructions must be in the right order.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look at the algorithms that we would need to give our friendly robot to make toast and jam: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432D8F8-5855-47D2-92BC-48283088E14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93024" y="2610027"/>
            <a:ext cx="3473212" cy="347321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D685814-876A-9F47-AF0D-2DEEA540B130}"/>
              </a:ext>
            </a:extLst>
          </p:cNvPr>
          <p:cNvGrpSpPr/>
          <p:nvPr/>
        </p:nvGrpSpPr>
        <p:grpSpPr>
          <a:xfrm>
            <a:off x="9705445" y="2015066"/>
            <a:ext cx="1555221" cy="839131"/>
            <a:chOff x="8386763" y="628650"/>
            <a:chExt cx="1528762" cy="1026986"/>
          </a:xfrm>
        </p:grpSpPr>
        <p:sp>
          <p:nvSpPr>
            <p:cNvPr id="3" name="Oval Callout 2">
              <a:extLst>
                <a:ext uri="{FF2B5EF4-FFF2-40B4-BE49-F238E27FC236}">
                  <a16:creationId xmlns:a16="http://schemas.microsoft.com/office/drawing/2014/main" id="{E4669457-FE82-AE45-93B3-E8047B39D7A8}"/>
                </a:ext>
              </a:extLst>
            </p:cNvPr>
            <p:cNvSpPr/>
            <p:nvPr/>
          </p:nvSpPr>
          <p:spPr>
            <a:xfrm>
              <a:off x="8386763" y="628650"/>
              <a:ext cx="1528762" cy="1026986"/>
            </a:xfrm>
            <a:prstGeom prst="wedgeEllipseCallou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131AE72-4226-4270-BF15-BE67AD41F1D4}"/>
                </a:ext>
              </a:extLst>
            </p:cNvPr>
            <p:cNvSpPr txBox="1"/>
            <p:nvPr/>
          </p:nvSpPr>
          <p:spPr>
            <a:xfrm>
              <a:off x="8515351" y="857160"/>
              <a:ext cx="1271587" cy="6026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3200" b="1" dirty="0">
                  <a:solidFill>
                    <a:srgbClr val="D92229"/>
                  </a:solidFill>
                  <a:latin typeface="Comic Sans MS" panose="030F0902030302020204" pitchFamily="66" charset="0"/>
                </a:rPr>
                <a:t>Hello!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821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760373" y="1958874"/>
            <a:ext cx="6300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4B6E6182-18D6-CF4C-AAD0-7C2240B27A64}"/>
              </a:ext>
            </a:extLst>
          </p:cNvPr>
          <p:cNvGrpSpPr/>
          <p:nvPr/>
        </p:nvGrpSpPr>
        <p:grpSpPr>
          <a:xfrm>
            <a:off x="6516844" y="1205439"/>
            <a:ext cx="4214359" cy="460228"/>
            <a:chOff x="4074162" y="727632"/>
            <a:chExt cx="4635795" cy="460228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7183B5B-9084-3C48-B626-9659FA869399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62053FB-43C3-714B-BC82-510B4E0C9460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D30FA5C-B640-4943-9495-34B2781DEC7B}"/>
                </a:ext>
              </a:extLst>
            </p:cNvPr>
            <p:cNvSpPr txBox="1"/>
            <p:nvPr/>
          </p:nvSpPr>
          <p:spPr>
            <a:xfrm>
              <a:off x="4408202" y="850776"/>
              <a:ext cx="53700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3187854-B0C1-7B46-9C43-338932A7569E}"/>
                </a:ext>
              </a:extLst>
            </p:cNvPr>
            <p:cNvSpPr txBox="1"/>
            <p:nvPr/>
          </p:nvSpPr>
          <p:spPr>
            <a:xfrm>
              <a:off x="5285560" y="865064"/>
              <a:ext cx="229053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Take your slice of bread.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A57A03E-4AC1-3544-B063-B2764CD0C430}"/>
              </a:ext>
            </a:extLst>
          </p:cNvPr>
          <p:cNvGrpSpPr/>
          <p:nvPr/>
        </p:nvGrpSpPr>
        <p:grpSpPr>
          <a:xfrm>
            <a:off x="6516844" y="1772571"/>
            <a:ext cx="4214359" cy="460228"/>
            <a:chOff x="4074162" y="727632"/>
            <a:chExt cx="4635795" cy="460228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602A4BF-7517-7B42-A7A9-FB9C70033513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65FA1A09-D47B-C246-B8A0-3904EAD2C4DC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8613387-3D37-534E-A482-7C3CAE627A5F}"/>
                </a:ext>
              </a:extLst>
            </p:cNvPr>
            <p:cNvSpPr txBox="1"/>
            <p:nvPr/>
          </p:nvSpPr>
          <p:spPr>
            <a:xfrm>
              <a:off x="4408202" y="850776"/>
              <a:ext cx="5658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2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8A01C79-BD24-6D4E-B077-27A27E759647}"/>
                </a:ext>
              </a:extLst>
            </p:cNvPr>
            <p:cNvSpPr txBox="1"/>
            <p:nvPr/>
          </p:nvSpPr>
          <p:spPr>
            <a:xfrm>
              <a:off x="5285560" y="865064"/>
              <a:ext cx="2853025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Put the bread into the toaster.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5E32885-463A-5146-814F-00C452509F51}"/>
              </a:ext>
            </a:extLst>
          </p:cNvPr>
          <p:cNvGrpSpPr/>
          <p:nvPr/>
        </p:nvGrpSpPr>
        <p:grpSpPr>
          <a:xfrm>
            <a:off x="6516844" y="2339703"/>
            <a:ext cx="4214359" cy="460228"/>
            <a:chOff x="4074162" y="727632"/>
            <a:chExt cx="4635795" cy="460228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278634E-12AC-BB49-A6A9-8370E501D629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93CB08E5-72AF-7447-BF05-9D98B0F88296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2752B6B-919F-BF4E-A378-A24456187FA2}"/>
                </a:ext>
              </a:extLst>
            </p:cNvPr>
            <p:cNvSpPr txBox="1"/>
            <p:nvPr/>
          </p:nvSpPr>
          <p:spPr>
            <a:xfrm>
              <a:off x="4408202" y="850776"/>
              <a:ext cx="5658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3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7AFEC03-6B78-CB4D-92C8-1E96403D6E70}"/>
                </a:ext>
              </a:extLst>
            </p:cNvPr>
            <p:cNvSpPr txBox="1"/>
            <p:nvPr/>
          </p:nvSpPr>
          <p:spPr>
            <a:xfrm>
              <a:off x="5285560" y="865064"/>
              <a:ext cx="26766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Wait for the toast to pop up.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A73E55ED-76FF-C24A-BF0C-F70CC51F1EB2}"/>
              </a:ext>
            </a:extLst>
          </p:cNvPr>
          <p:cNvGrpSpPr/>
          <p:nvPr/>
        </p:nvGrpSpPr>
        <p:grpSpPr>
          <a:xfrm>
            <a:off x="6516844" y="2906835"/>
            <a:ext cx="4214359" cy="460228"/>
            <a:chOff x="4074162" y="727632"/>
            <a:chExt cx="4635795" cy="460228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6887574-8316-9544-88C2-6278359E005C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CD0BAFA1-655C-4243-BCDE-73A7D54AE773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DB60CEEF-6950-7941-B81A-E02687293A1E}"/>
                </a:ext>
              </a:extLst>
            </p:cNvPr>
            <p:cNvSpPr txBox="1"/>
            <p:nvPr/>
          </p:nvSpPr>
          <p:spPr>
            <a:xfrm>
              <a:off x="4408202" y="850776"/>
              <a:ext cx="5658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4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2FAF42D-CD88-BB43-8D30-017E457700AA}"/>
                </a:ext>
              </a:extLst>
            </p:cNvPr>
            <p:cNvSpPr txBox="1"/>
            <p:nvPr/>
          </p:nvSpPr>
          <p:spPr>
            <a:xfrm>
              <a:off x="5285560" y="770340"/>
              <a:ext cx="2868895" cy="384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Take it out of the toaster</a:t>
              </a:r>
            </a:p>
            <a:p>
              <a:pPr>
                <a:lnSpc>
                  <a:spcPts val="1480"/>
                </a:lnSpc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(or ask a grown-up to help you).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5240312D-C0B7-354D-8F3C-A46A539AEE83}"/>
              </a:ext>
            </a:extLst>
          </p:cNvPr>
          <p:cNvGrpSpPr/>
          <p:nvPr/>
        </p:nvGrpSpPr>
        <p:grpSpPr>
          <a:xfrm>
            <a:off x="6516844" y="3473967"/>
            <a:ext cx="4214359" cy="460228"/>
            <a:chOff x="4074162" y="727632"/>
            <a:chExt cx="4635795" cy="460228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F5BE4E4A-38F7-6546-AACD-CE533DD0BFB6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04E51BC-0327-7D4B-8574-85F4912D949E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C3E9FA85-1ACB-634D-9724-0DB62B53DD9F}"/>
                </a:ext>
              </a:extLst>
            </p:cNvPr>
            <p:cNvSpPr txBox="1"/>
            <p:nvPr/>
          </p:nvSpPr>
          <p:spPr>
            <a:xfrm>
              <a:off x="4408202" y="850776"/>
              <a:ext cx="5658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5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AD335F82-C94B-1346-A7FE-493990711B71}"/>
                </a:ext>
              </a:extLst>
            </p:cNvPr>
            <p:cNvSpPr txBox="1"/>
            <p:nvPr/>
          </p:nvSpPr>
          <p:spPr>
            <a:xfrm>
              <a:off x="5285560" y="865064"/>
              <a:ext cx="331677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Place the slice of toast onto a plate.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88EE5212-85CF-6F4E-AFFB-5EFABD36F244}"/>
              </a:ext>
            </a:extLst>
          </p:cNvPr>
          <p:cNvGrpSpPr/>
          <p:nvPr/>
        </p:nvGrpSpPr>
        <p:grpSpPr>
          <a:xfrm>
            <a:off x="6516844" y="4041099"/>
            <a:ext cx="4214359" cy="460228"/>
            <a:chOff x="4074162" y="727632"/>
            <a:chExt cx="4635795" cy="460228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E60E992-1CAC-5A41-A7AB-0F90825DA1E2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5F91A08-A10D-634F-A3CE-DA3C5058E2F8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27A829A-22FE-1D46-8259-311EBD50A1AA}"/>
                </a:ext>
              </a:extLst>
            </p:cNvPr>
            <p:cNvSpPr txBox="1"/>
            <p:nvPr/>
          </p:nvSpPr>
          <p:spPr>
            <a:xfrm>
              <a:off x="4408202" y="850776"/>
              <a:ext cx="5658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6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1C1BAB74-4275-3644-9029-B36D683CF4CD}"/>
                </a:ext>
              </a:extLst>
            </p:cNvPr>
            <p:cNvSpPr txBox="1"/>
            <p:nvPr/>
          </p:nvSpPr>
          <p:spPr>
            <a:xfrm>
              <a:off x="5285560" y="865064"/>
              <a:ext cx="276309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Spread butter onto the toast.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374EB445-2FA7-F74C-A83B-B4DA8F763C37}"/>
              </a:ext>
            </a:extLst>
          </p:cNvPr>
          <p:cNvGrpSpPr/>
          <p:nvPr/>
        </p:nvGrpSpPr>
        <p:grpSpPr>
          <a:xfrm>
            <a:off x="6516844" y="4608231"/>
            <a:ext cx="4214359" cy="460228"/>
            <a:chOff x="4074162" y="727632"/>
            <a:chExt cx="4635795" cy="460228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5BC65202-4670-ED41-B32A-B70C6026C67B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E35C1F4D-D232-4D41-AFF4-043A7B38DC7A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E80DA145-8289-764F-874B-24B980E050B1}"/>
                </a:ext>
              </a:extLst>
            </p:cNvPr>
            <p:cNvSpPr txBox="1"/>
            <p:nvPr/>
          </p:nvSpPr>
          <p:spPr>
            <a:xfrm>
              <a:off x="4408202" y="850776"/>
              <a:ext cx="5658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7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486A170F-24BA-7D4C-9081-929738E7C6CB}"/>
                </a:ext>
              </a:extLst>
            </p:cNvPr>
            <p:cNvSpPr txBox="1"/>
            <p:nvPr/>
          </p:nvSpPr>
          <p:spPr>
            <a:xfrm>
              <a:off x="5285560" y="865064"/>
              <a:ext cx="210538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Spread the jam on top.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80AE6AB4-30AB-5146-BE39-A88DFE3F5699}"/>
              </a:ext>
            </a:extLst>
          </p:cNvPr>
          <p:cNvGrpSpPr/>
          <p:nvPr/>
        </p:nvGrpSpPr>
        <p:grpSpPr>
          <a:xfrm>
            <a:off x="6516844" y="5175363"/>
            <a:ext cx="4214359" cy="460228"/>
            <a:chOff x="4074162" y="727632"/>
            <a:chExt cx="4635795" cy="460228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712390C3-7CD4-DD45-BB96-705D21F7FFD0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3E647877-697C-5F46-B8E7-08858EA8FA13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33C4FDBA-1D68-DE4E-8F4E-FBBD96ED925B}"/>
                </a:ext>
              </a:extLst>
            </p:cNvPr>
            <p:cNvSpPr txBox="1"/>
            <p:nvPr/>
          </p:nvSpPr>
          <p:spPr>
            <a:xfrm>
              <a:off x="4408202" y="850776"/>
              <a:ext cx="5658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8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35B8B719-B9B9-284C-8978-44E9AB96FB82}"/>
                </a:ext>
              </a:extLst>
            </p:cNvPr>
            <p:cNvSpPr txBox="1"/>
            <p:nvPr/>
          </p:nvSpPr>
          <p:spPr>
            <a:xfrm>
              <a:off x="5285560" y="865064"/>
              <a:ext cx="137361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Eat your toast!</a:t>
              </a: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126F1BD1-9C32-484D-A24A-ECB8EA5E77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9019" y="1373195"/>
            <a:ext cx="4244906" cy="4136063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49119055-E943-E54C-AB30-2D7852181F4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264" y="790881"/>
            <a:ext cx="2143482" cy="214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66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2778674" y="411480"/>
            <a:ext cx="4079324" cy="60051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Remember: the important thing is to do everything in the correct order and not to forget any steps.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would happen if we wrote an instruction to spread butter and jam on the bread before putting it into the toaster?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Or what about if the instructions told you to eat the bread before putting it into the toaster?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 wouldn’t even be toast!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DC472D-5E8B-034F-AC01-2D66D633BC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9579" y="1264710"/>
            <a:ext cx="4457442" cy="43431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0D3145-0E70-004D-8F15-B9D491CD913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264" y="790881"/>
            <a:ext cx="2143482" cy="214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73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6DA9E3-0935-434A-BDFB-0F35794E93C5}"/>
              </a:ext>
            </a:extLst>
          </p:cNvPr>
          <p:cNvSpPr txBox="1"/>
          <p:nvPr/>
        </p:nvSpPr>
        <p:spPr>
          <a:xfrm>
            <a:off x="2768110" y="1740527"/>
            <a:ext cx="627347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An unexpected problem 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4A1111-F0F2-4322-83C7-002838F4EA1D}"/>
              </a:ext>
            </a:extLst>
          </p:cNvPr>
          <p:cNvSpPr txBox="1"/>
          <p:nvPr/>
        </p:nvSpPr>
        <p:spPr>
          <a:xfrm>
            <a:off x="2785043" y="2529454"/>
            <a:ext cx="3340338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Oh, no, the toast has burnt!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Is there an extra step we should add?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have a look at the steps again. </a:t>
            </a:r>
          </a:p>
          <a:p>
            <a:endParaRPr lang="en-GB" sz="22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8BD304-77E6-2C47-B3F7-9A4B073975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9251" y="1728670"/>
            <a:ext cx="3587750" cy="35651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522A7C5-B557-B74A-B81A-01868ACE0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9251" y="1728670"/>
            <a:ext cx="3587750" cy="35651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1C86329-B8AA-2D4B-876E-84DCE5E2381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264" y="790881"/>
            <a:ext cx="2143482" cy="214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5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760373" y="1958874"/>
            <a:ext cx="6300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FE833C-7DE7-4C3A-B114-9620661CC945}"/>
              </a:ext>
            </a:extLst>
          </p:cNvPr>
          <p:cNvSpPr txBox="1"/>
          <p:nvPr/>
        </p:nvSpPr>
        <p:spPr>
          <a:xfrm>
            <a:off x="2023383" y="4563885"/>
            <a:ext cx="4092604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latin typeface="Comic Sans MS" panose="030F0702030302020204" pitchFamily="66" charset="0"/>
              </a:rPr>
              <a:t>What 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else</a:t>
            </a:r>
            <a:r>
              <a:rPr lang="en-GB" sz="1900" dirty="0">
                <a:latin typeface="Comic Sans MS" panose="030F0702030302020204" pitchFamily="66" charset="0"/>
              </a:rPr>
              <a:t> can we add to make the toaster pop up at the right time?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latin typeface="Comic Sans MS" panose="030F0702030302020204" pitchFamily="66" charset="0"/>
              </a:rPr>
              <a:t>Yes, setting the toaster level!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1019A4F-6E43-284C-BCAB-E95B937291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0596" y="1310833"/>
            <a:ext cx="3109850" cy="30902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C10DEE4-5197-E645-BB76-D679B158F1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264" y="790881"/>
            <a:ext cx="2143482" cy="2143482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4E36A492-92BF-4E4F-A511-BB5918CE7C8F}"/>
              </a:ext>
            </a:extLst>
          </p:cNvPr>
          <p:cNvGrpSpPr/>
          <p:nvPr/>
        </p:nvGrpSpPr>
        <p:grpSpPr>
          <a:xfrm>
            <a:off x="6413543" y="1205436"/>
            <a:ext cx="4214359" cy="460228"/>
            <a:chOff x="4074162" y="727632"/>
            <a:chExt cx="4635795" cy="460228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925B31A-4B76-B34B-AB76-2045A3FEDE9B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E64517E-48E8-EF44-922B-CE6C358F9F98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FC9A94A-123B-D648-89DE-EFB1E87BC384}"/>
                </a:ext>
              </a:extLst>
            </p:cNvPr>
            <p:cNvSpPr txBox="1"/>
            <p:nvPr/>
          </p:nvSpPr>
          <p:spPr>
            <a:xfrm>
              <a:off x="4408202" y="850776"/>
              <a:ext cx="53700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1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DB0ADD6-549F-B24C-AD50-762458EC7A18}"/>
                </a:ext>
              </a:extLst>
            </p:cNvPr>
            <p:cNvSpPr txBox="1"/>
            <p:nvPr/>
          </p:nvSpPr>
          <p:spPr>
            <a:xfrm>
              <a:off x="5285560" y="865064"/>
              <a:ext cx="229053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Take your slice of bread.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628EF94-1084-904B-92F7-7BD8B9FAA8C0}"/>
              </a:ext>
            </a:extLst>
          </p:cNvPr>
          <p:cNvGrpSpPr/>
          <p:nvPr/>
        </p:nvGrpSpPr>
        <p:grpSpPr>
          <a:xfrm>
            <a:off x="6413543" y="1772568"/>
            <a:ext cx="4214359" cy="460228"/>
            <a:chOff x="4074162" y="727632"/>
            <a:chExt cx="4635795" cy="460228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49720EB-50BD-604F-A37D-1A0454E33CD0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1E75E4D-B775-ED40-A810-55E2AA7EFD54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B2CDD49-36FE-8547-932F-FD2B362CEA33}"/>
                </a:ext>
              </a:extLst>
            </p:cNvPr>
            <p:cNvSpPr txBox="1"/>
            <p:nvPr/>
          </p:nvSpPr>
          <p:spPr>
            <a:xfrm>
              <a:off x="4408202" y="850776"/>
              <a:ext cx="5658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2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BAF1032-BD78-204D-BB8F-5550D8630378}"/>
                </a:ext>
              </a:extLst>
            </p:cNvPr>
            <p:cNvSpPr txBox="1"/>
            <p:nvPr/>
          </p:nvSpPr>
          <p:spPr>
            <a:xfrm>
              <a:off x="5285560" y="865064"/>
              <a:ext cx="2853025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Put the bread into the toaster.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7DF8E97-1D9C-C946-9720-E3D6AC15820F}"/>
              </a:ext>
            </a:extLst>
          </p:cNvPr>
          <p:cNvGrpSpPr/>
          <p:nvPr/>
        </p:nvGrpSpPr>
        <p:grpSpPr>
          <a:xfrm>
            <a:off x="6413543" y="2339700"/>
            <a:ext cx="4214359" cy="460228"/>
            <a:chOff x="4074162" y="727632"/>
            <a:chExt cx="4635795" cy="460228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6AC1DC5-9327-EA49-94C0-820D24C6E224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E14C04E-F631-E54E-AC74-91B1E9782C22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826CC18-2A2F-B145-98A8-70B60406BD25}"/>
                </a:ext>
              </a:extLst>
            </p:cNvPr>
            <p:cNvSpPr txBox="1"/>
            <p:nvPr/>
          </p:nvSpPr>
          <p:spPr>
            <a:xfrm>
              <a:off x="4408202" y="850776"/>
              <a:ext cx="5658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3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906FDDF-9156-8848-B673-6B6179256DE4}"/>
                </a:ext>
              </a:extLst>
            </p:cNvPr>
            <p:cNvSpPr txBox="1"/>
            <p:nvPr/>
          </p:nvSpPr>
          <p:spPr>
            <a:xfrm>
              <a:off x="5285560" y="865064"/>
              <a:ext cx="26766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Wait for the toast to pop up.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F101B80-415F-D641-A57B-EBCC9F6E89D3}"/>
              </a:ext>
            </a:extLst>
          </p:cNvPr>
          <p:cNvGrpSpPr/>
          <p:nvPr/>
        </p:nvGrpSpPr>
        <p:grpSpPr>
          <a:xfrm>
            <a:off x="6413543" y="2906832"/>
            <a:ext cx="4214359" cy="460228"/>
            <a:chOff x="4074162" y="727632"/>
            <a:chExt cx="4635795" cy="460228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1BFF303-15A2-944F-8507-DA766A943E7C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0AE721A3-B89F-AB4D-8B61-F01C4732D303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DB20118-A7D7-5541-959C-F8A9A4DE67AE}"/>
                </a:ext>
              </a:extLst>
            </p:cNvPr>
            <p:cNvSpPr txBox="1"/>
            <p:nvPr/>
          </p:nvSpPr>
          <p:spPr>
            <a:xfrm>
              <a:off x="4408202" y="850776"/>
              <a:ext cx="5658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4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D5A7579-7E3B-5247-BDE0-CB54C3D9654E}"/>
                </a:ext>
              </a:extLst>
            </p:cNvPr>
            <p:cNvSpPr txBox="1"/>
            <p:nvPr/>
          </p:nvSpPr>
          <p:spPr>
            <a:xfrm>
              <a:off x="5285560" y="770340"/>
              <a:ext cx="2868895" cy="384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Take it out of the toaster</a:t>
              </a:r>
            </a:p>
            <a:p>
              <a:pPr>
                <a:lnSpc>
                  <a:spcPts val="1480"/>
                </a:lnSpc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(or ask a grown-up to help you).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1941BAF-CBFB-CA4E-A625-BFAEAC67530C}"/>
              </a:ext>
            </a:extLst>
          </p:cNvPr>
          <p:cNvGrpSpPr/>
          <p:nvPr/>
        </p:nvGrpSpPr>
        <p:grpSpPr>
          <a:xfrm>
            <a:off x="6413543" y="3473964"/>
            <a:ext cx="4214359" cy="460228"/>
            <a:chOff x="4074162" y="727632"/>
            <a:chExt cx="4635795" cy="460228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7E3EFAD-CF7A-9C46-B17A-D67DD72C92C7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5BA2879-ED33-0B48-BEB0-355913567D9A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9C3652F-539B-6C4C-8FDD-3E5CC440333C}"/>
                </a:ext>
              </a:extLst>
            </p:cNvPr>
            <p:cNvSpPr txBox="1"/>
            <p:nvPr/>
          </p:nvSpPr>
          <p:spPr>
            <a:xfrm>
              <a:off x="4408202" y="850776"/>
              <a:ext cx="5658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5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C59F1B8-EA8C-4F4B-BB40-138664772FD4}"/>
                </a:ext>
              </a:extLst>
            </p:cNvPr>
            <p:cNvSpPr txBox="1"/>
            <p:nvPr/>
          </p:nvSpPr>
          <p:spPr>
            <a:xfrm>
              <a:off x="5285560" y="865064"/>
              <a:ext cx="331677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Place the slice of toast onto a plate.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05EBFED-B5DB-414F-87BA-C6D689F13F07}"/>
              </a:ext>
            </a:extLst>
          </p:cNvPr>
          <p:cNvGrpSpPr/>
          <p:nvPr/>
        </p:nvGrpSpPr>
        <p:grpSpPr>
          <a:xfrm>
            <a:off x="6413543" y="4041096"/>
            <a:ext cx="4214359" cy="460228"/>
            <a:chOff x="4074162" y="727632"/>
            <a:chExt cx="4635795" cy="460228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76FDDF8-3867-E64E-B818-B712A3AD099B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2A6ECC2-D5CC-034C-986B-E3E6AA72009A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AEEF6CF-EB72-2848-BDCC-423A47DCD99E}"/>
                </a:ext>
              </a:extLst>
            </p:cNvPr>
            <p:cNvSpPr txBox="1"/>
            <p:nvPr/>
          </p:nvSpPr>
          <p:spPr>
            <a:xfrm>
              <a:off x="4408202" y="850776"/>
              <a:ext cx="5658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6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558C85A-28D6-D24A-8A0D-D1CB9AA6F531}"/>
                </a:ext>
              </a:extLst>
            </p:cNvPr>
            <p:cNvSpPr txBox="1"/>
            <p:nvPr/>
          </p:nvSpPr>
          <p:spPr>
            <a:xfrm>
              <a:off x="5285560" y="865064"/>
              <a:ext cx="276309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Spread butter onto the toast.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9814FE7-1063-6540-83A3-3D19F9A70135}"/>
              </a:ext>
            </a:extLst>
          </p:cNvPr>
          <p:cNvGrpSpPr/>
          <p:nvPr/>
        </p:nvGrpSpPr>
        <p:grpSpPr>
          <a:xfrm>
            <a:off x="6413543" y="4608228"/>
            <a:ext cx="4214359" cy="460228"/>
            <a:chOff x="4074162" y="727632"/>
            <a:chExt cx="4635795" cy="460228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77E664E0-6343-0A48-8983-36B6B1A3EBDD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A680782-F152-594A-80F8-2AE958312F30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4C82769-A671-7940-8DA1-F205B8329AB4}"/>
                </a:ext>
              </a:extLst>
            </p:cNvPr>
            <p:cNvSpPr txBox="1"/>
            <p:nvPr/>
          </p:nvSpPr>
          <p:spPr>
            <a:xfrm>
              <a:off x="4408202" y="850776"/>
              <a:ext cx="5658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7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E43D7B1-1D2A-5246-900C-B4F3346A5D97}"/>
                </a:ext>
              </a:extLst>
            </p:cNvPr>
            <p:cNvSpPr txBox="1"/>
            <p:nvPr/>
          </p:nvSpPr>
          <p:spPr>
            <a:xfrm>
              <a:off x="5285560" y="865064"/>
              <a:ext cx="210538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Spread the jam on top.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F182011-7552-9B4D-9214-5B838892A88A}"/>
              </a:ext>
            </a:extLst>
          </p:cNvPr>
          <p:cNvGrpSpPr/>
          <p:nvPr/>
        </p:nvGrpSpPr>
        <p:grpSpPr>
          <a:xfrm>
            <a:off x="6413543" y="5175360"/>
            <a:ext cx="4214359" cy="460228"/>
            <a:chOff x="4074162" y="727632"/>
            <a:chExt cx="4635795" cy="460228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BBB6D1B6-2CBC-E249-8A10-5DC87E0331DC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C7110806-70A3-C543-B6B7-10BAD0C30590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2AD5B58-B348-FD40-9E75-AC0922BBF20C}"/>
                </a:ext>
              </a:extLst>
            </p:cNvPr>
            <p:cNvSpPr txBox="1"/>
            <p:nvPr/>
          </p:nvSpPr>
          <p:spPr>
            <a:xfrm>
              <a:off x="4408202" y="850776"/>
              <a:ext cx="5658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8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B6DDD6C1-F923-E64E-A277-A7802D792C4F}"/>
                </a:ext>
              </a:extLst>
            </p:cNvPr>
            <p:cNvSpPr txBox="1"/>
            <p:nvPr/>
          </p:nvSpPr>
          <p:spPr>
            <a:xfrm>
              <a:off x="5285560" y="865064"/>
              <a:ext cx="137361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Eat your toast!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83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CA4E75-4200-4897-B39E-FABEEC55CCAF}"/>
              </a:ext>
            </a:extLst>
          </p:cNvPr>
          <p:cNvSpPr txBox="1"/>
          <p:nvPr/>
        </p:nvSpPr>
        <p:spPr>
          <a:xfrm>
            <a:off x="2788518" y="1737713"/>
            <a:ext cx="4761248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Oh no, what’s happening?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instructions are all muddled up!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put them in the right order!  </a:t>
            </a:r>
          </a:p>
          <a:p>
            <a:endParaRPr lang="en-GB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9E46C8F-B5A1-0A42-8F41-FD759492850E}"/>
              </a:ext>
            </a:extLst>
          </p:cNvPr>
          <p:cNvGrpSpPr/>
          <p:nvPr/>
        </p:nvGrpSpPr>
        <p:grpSpPr>
          <a:xfrm>
            <a:off x="3307006" y="4502436"/>
            <a:ext cx="3167736" cy="460228"/>
            <a:chOff x="7460166" y="1205436"/>
            <a:chExt cx="3167736" cy="460228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D202FD6-AE9E-3340-8546-D516F97C3B7F}"/>
                </a:ext>
              </a:extLst>
            </p:cNvPr>
            <p:cNvSpPr/>
            <p:nvPr/>
          </p:nvSpPr>
          <p:spPr>
            <a:xfrm>
              <a:off x="7460166" y="1205436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85B8256-C68D-2C42-8079-D5637E2A05F6}"/>
                </a:ext>
              </a:extLst>
            </p:cNvPr>
            <p:cNvSpPr txBox="1"/>
            <p:nvPr/>
          </p:nvSpPr>
          <p:spPr>
            <a:xfrm>
              <a:off x="7514814" y="1342868"/>
              <a:ext cx="208230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Take your slice of bread.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EA797F3-9EA2-6E47-AAB2-E1B49F1CCCC8}"/>
              </a:ext>
            </a:extLst>
          </p:cNvPr>
          <p:cNvGrpSpPr/>
          <p:nvPr/>
        </p:nvGrpSpPr>
        <p:grpSpPr>
          <a:xfrm>
            <a:off x="866861" y="5349958"/>
            <a:ext cx="3167736" cy="460228"/>
            <a:chOff x="7460166" y="1772568"/>
            <a:chExt cx="3167736" cy="460228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C7C631A-FDAE-1444-8A2E-62D1FD098684}"/>
                </a:ext>
              </a:extLst>
            </p:cNvPr>
            <p:cNvSpPr/>
            <p:nvPr/>
          </p:nvSpPr>
          <p:spPr>
            <a:xfrm>
              <a:off x="7460166" y="1772568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AC66C5E-4D06-E442-B4DA-9B739C0663F5}"/>
                </a:ext>
              </a:extLst>
            </p:cNvPr>
            <p:cNvSpPr txBox="1"/>
            <p:nvPr/>
          </p:nvSpPr>
          <p:spPr>
            <a:xfrm>
              <a:off x="7514814" y="1910000"/>
              <a:ext cx="2593659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Put the bread into the toaster.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69FF128-F280-CD49-AAA7-C3B6ACEF74DE}"/>
              </a:ext>
            </a:extLst>
          </p:cNvPr>
          <p:cNvGrpSpPr/>
          <p:nvPr/>
        </p:nvGrpSpPr>
        <p:grpSpPr>
          <a:xfrm>
            <a:off x="1219787" y="3719320"/>
            <a:ext cx="3167736" cy="460228"/>
            <a:chOff x="7460166" y="2339700"/>
            <a:chExt cx="3167736" cy="460228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31839F4-F5F9-704E-A45A-F855C74EC569}"/>
                </a:ext>
              </a:extLst>
            </p:cNvPr>
            <p:cNvSpPr/>
            <p:nvPr/>
          </p:nvSpPr>
          <p:spPr>
            <a:xfrm>
              <a:off x="7460166" y="2339700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BDC41B1-5DAA-214D-A071-6A02A2FB9CBC}"/>
                </a:ext>
              </a:extLst>
            </p:cNvPr>
            <p:cNvSpPr txBox="1"/>
            <p:nvPr/>
          </p:nvSpPr>
          <p:spPr>
            <a:xfrm>
              <a:off x="7514814" y="2477132"/>
              <a:ext cx="243335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Wait for the toast to pop up.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A778E9-A619-0A42-AD1D-09C5D40E220E}"/>
              </a:ext>
            </a:extLst>
          </p:cNvPr>
          <p:cNvGrpSpPr/>
          <p:nvPr/>
        </p:nvGrpSpPr>
        <p:grpSpPr>
          <a:xfrm>
            <a:off x="7280564" y="3774154"/>
            <a:ext cx="3167736" cy="460228"/>
            <a:chOff x="7460166" y="2906832"/>
            <a:chExt cx="3167736" cy="460228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00EAA23-72F6-8D4F-AF8D-A583A9E52373}"/>
                </a:ext>
              </a:extLst>
            </p:cNvPr>
            <p:cNvSpPr/>
            <p:nvPr/>
          </p:nvSpPr>
          <p:spPr>
            <a:xfrm>
              <a:off x="7460166" y="2906832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45074AB-E9A9-1343-8A9A-90D8E2E93674}"/>
                </a:ext>
              </a:extLst>
            </p:cNvPr>
            <p:cNvSpPr txBox="1"/>
            <p:nvPr/>
          </p:nvSpPr>
          <p:spPr>
            <a:xfrm>
              <a:off x="7514814" y="2949540"/>
              <a:ext cx="2608086" cy="384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Take it out of the toaster</a:t>
              </a:r>
            </a:p>
            <a:p>
              <a:pPr>
                <a:lnSpc>
                  <a:spcPts val="1480"/>
                </a:lnSpc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(or ask a grown-up to help you).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620DF9C-AF42-1440-B7E3-090CA249B7A5}"/>
              </a:ext>
            </a:extLst>
          </p:cNvPr>
          <p:cNvGrpSpPr/>
          <p:nvPr/>
        </p:nvGrpSpPr>
        <p:grpSpPr>
          <a:xfrm>
            <a:off x="7575599" y="1229116"/>
            <a:ext cx="3167736" cy="460228"/>
            <a:chOff x="7460166" y="3473964"/>
            <a:chExt cx="3167736" cy="460228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0A50BFC-609D-6E4D-8B98-F870C09F0B63}"/>
                </a:ext>
              </a:extLst>
            </p:cNvPr>
            <p:cNvSpPr/>
            <p:nvPr/>
          </p:nvSpPr>
          <p:spPr>
            <a:xfrm>
              <a:off x="7460166" y="3473964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DF4F585-5393-8C40-B5DA-15ECF5CFC2DE}"/>
                </a:ext>
              </a:extLst>
            </p:cNvPr>
            <p:cNvSpPr txBox="1"/>
            <p:nvPr/>
          </p:nvSpPr>
          <p:spPr>
            <a:xfrm>
              <a:off x="7514814" y="3611396"/>
              <a:ext cx="2741135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latin typeface="Comic Sans MS" panose="030F0902030302020204" pitchFamily="66" charset="0"/>
                </a:rPr>
                <a:t>Place the slice of toast onto a plate.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FA9F808-05F8-0E42-ACDE-D2A65B83F13B}"/>
              </a:ext>
            </a:extLst>
          </p:cNvPr>
          <p:cNvGrpSpPr/>
          <p:nvPr/>
        </p:nvGrpSpPr>
        <p:grpSpPr>
          <a:xfrm>
            <a:off x="8150324" y="2458855"/>
            <a:ext cx="3167736" cy="460228"/>
            <a:chOff x="7460166" y="4041096"/>
            <a:chExt cx="3167736" cy="460228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C839F00-FD43-0844-A6CF-95BBA2229D0D}"/>
                </a:ext>
              </a:extLst>
            </p:cNvPr>
            <p:cNvSpPr/>
            <p:nvPr/>
          </p:nvSpPr>
          <p:spPr>
            <a:xfrm>
              <a:off x="7460166" y="4041096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7B23AFC-12F7-E943-A1DC-A755F310D839}"/>
                </a:ext>
              </a:extLst>
            </p:cNvPr>
            <p:cNvSpPr txBox="1"/>
            <p:nvPr/>
          </p:nvSpPr>
          <p:spPr>
            <a:xfrm>
              <a:off x="7514814" y="4178528"/>
              <a:ext cx="251190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Spread butter onto the toast.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D6D066A8-65F4-C448-8C86-5868C018DE19}"/>
              </a:ext>
            </a:extLst>
          </p:cNvPr>
          <p:cNvGrpSpPr/>
          <p:nvPr/>
        </p:nvGrpSpPr>
        <p:grpSpPr>
          <a:xfrm>
            <a:off x="5440605" y="5556108"/>
            <a:ext cx="3167736" cy="460228"/>
            <a:chOff x="7460166" y="4608228"/>
            <a:chExt cx="3167736" cy="460228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AAA0D727-4A5E-224C-B975-DCE66113AB0E}"/>
                </a:ext>
              </a:extLst>
            </p:cNvPr>
            <p:cNvSpPr/>
            <p:nvPr/>
          </p:nvSpPr>
          <p:spPr>
            <a:xfrm>
              <a:off x="7460166" y="4608228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57E68E5-3E73-304F-BD85-138DAD8B6F63}"/>
                </a:ext>
              </a:extLst>
            </p:cNvPr>
            <p:cNvSpPr txBox="1"/>
            <p:nvPr/>
          </p:nvSpPr>
          <p:spPr>
            <a:xfrm>
              <a:off x="7514814" y="4745660"/>
              <a:ext cx="1913985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Spread the jam on top.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7563075-C00C-814E-B8E6-0ED873DB601D}"/>
              </a:ext>
            </a:extLst>
          </p:cNvPr>
          <p:cNvGrpSpPr/>
          <p:nvPr/>
        </p:nvGrpSpPr>
        <p:grpSpPr>
          <a:xfrm>
            <a:off x="7922248" y="4735247"/>
            <a:ext cx="3167736" cy="460228"/>
            <a:chOff x="7460166" y="5175360"/>
            <a:chExt cx="3167736" cy="460228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3512AAFC-3D35-5149-AFDE-C80C76FAD0E2}"/>
                </a:ext>
              </a:extLst>
            </p:cNvPr>
            <p:cNvSpPr/>
            <p:nvPr/>
          </p:nvSpPr>
          <p:spPr>
            <a:xfrm>
              <a:off x="7460166" y="5175360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11299730-1EA1-9840-8FB8-A9C1FA4F0DB0}"/>
                </a:ext>
              </a:extLst>
            </p:cNvPr>
            <p:cNvSpPr txBox="1"/>
            <p:nvPr/>
          </p:nvSpPr>
          <p:spPr>
            <a:xfrm>
              <a:off x="7514814" y="5312792"/>
              <a:ext cx="1248740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Eat your toast!</a:t>
              </a:r>
            </a:p>
          </p:txBody>
        </p:sp>
      </p:grpSp>
      <p:pic>
        <p:nvPicPr>
          <p:cNvPr id="113" name="Picture 112">
            <a:extLst>
              <a:ext uri="{FF2B5EF4-FFF2-40B4-BE49-F238E27FC236}">
                <a16:creationId xmlns:a16="http://schemas.microsoft.com/office/drawing/2014/main" id="{B21DE555-F6B3-7742-9FA2-065FB5467B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264" y="790881"/>
            <a:ext cx="2143482" cy="2143482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B1C0358C-E4E0-4BBD-8720-3C2AF87AB2F5}"/>
              </a:ext>
            </a:extLst>
          </p:cNvPr>
          <p:cNvGrpSpPr/>
          <p:nvPr/>
        </p:nvGrpSpPr>
        <p:grpSpPr>
          <a:xfrm>
            <a:off x="5169142" y="3166041"/>
            <a:ext cx="3167736" cy="460228"/>
            <a:chOff x="7460166" y="2339700"/>
            <a:chExt cx="3167736" cy="460228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086F57B-12C9-488C-9192-F34FFBFC110F}"/>
                </a:ext>
              </a:extLst>
            </p:cNvPr>
            <p:cNvSpPr/>
            <p:nvPr/>
          </p:nvSpPr>
          <p:spPr>
            <a:xfrm>
              <a:off x="7460166" y="2339700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472E179-7670-4E03-A30A-60A213E8C7DC}"/>
                </a:ext>
              </a:extLst>
            </p:cNvPr>
            <p:cNvSpPr txBox="1"/>
            <p:nvPr/>
          </p:nvSpPr>
          <p:spPr>
            <a:xfrm>
              <a:off x="7514814" y="2477132"/>
              <a:ext cx="180818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Set the toaster level.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197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21" name="robot">
            <a:extLst>
              <a:ext uri="{FF2B5EF4-FFF2-40B4-BE49-F238E27FC236}">
                <a16:creationId xmlns:a16="http://schemas.microsoft.com/office/drawing/2014/main" id="{9E998299-0384-964F-A804-883C438CE4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264" y="790881"/>
            <a:ext cx="2143482" cy="2143482"/>
          </a:xfrm>
          <a:prstGeom prst="rect">
            <a:avLst/>
          </a:prstGeom>
        </p:spPr>
      </p:pic>
      <p:sp>
        <p:nvSpPr>
          <p:cNvPr id="98" name="nine">
            <a:extLst>
              <a:ext uri="{FF2B5EF4-FFF2-40B4-BE49-F238E27FC236}">
                <a16:creationId xmlns:a16="http://schemas.microsoft.com/office/drawing/2014/main" id="{C70A4C1D-BD88-AC4F-9A7B-A262335580DB}"/>
              </a:ext>
            </a:extLst>
          </p:cNvPr>
          <p:cNvSpPr/>
          <p:nvPr/>
        </p:nvSpPr>
        <p:spPr>
          <a:xfrm>
            <a:off x="2855640" y="5433932"/>
            <a:ext cx="179408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And finally…</a:t>
            </a:r>
          </a:p>
        </p:txBody>
      </p:sp>
      <p:sp>
        <p:nvSpPr>
          <p:cNvPr id="94" name="eight">
            <a:extLst>
              <a:ext uri="{FF2B5EF4-FFF2-40B4-BE49-F238E27FC236}">
                <a16:creationId xmlns:a16="http://schemas.microsoft.com/office/drawing/2014/main" id="{F8B183D7-F840-DC4F-9214-4B317DFD4B31}"/>
              </a:ext>
            </a:extLst>
          </p:cNvPr>
          <p:cNvSpPr/>
          <p:nvPr/>
        </p:nvSpPr>
        <p:spPr>
          <a:xfrm>
            <a:off x="2855640" y="4885689"/>
            <a:ext cx="22204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And then next?</a:t>
            </a:r>
          </a:p>
        </p:txBody>
      </p:sp>
      <p:sp>
        <p:nvSpPr>
          <p:cNvPr id="93" name="seventh">
            <a:extLst>
              <a:ext uri="{FF2B5EF4-FFF2-40B4-BE49-F238E27FC236}">
                <a16:creationId xmlns:a16="http://schemas.microsoft.com/office/drawing/2014/main" id="{8F6B069C-FF31-DA4B-B56E-0F0527B2EC16}"/>
              </a:ext>
            </a:extLst>
          </p:cNvPr>
          <p:cNvSpPr/>
          <p:nvPr/>
        </p:nvSpPr>
        <p:spPr>
          <a:xfrm>
            <a:off x="2855640" y="4337446"/>
            <a:ext cx="22204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And then next?</a:t>
            </a:r>
          </a:p>
        </p:txBody>
      </p:sp>
      <p:sp>
        <p:nvSpPr>
          <p:cNvPr id="92" name="sixth line">
            <a:extLst>
              <a:ext uri="{FF2B5EF4-FFF2-40B4-BE49-F238E27FC236}">
                <a16:creationId xmlns:a16="http://schemas.microsoft.com/office/drawing/2014/main" id="{FAACD958-1693-A945-AD73-2F54C8527AE3}"/>
              </a:ext>
            </a:extLst>
          </p:cNvPr>
          <p:cNvSpPr/>
          <p:nvPr/>
        </p:nvSpPr>
        <p:spPr>
          <a:xfrm>
            <a:off x="2855640" y="3789203"/>
            <a:ext cx="22204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And then next?</a:t>
            </a:r>
          </a:p>
        </p:txBody>
      </p:sp>
      <p:sp>
        <p:nvSpPr>
          <p:cNvPr id="91" name="fifth line">
            <a:extLst>
              <a:ext uri="{FF2B5EF4-FFF2-40B4-BE49-F238E27FC236}">
                <a16:creationId xmlns:a16="http://schemas.microsoft.com/office/drawing/2014/main" id="{C5B40558-7ECC-714E-BEAF-652F526E3AF1}"/>
              </a:ext>
            </a:extLst>
          </p:cNvPr>
          <p:cNvSpPr/>
          <p:nvPr/>
        </p:nvSpPr>
        <p:spPr>
          <a:xfrm>
            <a:off x="2855640" y="3240960"/>
            <a:ext cx="22204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And then next?</a:t>
            </a:r>
          </a:p>
        </p:txBody>
      </p:sp>
      <p:sp>
        <p:nvSpPr>
          <p:cNvPr id="90" name="fourth line">
            <a:extLst>
              <a:ext uri="{FF2B5EF4-FFF2-40B4-BE49-F238E27FC236}">
                <a16:creationId xmlns:a16="http://schemas.microsoft.com/office/drawing/2014/main" id="{AD7BACE7-B01E-AA41-BE3B-2E56754E7C67}"/>
              </a:ext>
            </a:extLst>
          </p:cNvPr>
          <p:cNvSpPr/>
          <p:nvPr/>
        </p:nvSpPr>
        <p:spPr>
          <a:xfrm>
            <a:off x="2855640" y="2692717"/>
            <a:ext cx="22204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And then next?</a:t>
            </a:r>
          </a:p>
        </p:txBody>
      </p:sp>
      <p:sp>
        <p:nvSpPr>
          <p:cNvPr id="3" name="third line">
            <a:extLst>
              <a:ext uri="{FF2B5EF4-FFF2-40B4-BE49-F238E27FC236}">
                <a16:creationId xmlns:a16="http://schemas.microsoft.com/office/drawing/2014/main" id="{3AB19D36-CB3A-634D-9A01-0626B86DBDBB}"/>
              </a:ext>
            </a:extLst>
          </p:cNvPr>
          <p:cNvSpPr/>
          <p:nvPr/>
        </p:nvSpPr>
        <p:spPr>
          <a:xfrm>
            <a:off x="2855640" y="2144474"/>
            <a:ext cx="22204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And then next?</a:t>
            </a:r>
          </a:p>
        </p:txBody>
      </p:sp>
      <p:sp>
        <p:nvSpPr>
          <p:cNvPr id="2" name="second line">
            <a:extLst>
              <a:ext uri="{FF2B5EF4-FFF2-40B4-BE49-F238E27FC236}">
                <a16:creationId xmlns:a16="http://schemas.microsoft.com/office/drawing/2014/main" id="{1A72A3E5-5E4E-2E42-B803-910BBF1CAD3A}"/>
              </a:ext>
            </a:extLst>
          </p:cNvPr>
          <p:cNvSpPr/>
          <p:nvPr/>
        </p:nvSpPr>
        <p:spPr>
          <a:xfrm>
            <a:off x="2855640" y="1596231"/>
            <a:ext cx="411683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After Step 1 comes – Step 2</a:t>
            </a:r>
          </a:p>
        </p:txBody>
      </p:sp>
      <p:sp>
        <p:nvSpPr>
          <p:cNvPr id="65" name="First step">
            <a:extLst>
              <a:ext uri="{FF2B5EF4-FFF2-40B4-BE49-F238E27FC236}">
                <a16:creationId xmlns:a16="http://schemas.microsoft.com/office/drawing/2014/main" id="{8CE84024-F26E-9D42-A67B-E1728D8BD701}"/>
              </a:ext>
            </a:extLst>
          </p:cNvPr>
          <p:cNvSpPr/>
          <p:nvPr/>
        </p:nvSpPr>
        <p:spPr>
          <a:xfrm>
            <a:off x="2855640" y="1047988"/>
            <a:ext cx="150233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First step</a:t>
            </a:r>
          </a:p>
        </p:txBody>
      </p:sp>
      <p:grpSp>
        <p:nvGrpSpPr>
          <p:cNvPr id="87" name="step 8">
            <a:extLst>
              <a:ext uri="{FF2B5EF4-FFF2-40B4-BE49-F238E27FC236}">
                <a16:creationId xmlns:a16="http://schemas.microsoft.com/office/drawing/2014/main" id="{95DF3D1E-1885-344A-9BFD-5D9CDCDEA139}"/>
              </a:ext>
            </a:extLst>
          </p:cNvPr>
          <p:cNvGrpSpPr/>
          <p:nvPr/>
        </p:nvGrpSpPr>
        <p:grpSpPr>
          <a:xfrm>
            <a:off x="7922248" y="4735247"/>
            <a:ext cx="3167736" cy="460228"/>
            <a:chOff x="7460166" y="5175360"/>
            <a:chExt cx="3167736" cy="460228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CEBDA3A8-7229-8648-B265-0ACE76ACA525}"/>
                </a:ext>
              </a:extLst>
            </p:cNvPr>
            <p:cNvSpPr/>
            <p:nvPr/>
          </p:nvSpPr>
          <p:spPr>
            <a:xfrm>
              <a:off x="7460166" y="5175360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6B35E07B-3444-7647-9BFE-90902E3F8315}"/>
                </a:ext>
              </a:extLst>
            </p:cNvPr>
            <p:cNvSpPr txBox="1"/>
            <p:nvPr/>
          </p:nvSpPr>
          <p:spPr>
            <a:xfrm>
              <a:off x="7514814" y="5312792"/>
              <a:ext cx="1248740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Eat your toast!</a:t>
              </a:r>
            </a:p>
          </p:txBody>
        </p:sp>
      </p:grpSp>
      <p:grpSp>
        <p:nvGrpSpPr>
          <p:cNvPr id="59" name="STEP 8">
            <a:extLst>
              <a:ext uri="{FF2B5EF4-FFF2-40B4-BE49-F238E27FC236}">
                <a16:creationId xmlns:a16="http://schemas.microsoft.com/office/drawing/2014/main" id="{495913F4-CBC0-954D-B6F9-751E14A01082}"/>
              </a:ext>
            </a:extLst>
          </p:cNvPr>
          <p:cNvGrpSpPr/>
          <p:nvPr/>
        </p:nvGrpSpPr>
        <p:grpSpPr>
          <a:xfrm>
            <a:off x="2934847" y="5437768"/>
            <a:ext cx="4214359" cy="460228"/>
            <a:chOff x="4074162" y="727632"/>
            <a:chExt cx="4635795" cy="460228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153E6495-8D03-3D41-87F6-CB008C372DD0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9F456664-C38C-F34E-A720-436E450006B6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9104974F-68C3-D943-A1E0-C634636345D7}"/>
                </a:ext>
              </a:extLst>
            </p:cNvPr>
            <p:cNvSpPr txBox="1"/>
            <p:nvPr/>
          </p:nvSpPr>
          <p:spPr>
            <a:xfrm>
              <a:off x="4379909" y="850776"/>
              <a:ext cx="62244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9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3C84FA30-5027-D746-9FC1-E91449CA1523}"/>
                </a:ext>
              </a:extLst>
            </p:cNvPr>
            <p:cNvSpPr txBox="1"/>
            <p:nvPr/>
          </p:nvSpPr>
          <p:spPr>
            <a:xfrm>
              <a:off x="5285560" y="865064"/>
              <a:ext cx="137361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Eat your toast!</a:t>
              </a:r>
            </a:p>
          </p:txBody>
        </p:sp>
      </p:grpSp>
      <p:grpSp>
        <p:nvGrpSpPr>
          <p:cNvPr id="84" name="step 7">
            <a:extLst>
              <a:ext uri="{FF2B5EF4-FFF2-40B4-BE49-F238E27FC236}">
                <a16:creationId xmlns:a16="http://schemas.microsoft.com/office/drawing/2014/main" id="{A4CAC805-5477-3547-A9D2-15BE7A9A3242}"/>
              </a:ext>
            </a:extLst>
          </p:cNvPr>
          <p:cNvGrpSpPr/>
          <p:nvPr/>
        </p:nvGrpSpPr>
        <p:grpSpPr>
          <a:xfrm>
            <a:off x="5440605" y="5556108"/>
            <a:ext cx="3167736" cy="460228"/>
            <a:chOff x="7460166" y="4608228"/>
            <a:chExt cx="3167736" cy="460228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1B4D18D9-D288-124B-AB4D-BABF3B115F11}"/>
                </a:ext>
              </a:extLst>
            </p:cNvPr>
            <p:cNvSpPr/>
            <p:nvPr/>
          </p:nvSpPr>
          <p:spPr>
            <a:xfrm>
              <a:off x="7460166" y="4608228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B1844C3-8C22-D24B-875F-DEA4B290246C}"/>
                </a:ext>
              </a:extLst>
            </p:cNvPr>
            <p:cNvSpPr txBox="1"/>
            <p:nvPr/>
          </p:nvSpPr>
          <p:spPr>
            <a:xfrm>
              <a:off x="7514814" y="4745660"/>
              <a:ext cx="1913985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Spread the jam on top.</a:t>
              </a:r>
            </a:p>
          </p:txBody>
        </p:sp>
      </p:grpSp>
      <p:grpSp>
        <p:nvGrpSpPr>
          <p:cNvPr id="54" name="STEP 7">
            <a:extLst>
              <a:ext uri="{FF2B5EF4-FFF2-40B4-BE49-F238E27FC236}">
                <a16:creationId xmlns:a16="http://schemas.microsoft.com/office/drawing/2014/main" id="{CEC52A37-7ECE-1C43-A080-7AE37FF644AA}"/>
              </a:ext>
            </a:extLst>
          </p:cNvPr>
          <p:cNvGrpSpPr/>
          <p:nvPr/>
        </p:nvGrpSpPr>
        <p:grpSpPr>
          <a:xfrm>
            <a:off x="2934847" y="4880175"/>
            <a:ext cx="4214359" cy="460228"/>
            <a:chOff x="4074162" y="727632"/>
            <a:chExt cx="4635795" cy="460228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B69C6BF-ADD2-EE4D-B853-9E272603542F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2AD3FB6-8C55-4F41-BD85-AA70B8EEF1AA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5122578-8FDB-EF49-8E90-D2B7A7EF4EC8}"/>
                </a:ext>
              </a:extLst>
            </p:cNvPr>
            <p:cNvSpPr txBox="1"/>
            <p:nvPr/>
          </p:nvSpPr>
          <p:spPr>
            <a:xfrm>
              <a:off x="4379909" y="850776"/>
              <a:ext cx="62244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8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7775F1D-F608-FD48-AA6F-B7E538474F7B}"/>
                </a:ext>
              </a:extLst>
            </p:cNvPr>
            <p:cNvSpPr txBox="1"/>
            <p:nvPr/>
          </p:nvSpPr>
          <p:spPr>
            <a:xfrm>
              <a:off x="5285560" y="865064"/>
              <a:ext cx="210538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Spread the jam on top.</a:t>
              </a:r>
            </a:p>
          </p:txBody>
        </p:sp>
      </p:grpSp>
      <p:grpSp>
        <p:nvGrpSpPr>
          <p:cNvPr id="81" name="step 6">
            <a:extLst>
              <a:ext uri="{FF2B5EF4-FFF2-40B4-BE49-F238E27FC236}">
                <a16:creationId xmlns:a16="http://schemas.microsoft.com/office/drawing/2014/main" id="{268B73EC-81F4-DE4B-8C0B-D0D311E50909}"/>
              </a:ext>
            </a:extLst>
          </p:cNvPr>
          <p:cNvGrpSpPr/>
          <p:nvPr/>
        </p:nvGrpSpPr>
        <p:grpSpPr>
          <a:xfrm>
            <a:off x="8150324" y="2458855"/>
            <a:ext cx="3167736" cy="460228"/>
            <a:chOff x="7460166" y="4041096"/>
            <a:chExt cx="3167736" cy="460228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3D968DBD-C6D4-5745-A143-1826EC7A7F74}"/>
                </a:ext>
              </a:extLst>
            </p:cNvPr>
            <p:cNvSpPr/>
            <p:nvPr/>
          </p:nvSpPr>
          <p:spPr>
            <a:xfrm>
              <a:off x="7460166" y="4041096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40394EC-4FB3-3D44-8768-41D7703587F4}"/>
                </a:ext>
              </a:extLst>
            </p:cNvPr>
            <p:cNvSpPr txBox="1"/>
            <p:nvPr/>
          </p:nvSpPr>
          <p:spPr>
            <a:xfrm>
              <a:off x="7514814" y="4178528"/>
              <a:ext cx="251190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Spread butter onto the toast.</a:t>
              </a:r>
            </a:p>
          </p:txBody>
        </p:sp>
      </p:grpSp>
      <p:grpSp>
        <p:nvGrpSpPr>
          <p:cNvPr id="49" name="STEP 6">
            <a:extLst>
              <a:ext uri="{FF2B5EF4-FFF2-40B4-BE49-F238E27FC236}">
                <a16:creationId xmlns:a16="http://schemas.microsoft.com/office/drawing/2014/main" id="{306B313D-4A61-FF4C-BE0B-AE28CBC34AAD}"/>
              </a:ext>
            </a:extLst>
          </p:cNvPr>
          <p:cNvGrpSpPr/>
          <p:nvPr/>
        </p:nvGrpSpPr>
        <p:grpSpPr>
          <a:xfrm>
            <a:off x="2934847" y="4322579"/>
            <a:ext cx="4214359" cy="460228"/>
            <a:chOff x="4074162" y="727632"/>
            <a:chExt cx="4635795" cy="460228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93D0505-E640-5940-93A6-D2FF8991C4DD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FC668B26-B342-1D43-AD44-06BC04680CFE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A4A37E5-147F-AF43-A035-9A74109E829E}"/>
                </a:ext>
              </a:extLst>
            </p:cNvPr>
            <p:cNvSpPr txBox="1"/>
            <p:nvPr/>
          </p:nvSpPr>
          <p:spPr>
            <a:xfrm>
              <a:off x="4379909" y="850776"/>
              <a:ext cx="62244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7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90D5508-6CAE-4845-A35A-A06A9DC9AC33}"/>
                </a:ext>
              </a:extLst>
            </p:cNvPr>
            <p:cNvSpPr txBox="1"/>
            <p:nvPr/>
          </p:nvSpPr>
          <p:spPr>
            <a:xfrm>
              <a:off x="5285560" y="865064"/>
              <a:ext cx="276309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Spread butter onto the toast.</a:t>
              </a:r>
            </a:p>
          </p:txBody>
        </p:sp>
      </p:grpSp>
      <p:grpSp>
        <p:nvGrpSpPr>
          <p:cNvPr id="78" name="step 5">
            <a:extLst>
              <a:ext uri="{FF2B5EF4-FFF2-40B4-BE49-F238E27FC236}">
                <a16:creationId xmlns:a16="http://schemas.microsoft.com/office/drawing/2014/main" id="{5846AB4C-3244-5248-9D7D-194FB0CDB013}"/>
              </a:ext>
            </a:extLst>
          </p:cNvPr>
          <p:cNvGrpSpPr/>
          <p:nvPr/>
        </p:nvGrpSpPr>
        <p:grpSpPr>
          <a:xfrm>
            <a:off x="7575599" y="1229116"/>
            <a:ext cx="3167736" cy="460228"/>
            <a:chOff x="7460166" y="3473964"/>
            <a:chExt cx="3167736" cy="460228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14771330-5398-BA4B-8E96-6310D6B57CC0}"/>
                </a:ext>
              </a:extLst>
            </p:cNvPr>
            <p:cNvSpPr/>
            <p:nvPr/>
          </p:nvSpPr>
          <p:spPr>
            <a:xfrm>
              <a:off x="7460166" y="3473964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16D4F20B-1C99-8441-AA02-AC19E9C1449A}"/>
                </a:ext>
              </a:extLst>
            </p:cNvPr>
            <p:cNvSpPr txBox="1"/>
            <p:nvPr/>
          </p:nvSpPr>
          <p:spPr>
            <a:xfrm>
              <a:off x="7514814" y="3611396"/>
              <a:ext cx="3015249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Place the slice of toast onto a plate.</a:t>
              </a:r>
            </a:p>
          </p:txBody>
        </p:sp>
      </p:grpSp>
      <p:grpSp>
        <p:nvGrpSpPr>
          <p:cNvPr id="44" name="STEP 5">
            <a:extLst>
              <a:ext uri="{FF2B5EF4-FFF2-40B4-BE49-F238E27FC236}">
                <a16:creationId xmlns:a16="http://schemas.microsoft.com/office/drawing/2014/main" id="{1155D3BF-2456-E748-95C1-B228BF05AABA}"/>
              </a:ext>
            </a:extLst>
          </p:cNvPr>
          <p:cNvGrpSpPr/>
          <p:nvPr/>
        </p:nvGrpSpPr>
        <p:grpSpPr>
          <a:xfrm>
            <a:off x="2934847" y="3764983"/>
            <a:ext cx="4214359" cy="460228"/>
            <a:chOff x="4074162" y="727632"/>
            <a:chExt cx="4635795" cy="460228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1C32950-2263-484A-849A-675391D3302E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A865559-F609-F145-A9FF-B017288BB5A9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98445FD-5B5D-E345-91F3-2A15887275CF}"/>
                </a:ext>
              </a:extLst>
            </p:cNvPr>
            <p:cNvSpPr txBox="1"/>
            <p:nvPr/>
          </p:nvSpPr>
          <p:spPr>
            <a:xfrm>
              <a:off x="4379909" y="850776"/>
              <a:ext cx="62244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6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337DCDEC-45C2-E247-AFF4-1DAC3C99307A}"/>
                </a:ext>
              </a:extLst>
            </p:cNvPr>
            <p:cNvSpPr txBox="1"/>
            <p:nvPr/>
          </p:nvSpPr>
          <p:spPr>
            <a:xfrm>
              <a:off x="5285560" y="865064"/>
              <a:ext cx="331677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Place the slice of toast onto a plate.</a:t>
              </a:r>
            </a:p>
          </p:txBody>
        </p:sp>
      </p:grpSp>
      <p:grpSp>
        <p:nvGrpSpPr>
          <p:cNvPr id="75" name="step 4">
            <a:extLst>
              <a:ext uri="{FF2B5EF4-FFF2-40B4-BE49-F238E27FC236}">
                <a16:creationId xmlns:a16="http://schemas.microsoft.com/office/drawing/2014/main" id="{9038D417-1F05-004E-8AA3-8D69978F6CA4}"/>
              </a:ext>
            </a:extLst>
          </p:cNvPr>
          <p:cNvGrpSpPr/>
          <p:nvPr/>
        </p:nvGrpSpPr>
        <p:grpSpPr>
          <a:xfrm>
            <a:off x="7280564" y="3774154"/>
            <a:ext cx="3167736" cy="460228"/>
            <a:chOff x="7460166" y="2906832"/>
            <a:chExt cx="3167736" cy="460228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EAF5523C-AC03-4249-8354-0188A99C719D}"/>
                </a:ext>
              </a:extLst>
            </p:cNvPr>
            <p:cNvSpPr/>
            <p:nvPr/>
          </p:nvSpPr>
          <p:spPr>
            <a:xfrm>
              <a:off x="7460166" y="2906832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95D130ED-4075-8A46-B0A2-7658EA9F8A05}"/>
                </a:ext>
              </a:extLst>
            </p:cNvPr>
            <p:cNvSpPr txBox="1"/>
            <p:nvPr/>
          </p:nvSpPr>
          <p:spPr>
            <a:xfrm>
              <a:off x="7514814" y="2949540"/>
              <a:ext cx="2608086" cy="384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Take it out of the toaster</a:t>
              </a:r>
            </a:p>
            <a:p>
              <a:pPr>
                <a:lnSpc>
                  <a:spcPts val="1480"/>
                </a:lnSpc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(or ask a grown-up to help you).</a:t>
              </a:r>
            </a:p>
          </p:txBody>
        </p:sp>
      </p:grpSp>
      <p:grpSp>
        <p:nvGrpSpPr>
          <p:cNvPr id="39" name="STEP 4">
            <a:extLst>
              <a:ext uri="{FF2B5EF4-FFF2-40B4-BE49-F238E27FC236}">
                <a16:creationId xmlns:a16="http://schemas.microsoft.com/office/drawing/2014/main" id="{956EC8C1-0F6C-364E-BD97-81081D1B8B12}"/>
              </a:ext>
            </a:extLst>
          </p:cNvPr>
          <p:cNvGrpSpPr/>
          <p:nvPr/>
        </p:nvGrpSpPr>
        <p:grpSpPr>
          <a:xfrm>
            <a:off x="2934847" y="3207387"/>
            <a:ext cx="4214359" cy="460228"/>
            <a:chOff x="4074162" y="727632"/>
            <a:chExt cx="4635795" cy="460228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9E5A4C20-39CF-FF4B-B728-9C57051D81D1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11071BF-664A-EA47-9EC5-9BC88315A0C7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AC8652E-05F4-9344-9B12-563617DB2BB2}"/>
                </a:ext>
              </a:extLst>
            </p:cNvPr>
            <p:cNvSpPr txBox="1"/>
            <p:nvPr/>
          </p:nvSpPr>
          <p:spPr>
            <a:xfrm>
              <a:off x="4399631" y="850776"/>
              <a:ext cx="62244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5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417CF5C-D7FE-2E4E-9D6B-E4008225B0B5}"/>
                </a:ext>
              </a:extLst>
            </p:cNvPr>
            <p:cNvSpPr txBox="1"/>
            <p:nvPr/>
          </p:nvSpPr>
          <p:spPr>
            <a:xfrm>
              <a:off x="5285560" y="770340"/>
              <a:ext cx="2868895" cy="384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Take it out of the toaster</a:t>
              </a:r>
            </a:p>
            <a:p>
              <a:pPr>
                <a:lnSpc>
                  <a:spcPts val="1480"/>
                </a:lnSpc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(or ask a grown-up to help you).</a:t>
              </a:r>
            </a:p>
          </p:txBody>
        </p:sp>
      </p:grpSp>
      <p:grpSp>
        <p:nvGrpSpPr>
          <p:cNvPr id="95" name="Step 3.0">
            <a:extLst>
              <a:ext uri="{FF2B5EF4-FFF2-40B4-BE49-F238E27FC236}">
                <a16:creationId xmlns:a16="http://schemas.microsoft.com/office/drawing/2014/main" id="{A5165914-0CBE-8F49-936D-04686B4DEE22}"/>
              </a:ext>
            </a:extLst>
          </p:cNvPr>
          <p:cNvGrpSpPr/>
          <p:nvPr/>
        </p:nvGrpSpPr>
        <p:grpSpPr>
          <a:xfrm>
            <a:off x="5169142" y="3166041"/>
            <a:ext cx="3167736" cy="460228"/>
            <a:chOff x="7460166" y="2339700"/>
            <a:chExt cx="3167736" cy="460228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AF01D974-0529-B24F-BA49-4FB90DC5E029}"/>
                </a:ext>
              </a:extLst>
            </p:cNvPr>
            <p:cNvSpPr/>
            <p:nvPr/>
          </p:nvSpPr>
          <p:spPr>
            <a:xfrm>
              <a:off x="7460166" y="2339700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1B87187-0EF4-E046-96AD-89E98CAC1ACB}"/>
                </a:ext>
              </a:extLst>
            </p:cNvPr>
            <p:cNvSpPr txBox="1"/>
            <p:nvPr/>
          </p:nvSpPr>
          <p:spPr>
            <a:xfrm>
              <a:off x="7514814" y="2477132"/>
              <a:ext cx="180818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Set the toaster level.</a:t>
              </a:r>
            </a:p>
          </p:txBody>
        </p:sp>
      </p:grpSp>
      <p:grpSp>
        <p:nvGrpSpPr>
          <p:cNvPr id="100" name="STEP 3.0">
            <a:extLst>
              <a:ext uri="{FF2B5EF4-FFF2-40B4-BE49-F238E27FC236}">
                <a16:creationId xmlns:a16="http://schemas.microsoft.com/office/drawing/2014/main" id="{3DB9AFF0-F077-2045-8BE8-E45EF30322EC}"/>
              </a:ext>
            </a:extLst>
          </p:cNvPr>
          <p:cNvGrpSpPr/>
          <p:nvPr/>
        </p:nvGrpSpPr>
        <p:grpSpPr>
          <a:xfrm>
            <a:off x="2934847" y="2088383"/>
            <a:ext cx="4214359" cy="554031"/>
            <a:chOff x="4074162" y="727632"/>
            <a:chExt cx="4635795" cy="554031"/>
          </a:xfrm>
        </p:grpSpPr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E48D8466-B80B-4B47-83F6-5E21030BE870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EB62D846-B101-CD41-9408-16D8ACC405AA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947B4C2B-4364-9B4E-B65C-CFB44731D717}"/>
                </a:ext>
              </a:extLst>
            </p:cNvPr>
            <p:cNvSpPr txBox="1"/>
            <p:nvPr/>
          </p:nvSpPr>
          <p:spPr>
            <a:xfrm>
              <a:off x="4379909" y="850776"/>
              <a:ext cx="622446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3</a:t>
              </a:r>
            </a:p>
            <a:p>
              <a:pPr algn="ctr"/>
              <a:endParaRPr lang="en-US" sz="1400" dirty="0">
                <a:solidFill>
                  <a:schemeClr val="bg1"/>
                </a:solidFill>
                <a:latin typeface="Comic Sans MS" panose="030F0902030302020204" pitchFamily="66" charset="0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184D6124-D0F8-F142-AD27-C47FF1D2B3CD}"/>
                </a:ext>
              </a:extLst>
            </p:cNvPr>
            <p:cNvSpPr txBox="1"/>
            <p:nvPr/>
          </p:nvSpPr>
          <p:spPr>
            <a:xfrm>
              <a:off x="5285560" y="865064"/>
              <a:ext cx="198900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Set the toaster level.</a:t>
              </a:r>
            </a:p>
          </p:txBody>
        </p:sp>
      </p:grpSp>
      <p:grpSp>
        <p:nvGrpSpPr>
          <p:cNvPr id="72" name="step 3">
            <a:extLst>
              <a:ext uri="{FF2B5EF4-FFF2-40B4-BE49-F238E27FC236}">
                <a16:creationId xmlns:a16="http://schemas.microsoft.com/office/drawing/2014/main" id="{C342D1C9-87F4-994C-BD14-76997297E101}"/>
              </a:ext>
            </a:extLst>
          </p:cNvPr>
          <p:cNvGrpSpPr/>
          <p:nvPr/>
        </p:nvGrpSpPr>
        <p:grpSpPr>
          <a:xfrm>
            <a:off x="1219787" y="3719320"/>
            <a:ext cx="3167736" cy="460228"/>
            <a:chOff x="7460166" y="2339700"/>
            <a:chExt cx="3167736" cy="460228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A625DBDB-DCA0-DC4D-B3EF-752B28756D7E}"/>
                </a:ext>
              </a:extLst>
            </p:cNvPr>
            <p:cNvSpPr/>
            <p:nvPr/>
          </p:nvSpPr>
          <p:spPr>
            <a:xfrm>
              <a:off x="7460166" y="2339700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2D531DA-B2E9-C04E-B160-E84BF7329249}"/>
                </a:ext>
              </a:extLst>
            </p:cNvPr>
            <p:cNvSpPr txBox="1"/>
            <p:nvPr/>
          </p:nvSpPr>
          <p:spPr>
            <a:xfrm>
              <a:off x="7514814" y="2477132"/>
              <a:ext cx="243335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Wait for the toast to pop up.</a:t>
              </a:r>
            </a:p>
          </p:txBody>
        </p:sp>
      </p:grpSp>
      <p:grpSp>
        <p:nvGrpSpPr>
          <p:cNvPr id="34" name="STEP 3">
            <a:extLst>
              <a:ext uri="{FF2B5EF4-FFF2-40B4-BE49-F238E27FC236}">
                <a16:creationId xmlns:a16="http://schemas.microsoft.com/office/drawing/2014/main" id="{466C8D23-3FA1-EC4F-8171-6EE88B923C8E}"/>
              </a:ext>
            </a:extLst>
          </p:cNvPr>
          <p:cNvGrpSpPr/>
          <p:nvPr/>
        </p:nvGrpSpPr>
        <p:grpSpPr>
          <a:xfrm>
            <a:off x="2934847" y="2649791"/>
            <a:ext cx="4214359" cy="460228"/>
            <a:chOff x="4074162" y="727632"/>
            <a:chExt cx="4635795" cy="460228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95ECED8-CC0F-D841-92A4-9EF498F99AA6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B64DC7B-3CB1-EF4C-AFE2-0485FC73A13E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CE85F32-ACBB-B949-B91E-8DD81886091C}"/>
                </a:ext>
              </a:extLst>
            </p:cNvPr>
            <p:cNvSpPr txBox="1"/>
            <p:nvPr/>
          </p:nvSpPr>
          <p:spPr>
            <a:xfrm>
              <a:off x="4379909" y="850776"/>
              <a:ext cx="62244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4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80F0EBF-E3FA-1040-94C4-8308A53C53FA}"/>
                </a:ext>
              </a:extLst>
            </p:cNvPr>
            <p:cNvSpPr txBox="1"/>
            <p:nvPr/>
          </p:nvSpPr>
          <p:spPr>
            <a:xfrm>
              <a:off x="5285560" y="865064"/>
              <a:ext cx="26766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Wait for the toast to pop up.</a:t>
              </a:r>
            </a:p>
          </p:txBody>
        </p:sp>
      </p:grpSp>
      <p:grpSp>
        <p:nvGrpSpPr>
          <p:cNvPr id="69" name="step 2">
            <a:extLst>
              <a:ext uri="{FF2B5EF4-FFF2-40B4-BE49-F238E27FC236}">
                <a16:creationId xmlns:a16="http://schemas.microsoft.com/office/drawing/2014/main" id="{DD948E3D-D128-B544-A4F7-7F4EB0392BF0}"/>
              </a:ext>
            </a:extLst>
          </p:cNvPr>
          <p:cNvGrpSpPr/>
          <p:nvPr/>
        </p:nvGrpSpPr>
        <p:grpSpPr>
          <a:xfrm>
            <a:off x="866861" y="5349958"/>
            <a:ext cx="3167736" cy="460228"/>
            <a:chOff x="7460166" y="1772568"/>
            <a:chExt cx="3167736" cy="460228"/>
          </a:xfrm>
        </p:grpSpPr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DAB16F9A-A390-FB44-8305-10F305EB4E03}"/>
                </a:ext>
              </a:extLst>
            </p:cNvPr>
            <p:cNvSpPr/>
            <p:nvPr/>
          </p:nvSpPr>
          <p:spPr>
            <a:xfrm>
              <a:off x="7460166" y="1772568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30F1EBA-828A-B54D-8E69-63A27AC57385}"/>
                </a:ext>
              </a:extLst>
            </p:cNvPr>
            <p:cNvSpPr txBox="1"/>
            <p:nvPr/>
          </p:nvSpPr>
          <p:spPr>
            <a:xfrm>
              <a:off x="7514814" y="1910000"/>
              <a:ext cx="2593659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Put the bread into the toaster.</a:t>
              </a:r>
            </a:p>
          </p:txBody>
        </p:sp>
      </p:grpSp>
      <p:grpSp>
        <p:nvGrpSpPr>
          <p:cNvPr id="29" name="STEP 2">
            <a:extLst>
              <a:ext uri="{FF2B5EF4-FFF2-40B4-BE49-F238E27FC236}">
                <a16:creationId xmlns:a16="http://schemas.microsoft.com/office/drawing/2014/main" id="{6B0E681D-8C56-954A-B49B-32D7C438EE6F}"/>
              </a:ext>
            </a:extLst>
          </p:cNvPr>
          <p:cNvGrpSpPr/>
          <p:nvPr/>
        </p:nvGrpSpPr>
        <p:grpSpPr>
          <a:xfrm>
            <a:off x="2934847" y="1540868"/>
            <a:ext cx="4214359" cy="460228"/>
            <a:chOff x="4074162" y="727632"/>
            <a:chExt cx="4635795" cy="460228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D377F84-FD9E-CD43-A606-A30DDBDB5350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A66C945-8817-094D-8765-696FA082CFB7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407697B-7357-3347-94EF-BF89906E3530}"/>
                </a:ext>
              </a:extLst>
            </p:cNvPr>
            <p:cNvSpPr txBox="1"/>
            <p:nvPr/>
          </p:nvSpPr>
          <p:spPr>
            <a:xfrm>
              <a:off x="4408202" y="850776"/>
              <a:ext cx="5658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2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4A2A566-6BDD-024C-B25B-64D1156BEE3F}"/>
                </a:ext>
              </a:extLst>
            </p:cNvPr>
            <p:cNvSpPr txBox="1"/>
            <p:nvPr/>
          </p:nvSpPr>
          <p:spPr>
            <a:xfrm>
              <a:off x="5285560" y="865064"/>
              <a:ext cx="2853025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Put the bread into the toaster.</a:t>
              </a:r>
            </a:p>
          </p:txBody>
        </p:sp>
      </p:grpSp>
      <p:grpSp>
        <p:nvGrpSpPr>
          <p:cNvPr id="66" name="step 1">
            <a:extLst>
              <a:ext uri="{FF2B5EF4-FFF2-40B4-BE49-F238E27FC236}">
                <a16:creationId xmlns:a16="http://schemas.microsoft.com/office/drawing/2014/main" id="{A9B0D5A0-9FC2-4646-8CDF-8575878EE23D}"/>
              </a:ext>
            </a:extLst>
          </p:cNvPr>
          <p:cNvGrpSpPr/>
          <p:nvPr/>
        </p:nvGrpSpPr>
        <p:grpSpPr>
          <a:xfrm>
            <a:off x="3307006" y="4502436"/>
            <a:ext cx="3167736" cy="460228"/>
            <a:chOff x="7460166" y="1205436"/>
            <a:chExt cx="3167736" cy="460228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83D3F78D-7FDA-5D40-A19F-B975C2884516}"/>
                </a:ext>
              </a:extLst>
            </p:cNvPr>
            <p:cNvSpPr/>
            <p:nvPr/>
          </p:nvSpPr>
          <p:spPr>
            <a:xfrm>
              <a:off x="7460166" y="1205436"/>
              <a:ext cx="3167736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2FB1AE61-99C2-3344-AF09-DD402A12C4C8}"/>
                </a:ext>
              </a:extLst>
            </p:cNvPr>
            <p:cNvSpPr txBox="1"/>
            <p:nvPr/>
          </p:nvSpPr>
          <p:spPr>
            <a:xfrm>
              <a:off x="7514814" y="1342868"/>
              <a:ext cx="208230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Take your slice of bread.</a:t>
              </a:r>
            </a:p>
          </p:txBody>
        </p:sp>
      </p:grpSp>
      <p:grpSp>
        <p:nvGrpSpPr>
          <p:cNvPr id="23" name="STEP 1">
            <a:extLst>
              <a:ext uri="{FF2B5EF4-FFF2-40B4-BE49-F238E27FC236}">
                <a16:creationId xmlns:a16="http://schemas.microsoft.com/office/drawing/2014/main" id="{647B64CB-0450-EB41-8CCC-B9A9712FFA7F}"/>
              </a:ext>
            </a:extLst>
          </p:cNvPr>
          <p:cNvGrpSpPr/>
          <p:nvPr/>
        </p:nvGrpSpPr>
        <p:grpSpPr>
          <a:xfrm>
            <a:off x="2934847" y="983272"/>
            <a:ext cx="4214359" cy="460228"/>
            <a:chOff x="4074162" y="727632"/>
            <a:chExt cx="4635795" cy="460228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5D1B999-FB77-E641-8C16-BCC017CC0965}"/>
                </a:ext>
              </a:extLst>
            </p:cNvPr>
            <p:cNvSpPr/>
            <p:nvPr/>
          </p:nvSpPr>
          <p:spPr>
            <a:xfrm>
              <a:off x="4074162" y="727632"/>
              <a:ext cx="4635795" cy="460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92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BECA620-92CF-2740-BF2E-0E41CBABF57B}"/>
                </a:ext>
              </a:extLst>
            </p:cNvPr>
            <p:cNvSpPr/>
            <p:nvPr/>
          </p:nvSpPr>
          <p:spPr>
            <a:xfrm>
              <a:off x="4112706" y="764497"/>
              <a:ext cx="1085850" cy="386499"/>
            </a:xfrm>
            <a:prstGeom prst="rect">
              <a:avLst/>
            </a:prstGeom>
            <a:solidFill>
              <a:srgbClr val="D92229"/>
            </a:solidFill>
            <a:ln>
              <a:solidFill>
                <a:srgbClr val="D922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0E4D177-A1DD-9F40-A600-247DE7BB18E0}"/>
                </a:ext>
              </a:extLst>
            </p:cNvPr>
            <p:cNvSpPr txBox="1"/>
            <p:nvPr/>
          </p:nvSpPr>
          <p:spPr>
            <a:xfrm>
              <a:off x="4408202" y="850776"/>
              <a:ext cx="53700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Step 1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D3EF880-6697-1842-B6E3-E582B533BF15}"/>
                </a:ext>
              </a:extLst>
            </p:cNvPr>
            <p:cNvSpPr txBox="1"/>
            <p:nvPr/>
          </p:nvSpPr>
          <p:spPr>
            <a:xfrm>
              <a:off x="5285560" y="865064"/>
              <a:ext cx="229053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Take your slice of bread.</a:t>
              </a:r>
            </a:p>
          </p:txBody>
        </p:sp>
      </p:grpSp>
      <p:pic>
        <p:nvPicPr>
          <p:cNvPr id="106" name="Picture 105">
            <a:extLst>
              <a:ext uri="{FF2B5EF4-FFF2-40B4-BE49-F238E27FC236}">
                <a16:creationId xmlns:a16="http://schemas.microsoft.com/office/drawing/2014/main" id="{302B8245-0B6C-F648-AD63-7AEEDD16F1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79317" y="1967948"/>
            <a:ext cx="3126901" cy="3107174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AB020F17-B2C3-894B-853D-3D19315468E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79317" y="1967948"/>
            <a:ext cx="3126901" cy="3107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47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4" grpId="0"/>
      <p:bldP spid="93" grpId="0"/>
      <p:bldP spid="92" grpId="0"/>
      <p:bldP spid="91" grpId="0"/>
      <p:bldP spid="90" grpId="0"/>
      <p:bldP spid="3" grpId="0"/>
      <p:bldP spid="2" grpId="0"/>
      <p:bldP spid="65" grpId="0"/>
    </p:bldLst>
  </p:timing>
</p:sld>
</file>

<file path=ppt/theme/theme1.xml><?xml version="1.0" encoding="utf-8"?>
<a:theme xmlns:a="http://schemas.openxmlformats.org/drawingml/2006/main" name="Office Theme">
  <a:themeElements>
    <a:clrScheme name="Custom 13">
      <a:dk1>
        <a:srgbClr val="252525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7754</TotalTime>
  <Words>783</Words>
  <Application>Microsoft Macintosh PowerPoint</Application>
  <PresentationFormat>Widescreen</PresentationFormat>
  <Paragraphs>131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340</cp:revision>
  <dcterms:created xsi:type="dcterms:W3CDTF">2021-01-11T17:47:06Z</dcterms:created>
  <dcterms:modified xsi:type="dcterms:W3CDTF">2022-09-20T10:44:17Z</dcterms:modified>
</cp:coreProperties>
</file>