
<file path=[Content_Types].xml><?xml version="1.0" encoding="utf-8"?>
<Types xmlns="http://schemas.openxmlformats.org/package/2006/content-types"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660" r:id="rId2"/>
  </p:sldMasterIdLst>
  <p:notesMasterIdLst>
    <p:notesMasterId r:id="rId15"/>
  </p:notesMasterIdLst>
  <p:sldIdLst>
    <p:sldId id="271" r:id="rId3"/>
    <p:sldId id="304" r:id="rId4"/>
    <p:sldId id="258" r:id="rId5"/>
    <p:sldId id="305" r:id="rId6"/>
    <p:sldId id="269" r:id="rId7"/>
    <p:sldId id="278" r:id="rId8"/>
    <p:sldId id="272" r:id="rId9"/>
    <p:sldId id="274" r:id="rId10"/>
    <p:sldId id="306" r:id="rId11"/>
    <p:sldId id="275" r:id="rId12"/>
    <p:sldId id="276" r:id="rId13"/>
    <p:sldId id="299" r:id="rId1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589" userDrawn="1">
          <p15:clr>
            <a:srgbClr val="A4A3A4"/>
          </p15:clr>
        </p15:guide>
        <p15:guide id="2" pos="6584" userDrawn="1">
          <p15:clr>
            <a:srgbClr val="A4A3A4"/>
          </p15:clr>
        </p15:guide>
        <p15:guide id="3" pos="846" userDrawn="1">
          <p15:clr>
            <a:srgbClr val="A4A3A4"/>
          </p15:clr>
        </p15:guide>
        <p15:guide id="4" orient="horz" pos="686" userDrawn="1">
          <p15:clr>
            <a:srgbClr val="A4A3A4"/>
          </p15:clr>
        </p15:guide>
        <p15:guide id="5" pos="3840" userDrawn="1">
          <p15:clr>
            <a:srgbClr val="A4A3A4"/>
          </p15:clr>
        </p15:guide>
        <p15:guide id="6" pos="3409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ecilia" initials="C" lastIdx="1" clrIdx="0">
    <p:extLst>
      <p:ext uri="{19B8F6BF-5375-455C-9EA6-DF929625EA0E}">
        <p15:presenceInfo xmlns:p15="http://schemas.microsoft.com/office/powerpoint/2012/main" userId="Cecilia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FAA4C"/>
    <a:srgbClr val="41AE62"/>
    <a:srgbClr val="D92229"/>
    <a:srgbClr val="E15D29"/>
    <a:srgbClr val="D9222A"/>
    <a:srgbClr val="272626"/>
    <a:srgbClr val="C9D950"/>
    <a:srgbClr val="286AA6"/>
    <a:srgbClr val="C1E6FB"/>
    <a:srgbClr val="C1E6C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93D81CF-94F2-401A-BA57-92F5A7B2D0C5}" styleName="Medium Styl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5274" autoAdjust="0"/>
    <p:restoredTop sz="94700"/>
  </p:normalViewPr>
  <p:slideViewPr>
    <p:cSldViewPr snapToGrid="0" snapToObjects="1">
      <p:cViewPr varScale="1">
        <p:scale>
          <a:sx n="82" d="100"/>
          <a:sy n="82" d="100"/>
        </p:scale>
        <p:origin x="173" y="72"/>
      </p:cViewPr>
      <p:guideLst>
        <p:guide orient="horz" pos="3589"/>
        <p:guide pos="6584"/>
        <p:guide pos="846"/>
        <p:guide orient="horz" pos="686"/>
        <p:guide pos="3840"/>
        <p:guide pos="3409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commentAuthors" Target="commentAuthors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E157A62-84B4-8648-A3B4-77B6ADAB1D91}" type="datetimeFigureOut">
              <a:rPr lang="en-US" smtClean="0"/>
              <a:t>7/20/2022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11D70A8-8575-AB47-B894-1AEE29AFC9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10798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634994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326906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240428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187912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245354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457200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964977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117469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861177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32202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B7A567-C346-EC4C-81B3-352B4A2A7B5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2C477F3-E611-7E45-8AE2-097C8FF5FEB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50B24C5-4A46-314F-A6B0-A0AEA344FCF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7/20/2022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D60B5CB-F8E8-5C49-BD7A-A5A5566D62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87D686A-F2F0-6C44-BDCB-ADBE21F2F8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77705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6E7217-BF18-5842-8490-C3A25B8A13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D3EAF89-2F6F-0C47-A6E6-A5D6E671E73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C8A7F3D-AFA3-4D48-8805-B3522C97071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7/20/2022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04F82B3-3072-2441-B8E9-8C80F1D2FA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84918DB-151F-9B45-9681-B0089BCA80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34309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315F1F5-3193-6541-8C01-933BAF51480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57936C9-0818-2844-B013-63377799454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F95CF6-002C-6F44-A17B-5A74FC426E6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7/20/2022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D909011-E4F7-7A48-B4E9-20F25A239F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A671D0-C0C6-F147-A8F4-B34324B11F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984243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0123F3-3054-D245-A7FB-D5FD9087187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AAC4445-F67D-4042-B4BD-0CFD35953EF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AFE7AA5-4869-0F43-8C8C-4D2283B5DA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7/20/2022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6A5AD63-534E-E94D-B0F1-CE3685531A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849872A-EC1F-3644-B297-D03216C59B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634998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7163D5-F302-9D40-B88F-5A6274087A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DA01E1-FBDA-ED4B-BDDA-1BF4CB1B2B2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B99A91-5DA0-B848-8F38-2EC3883D2B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7/20/2022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4255C4E-0FC0-8C45-AED4-E9AB3CE9DA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C945110-9254-A645-8E84-F795249F3D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293112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28F768-7991-A54F-BEF7-374CF13EF1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85FCF98-7D57-6842-97E4-80C2DC4FEB7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D40BC1B-FBB5-9C4A-A441-86B1FA668A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7/20/2022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A5DDF3B-B3DD-4342-83EB-E3F681534F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7E5753-AAD6-AA4A-96AD-E91016D8EE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761026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933134-21D7-F948-A59E-635462F5BC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0763FCB-8CBE-AF44-944C-DE6E01E03F9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452DD4F-F7BA-B946-B0AE-BA18D3072A2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4CE10A7-A56D-804F-A825-B928F8A554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7/20/2022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469DFB5-1707-8C45-8A1C-85F0AA78C2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A522461-BD18-8749-ADE0-30495C080C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168494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8D395C-95CD-E44B-90AD-035769BE42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4A44657-46B4-CF46-91EE-E75FBB994F4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6D53BFF-C8A9-9E45-B4DC-2374D9635FD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2C05BF3-E148-A34F-89B0-776A0B18E1B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E0E1353-3235-2A4A-9CB4-861F34BC024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39E5377-60A3-0E4C-BE0D-5B0C65630C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7/20/2022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DFB8589-CE29-0947-ADF0-E27C6F42E7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84EA3F6-0EF6-F149-ABFC-633677FF2A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516516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D96B28-5AE7-5940-858A-D0B5878443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4F818A9-75E3-434B-BF03-BABBEA9209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7/20/2022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D36B67F-F9E2-B247-BB7E-5BEF58DA76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8E6496F-8A4B-AD4B-BA09-3535872A85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7914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4473C1ED-A227-D14A-9124-A7D0C091B349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3FAA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Round Diagonal Corner of Rectangle 9">
            <a:extLst>
              <a:ext uri="{FF2B5EF4-FFF2-40B4-BE49-F238E27FC236}">
                <a16:creationId xmlns:a16="http://schemas.microsoft.com/office/drawing/2014/main" id="{D0F99BBD-3D7F-1A44-A560-3167F6591B6B}"/>
              </a:ext>
            </a:extLst>
          </p:cNvPr>
          <p:cNvSpPr/>
          <p:nvPr userDrawn="1"/>
        </p:nvSpPr>
        <p:spPr>
          <a:xfrm>
            <a:off x="403310" y="368300"/>
            <a:ext cx="11370182" cy="6076043"/>
          </a:xfrm>
          <a:custGeom>
            <a:avLst/>
            <a:gdLst>
              <a:gd name="connsiteX0" fmla="*/ 1012694 w 11354984"/>
              <a:gd name="connsiteY0" fmla="*/ 0 h 6076043"/>
              <a:gd name="connsiteX1" fmla="*/ 11354984 w 11354984"/>
              <a:gd name="connsiteY1" fmla="*/ 0 h 6076043"/>
              <a:gd name="connsiteX2" fmla="*/ 11354984 w 11354984"/>
              <a:gd name="connsiteY2" fmla="*/ 0 h 6076043"/>
              <a:gd name="connsiteX3" fmla="*/ 11354984 w 11354984"/>
              <a:gd name="connsiteY3" fmla="*/ 5063349 h 6076043"/>
              <a:gd name="connsiteX4" fmla="*/ 10342290 w 11354984"/>
              <a:gd name="connsiteY4" fmla="*/ 6076043 h 6076043"/>
              <a:gd name="connsiteX5" fmla="*/ 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1012694 h 6076043"/>
              <a:gd name="connsiteX8" fmla="*/ 1012694 w 11354984"/>
              <a:gd name="connsiteY8" fmla="*/ 0 h 6076043"/>
              <a:gd name="connsiteX0" fmla="*/ 1012694 w 11354984"/>
              <a:gd name="connsiteY0" fmla="*/ 0 h 6076043"/>
              <a:gd name="connsiteX1" fmla="*/ 1142578 w 11354984"/>
              <a:gd name="connsiteY1" fmla="*/ 241 h 6076043"/>
              <a:gd name="connsiteX2" fmla="*/ 11354984 w 11354984"/>
              <a:gd name="connsiteY2" fmla="*/ 0 h 6076043"/>
              <a:gd name="connsiteX3" fmla="*/ 11354984 w 11354984"/>
              <a:gd name="connsiteY3" fmla="*/ 0 h 6076043"/>
              <a:gd name="connsiteX4" fmla="*/ 11354984 w 11354984"/>
              <a:gd name="connsiteY4" fmla="*/ 5063349 h 6076043"/>
              <a:gd name="connsiteX5" fmla="*/ 1034229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6076043 h 6076043"/>
              <a:gd name="connsiteX8" fmla="*/ 0 w 11354984"/>
              <a:gd name="connsiteY8" fmla="*/ 1012694 h 6076043"/>
              <a:gd name="connsiteX9" fmla="*/ 1012694 w 11354984"/>
              <a:gd name="connsiteY9" fmla="*/ 0 h 6076043"/>
              <a:gd name="connsiteX0" fmla="*/ 170421 w 11962539"/>
              <a:gd name="connsiteY0" fmla="*/ 0 h 6076043"/>
              <a:gd name="connsiteX1" fmla="*/ 1750133 w 11962539"/>
              <a:gd name="connsiteY1" fmla="*/ 241 h 6076043"/>
              <a:gd name="connsiteX2" fmla="*/ 11962539 w 11962539"/>
              <a:gd name="connsiteY2" fmla="*/ 0 h 6076043"/>
              <a:gd name="connsiteX3" fmla="*/ 11962539 w 11962539"/>
              <a:gd name="connsiteY3" fmla="*/ 0 h 6076043"/>
              <a:gd name="connsiteX4" fmla="*/ 11962539 w 11962539"/>
              <a:gd name="connsiteY4" fmla="*/ 5063349 h 6076043"/>
              <a:gd name="connsiteX5" fmla="*/ 10949845 w 11962539"/>
              <a:gd name="connsiteY5" fmla="*/ 6076043 h 6076043"/>
              <a:gd name="connsiteX6" fmla="*/ 607555 w 11962539"/>
              <a:gd name="connsiteY6" fmla="*/ 6076043 h 6076043"/>
              <a:gd name="connsiteX7" fmla="*/ 607555 w 11962539"/>
              <a:gd name="connsiteY7" fmla="*/ 6076043 h 6076043"/>
              <a:gd name="connsiteX8" fmla="*/ 607555 w 11962539"/>
              <a:gd name="connsiteY8" fmla="*/ 1012694 h 6076043"/>
              <a:gd name="connsiteX9" fmla="*/ 170421 w 11962539"/>
              <a:gd name="connsiteY9" fmla="*/ 0 h 6076043"/>
              <a:gd name="connsiteX0" fmla="*/ 170421 w 11962539"/>
              <a:gd name="connsiteY0" fmla="*/ 0 h 6076043"/>
              <a:gd name="connsiteX1" fmla="*/ 1750133 w 11962539"/>
              <a:gd name="connsiteY1" fmla="*/ 241 h 6076043"/>
              <a:gd name="connsiteX2" fmla="*/ 11962539 w 11962539"/>
              <a:gd name="connsiteY2" fmla="*/ 0 h 6076043"/>
              <a:gd name="connsiteX3" fmla="*/ 11962539 w 11962539"/>
              <a:gd name="connsiteY3" fmla="*/ 0 h 6076043"/>
              <a:gd name="connsiteX4" fmla="*/ 11962539 w 11962539"/>
              <a:gd name="connsiteY4" fmla="*/ 5063349 h 6076043"/>
              <a:gd name="connsiteX5" fmla="*/ 10949845 w 11962539"/>
              <a:gd name="connsiteY5" fmla="*/ 6076043 h 6076043"/>
              <a:gd name="connsiteX6" fmla="*/ 607555 w 11962539"/>
              <a:gd name="connsiteY6" fmla="*/ 6076043 h 6076043"/>
              <a:gd name="connsiteX7" fmla="*/ 607555 w 11962539"/>
              <a:gd name="connsiteY7" fmla="*/ 6076043 h 6076043"/>
              <a:gd name="connsiteX8" fmla="*/ 607555 w 11962539"/>
              <a:gd name="connsiteY8" fmla="*/ 1012694 h 6076043"/>
              <a:gd name="connsiteX9" fmla="*/ 170421 w 11962539"/>
              <a:gd name="connsiteY9" fmla="*/ 0 h 6076043"/>
              <a:gd name="connsiteX0" fmla="*/ 220719 w 11696447"/>
              <a:gd name="connsiteY0" fmla="*/ 0 h 6076043"/>
              <a:gd name="connsiteX1" fmla="*/ 1484041 w 11696447"/>
              <a:gd name="connsiteY1" fmla="*/ 241 h 6076043"/>
              <a:gd name="connsiteX2" fmla="*/ 11696447 w 11696447"/>
              <a:gd name="connsiteY2" fmla="*/ 0 h 6076043"/>
              <a:gd name="connsiteX3" fmla="*/ 11696447 w 11696447"/>
              <a:gd name="connsiteY3" fmla="*/ 0 h 6076043"/>
              <a:gd name="connsiteX4" fmla="*/ 11696447 w 11696447"/>
              <a:gd name="connsiteY4" fmla="*/ 5063349 h 6076043"/>
              <a:gd name="connsiteX5" fmla="*/ 10683753 w 11696447"/>
              <a:gd name="connsiteY5" fmla="*/ 6076043 h 6076043"/>
              <a:gd name="connsiteX6" fmla="*/ 341463 w 11696447"/>
              <a:gd name="connsiteY6" fmla="*/ 6076043 h 6076043"/>
              <a:gd name="connsiteX7" fmla="*/ 341463 w 11696447"/>
              <a:gd name="connsiteY7" fmla="*/ 6076043 h 6076043"/>
              <a:gd name="connsiteX8" fmla="*/ 341463 w 11696447"/>
              <a:gd name="connsiteY8" fmla="*/ 1012694 h 6076043"/>
              <a:gd name="connsiteX9" fmla="*/ 220719 w 11696447"/>
              <a:gd name="connsiteY9" fmla="*/ 0 h 6076043"/>
              <a:gd name="connsiteX0" fmla="*/ 246140 w 11610610"/>
              <a:gd name="connsiteY0" fmla="*/ 0 h 6076043"/>
              <a:gd name="connsiteX1" fmla="*/ 1398204 w 11610610"/>
              <a:gd name="connsiteY1" fmla="*/ 241 h 6076043"/>
              <a:gd name="connsiteX2" fmla="*/ 11610610 w 11610610"/>
              <a:gd name="connsiteY2" fmla="*/ 0 h 6076043"/>
              <a:gd name="connsiteX3" fmla="*/ 11610610 w 11610610"/>
              <a:gd name="connsiteY3" fmla="*/ 0 h 6076043"/>
              <a:gd name="connsiteX4" fmla="*/ 11610610 w 11610610"/>
              <a:gd name="connsiteY4" fmla="*/ 5063349 h 6076043"/>
              <a:gd name="connsiteX5" fmla="*/ 10597916 w 11610610"/>
              <a:gd name="connsiteY5" fmla="*/ 6076043 h 6076043"/>
              <a:gd name="connsiteX6" fmla="*/ 255626 w 11610610"/>
              <a:gd name="connsiteY6" fmla="*/ 6076043 h 6076043"/>
              <a:gd name="connsiteX7" fmla="*/ 255626 w 11610610"/>
              <a:gd name="connsiteY7" fmla="*/ 6076043 h 6076043"/>
              <a:gd name="connsiteX8" fmla="*/ 255626 w 11610610"/>
              <a:gd name="connsiteY8" fmla="*/ 1012694 h 6076043"/>
              <a:gd name="connsiteX9" fmla="*/ 246140 w 11610610"/>
              <a:gd name="connsiteY9" fmla="*/ 0 h 6076043"/>
              <a:gd name="connsiteX0" fmla="*/ 297151 w 11494734"/>
              <a:gd name="connsiteY0" fmla="*/ 3476 h 6076043"/>
              <a:gd name="connsiteX1" fmla="*/ 1282328 w 11494734"/>
              <a:gd name="connsiteY1" fmla="*/ 241 h 6076043"/>
              <a:gd name="connsiteX2" fmla="*/ 11494734 w 11494734"/>
              <a:gd name="connsiteY2" fmla="*/ 0 h 6076043"/>
              <a:gd name="connsiteX3" fmla="*/ 11494734 w 11494734"/>
              <a:gd name="connsiteY3" fmla="*/ 0 h 6076043"/>
              <a:gd name="connsiteX4" fmla="*/ 11494734 w 11494734"/>
              <a:gd name="connsiteY4" fmla="*/ 5063349 h 6076043"/>
              <a:gd name="connsiteX5" fmla="*/ 10482040 w 11494734"/>
              <a:gd name="connsiteY5" fmla="*/ 6076043 h 6076043"/>
              <a:gd name="connsiteX6" fmla="*/ 139750 w 11494734"/>
              <a:gd name="connsiteY6" fmla="*/ 6076043 h 6076043"/>
              <a:gd name="connsiteX7" fmla="*/ 139750 w 11494734"/>
              <a:gd name="connsiteY7" fmla="*/ 6076043 h 6076043"/>
              <a:gd name="connsiteX8" fmla="*/ 139750 w 11494734"/>
              <a:gd name="connsiteY8" fmla="*/ 1012694 h 6076043"/>
              <a:gd name="connsiteX9" fmla="*/ 297151 w 11494734"/>
              <a:gd name="connsiteY9" fmla="*/ 3476 h 6076043"/>
              <a:gd name="connsiteX0" fmla="*/ 69356 w 11424340"/>
              <a:gd name="connsiteY0" fmla="*/ 1012694 h 6076043"/>
              <a:gd name="connsiteX1" fmla="*/ 1211934 w 11424340"/>
              <a:gd name="connsiteY1" fmla="*/ 241 h 6076043"/>
              <a:gd name="connsiteX2" fmla="*/ 11424340 w 11424340"/>
              <a:gd name="connsiteY2" fmla="*/ 0 h 6076043"/>
              <a:gd name="connsiteX3" fmla="*/ 11424340 w 11424340"/>
              <a:gd name="connsiteY3" fmla="*/ 0 h 6076043"/>
              <a:gd name="connsiteX4" fmla="*/ 11424340 w 11424340"/>
              <a:gd name="connsiteY4" fmla="*/ 5063349 h 6076043"/>
              <a:gd name="connsiteX5" fmla="*/ 10411646 w 11424340"/>
              <a:gd name="connsiteY5" fmla="*/ 6076043 h 6076043"/>
              <a:gd name="connsiteX6" fmla="*/ 69356 w 11424340"/>
              <a:gd name="connsiteY6" fmla="*/ 6076043 h 6076043"/>
              <a:gd name="connsiteX7" fmla="*/ 69356 w 11424340"/>
              <a:gd name="connsiteY7" fmla="*/ 6076043 h 6076043"/>
              <a:gd name="connsiteX8" fmla="*/ 69356 w 11424340"/>
              <a:gd name="connsiteY8" fmla="*/ 1012694 h 6076043"/>
              <a:gd name="connsiteX0" fmla="*/ 0 w 11354984"/>
              <a:gd name="connsiteY0" fmla="*/ 1012694 h 6076043"/>
              <a:gd name="connsiteX1" fmla="*/ 1142578 w 11354984"/>
              <a:gd name="connsiteY1" fmla="*/ 241 h 6076043"/>
              <a:gd name="connsiteX2" fmla="*/ 11354984 w 11354984"/>
              <a:gd name="connsiteY2" fmla="*/ 0 h 6076043"/>
              <a:gd name="connsiteX3" fmla="*/ 11354984 w 11354984"/>
              <a:gd name="connsiteY3" fmla="*/ 0 h 6076043"/>
              <a:gd name="connsiteX4" fmla="*/ 11354984 w 11354984"/>
              <a:gd name="connsiteY4" fmla="*/ 5063349 h 6076043"/>
              <a:gd name="connsiteX5" fmla="*/ 1034229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6076043 h 6076043"/>
              <a:gd name="connsiteX8" fmla="*/ 0 w 11354984"/>
              <a:gd name="connsiteY8" fmla="*/ 1012694 h 6076043"/>
              <a:gd name="connsiteX0" fmla="*/ 15198 w 11370182"/>
              <a:gd name="connsiteY0" fmla="*/ 1012694 h 6076043"/>
              <a:gd name="connsiteX1" fmla="*/ 0 w 11370182"/>
              <a:gd name="connsiteY1" fmla="*/ 241 h 6076043"/>
              <a:gd name="connsiteX2" fmla="*/ 11370182 w 11370182"/>
              <a:gd name="connsiteY2" fmla="*/ 0 h 6076043"/>
              <a:gd name="connsiteX3" fmla="*/ 11370182 w 11370182"/>
              <a:gd name="connsiteY3" fmla="*/ 0 h 6076043"/>
              <a:gd name="connsiteX4" fmla="*/ 11370182 w 11370182"/>
              <a:gd name="connsiteY4" fmla="*/ 5063349 h 6076043"/>
              <a:gd name="connsiteX5" fmla="*/ 10357488 w 11370182"/>
              <a:gd name="connsiteY5" fmla="*/ 6076043 h 6076043"/>
              <a:gd name="connsiteX6" fmla="*/ 15198 w 11370182"/>
              <a:gd name="connsiteY6" fmla="*/ 6076043 h 6076043"/>
              <a:gd name="connsiteX7" fmla="*/ 15198 w 11370182"/>
              <a:gd name="connsiteY7" fmla="*/ 6076043 h 6076043"/>
              <a:gd name="connsiteX8" fmla="*/ 15198 w 11370182"/>
              <a:gd name="connsiteY8" fmla="*/ 1012694 h 6076043"/>
              <a:gd name="connsiteX0" fmla="*/ 15272 w 11370256"/>
              <a:gd name="connsiteY0" fmla="*/ 1012694 h 6076043"/>
              <a:gd name="connsiteX1" fmla="*/ 74 w 11370256"/>
              <a:gd name="connsiteY1" fmla="*/ 241 h 6076043"/>
              <a:gd name="connsiteX2" fmla="*/ 11370256 w 11370256"/>
              <a:gd name="connsiteY2" fmla="*/ 0 h 6076043"/>
              <a:gd name="connsiteX3" fmla="*/ 11370256 w 11370256"/>
              <a:gd name="connsiteY3" fmla="*/ 0 h 6076043"/>
              <a:gd name="connsiteX4" fmla="*/ 11370256 w 11370256"/>
              <a:gd name="connsiteY4" fmla="*/ 5063349 h 6076043"/>
              <a:gd name="connsiteX5" fmla="*/ 10357562 w 11370256"/>
              <a:gd name="connsiteY5" fmla="*/ 6076043 h 6076043"/>
              <a:gd name="connsiteX6" fmla="*/ 15272 w 11370256"/>
              <a:gd name="connsiteY6" fmla="*/ 6076043 h 6076043"/>
              <a:gd name="connsiteX7" fmla="*/ 15272 w 11370256"/>
              <a:gd name="connsiteY7" fmla="*/ 6076043 h 6076043"/>
              <a:gd name="connsiteX8" fmla="*/ 15272 w 11370256"/>
              <a:gd name="connsiteY8" fmla="*/ 1012694 h 6076043"/>
              <a:gd name="connsiteX0" fmla="*/ 16212 w 11371196"/>
              <a:gd name="connsiteY0" fmla="*/ 1012694 h 6076043"/>
              <a:gd name="connsiteX1" fmla="*/ 1014 w 11371196"/>
              <a:gd name="connsiteY1" fmla="*/ 241 h 6076043"/>
              <a:gd name="connsiteX2" fmla="*/ 11371196 w 11371196"/>
              <a:gd name="connsiteY2" fmla="*/ 0 h 6076043"/>
              <a:gd name="connsiteX3" fmla="*/ 11371196 w 11371196"/>
              <a:gd name="connsiteY3" fmla="*/ 0 h 6076043"/>
              <a:gd name="connsiteX4" fmla="*/ 11371196 w 11371196"/>
              <a:gd name="connsiteY4" fmla="*/ 5063349 h 6076043"/>
              <a:gd name="connsiteX5" fmla="*/ 10358502 w 11371196"/>
              <a:gd name="connsiteY5" fmla="*/ 6076043 h 6076043"/>
              <a:gd name="connsiteX6" fmla="*/ 16212 w 11371196"/>
              <a:gd name="connsiteY6" fmla="*/ 6076043 h 6076043"/>
              <a:gd name="connsiteX7" fmla="*/ 16212 w 11371196"/>
              <a:gd name="connsiteY7" fmla="*/ 6076043 h 6076043"/>
              <a:gd name="connsiteX8" fmla="*/ 16212 w 11371196"/>
              <a:gd name="connsiteY8" fmla="*/ 1012694 h 6076043"/>
              <a:gd name="connsiteX0" fmla="*/ 15198 w 11370182"/>
              <a:gd name="connsiteY0" fmla="*/ 6076043 h 6076043"/>
              <a:gd name="connsiteX1" fmla="*/ 0 w 11370182"/>
              <a:gd name="connsiteY1" fmla="*/ 241 h 6076043"/>
              <a:gd name="connsiteX2" fmla="*/ 11370182 w 11370182"/>
              <a:gd name="connsiteY2" fmla="*/ 0 h 6076043"/>
              <a:gd name="connsiteX3" fmla="*/ 11370182 w 11370182"/>
              <a:gd name="connsiteY3" fmla="*/ 0 h 6076043"/>
              <a:gd name="connsiteX4" fmla="*/ 11370182 w 11370182"/>
              <a:gd name="connsiteY4" fmla="*/ 5063349 h 6076043"/>
              <a:gd name="connsiteX5" fmla="*/ 10357488 w 11370182"/>
              <a:gd name="connsiteY5" fmla="*/ 6076043 h 6076043"/>
              <a:gd name="connsiteX6" fmla="*/ 15198 w 11370182"/>
              <a:gd name="connsiteY6" fmla="*/ 6076043 h 6076043"/>
              <a:gd name="connsiteX7" fmla="*/ 15198 w 11370182"/>
              <a:gd name="connsiteY7" fmla="*/ 6076043 h 60760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1370182" h="6076043">
                <a:moveTo>
                  <a:pt x="15198" y="6076043"/>
                </a:moveTo>
                <a:lnTo>
                  <a:pt x="0" y="241"/>
                </a:lnTo>
                <a:lnTo>
                  <a:pt x="11370182" y="0"/>
                </a:lnTo>
                <a:lnTo>
                  <a:pt x="11370182" y="0"/>
                </a:lnTo>
                <a:lnTo>
                  <a:pt x="11370182" y="5063349"/>
                </a:lnTo>
                <a:cubicBezTo>
                  <a:pt x="11370182" y="5622644"/>
                  <a:pt x="10916783" y="6076043"/>
                  <a:pt x="10357488" y="6076043"/>
                </a:cubicBezTo>
                <a:lnTo>
                  <a:pt x="15198" y="6076043"/>
                </a:lnTo>
                <a:lnTo>
                  <a:pt x="15198" y="607604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8946873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CDD471-F1D0-234E-9909-B386C684A9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7840C92-567F-364E-B1A5-3DA45978D16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E4CBC14-6A5A-2C46-A2BB-CF76AC259A4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E44ACF7-AA88-3748-9D58-A92C1B202B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7/20/2022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CDA3E0F-8B25-3044-8D69-7BFBF6513C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CC4C5B8-2B6D-3D41-9BF1-13171A86C8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47709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A1F93E-6EEB-A341-94D4-2A1B66217A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959CEC1-6291-D14E-A506-174AEEDB80F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D6CA970-6B07-3144-9346-1D52D079DA2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7/20/2022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28DCC2B-6780-1440-90DA-0FA23ABC60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40A26E3-9877-B245-B490-DDB5CB3C7B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43053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595AA5-08F4-3142-B98D-DF28E8BF77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58FFAE6-4E37-134A-9767-7F3BDA07003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00A65CA-7A33-3C4D-9704-C682A4776CE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FC883C0-D637-E64F-BEC6-908DC8B271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7/20/2022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BCBE907-8846-974A-9D7B-F02C35859D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5D33A10-7D72-E649-AFA9-8CD585C4BC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097618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530466-BA59-4F42-9A30-C2D5969AF9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9DC62EE-B344-CA4E-88FF-602060CF595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DCAECE0-940D-1449-95F1-AE568E3146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7/20/2022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4A18142-65EE-474F-A73F-834A5D8F39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BD64A3B-A641-ED4F-A78B-4E7036BB03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85981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918F023-5CD5-544D-B1F7-0B869E502EC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012E384-8517-3C46-9858-108347FCEF5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8EF8016-1BB0-0542-819C-40969A08A7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7/20/2022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2C91C63-C026-A041-A591-880D00B8CD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B0B847D-4038-9D4C-B5F4-15BEDD0D16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9861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232975-10CE-9241-ACC1-D48E9E832B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33CDD5B-1DF2-224D-9333-262A23B6C96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D5FD22C-FF97-0B4A-A819-69EF854D7CA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7/20/2022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BE372C9-481C-CC40-9F15-774845EB48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455A42D-11B3-F34E-A1F6-F60981034D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97243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53E0A1-35F4-474B-9E15-DAB0931A06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1EEF4A-88B7-FE49-93F6-E0730760D8B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5A60EAF-692B-3041-BEFA-1684645062F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35E4078-3E81-4744-85EB-95583E8D499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7/20/2022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0557587-E802-8C43-9282-4E4236EF75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3B6DA22-F2E3-754C-87D2-F33F448E8B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50868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A1F684-8CB6-8144-BD88-F2A2281768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D211B69-B12B-E041-9BA9-C2D2742C931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17129C1-C36E-AE49-A155-86CBB1FD699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9D6945F-4ACF-E349-91E3-38505F648F7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CA55598-E616-5540-B231-F20BD617E37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BFC62E4-7F02-0B42-9712-B2B5DAE1A2F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7/20/2022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4DD2559-C58C-DB4E-B4F5-3FC0119796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A24B161-A867-8A46-9470-4B495EF207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99940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80A97B-4198-144F-97BF-2449827F40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FD4F5AB-2292-1F41-B665-8C3DF70F3AC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7/20/2022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975DF89-2EC4-8046-AD28-B77C3593FB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6F74EC6-73B8-534E-8B77-CE42C8152A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71085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415C01B5-EB7F-6244-9518-F0886D3430C3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E15D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EB8B2D"/>
              </a:solidFill>
            </a:endParaRPr>
          </a:p>
        </p:txBody>
      </p:sp>
      <p:sp>
        <p:nvSpPr>
          <p:cNvPr id="6" name="Round Diagonal Corner of Rectangle 9">
            <a:extLst>
              <a:ext uri="{FF2B5EF4-FFF2-40B4-BE49-F238E27FC236}">
                <a16:creationId xmlns:a16="http://schemas.microsoft.com/office/drawing/2014/main" id="{FD8CB153-5991-8D4B-AA62-35C139E2DC30}"/>
              </a:ext>
            </a:extLst>
          </p:cNvPr>
          <p:cNvSpPr/>
          <p:nvPr userDrawn="1"/>
        </p:nvSpPr>
        <p:spPr>
          <a:xfrm>
            <a:off x="403310" y="368300"/>
            <a:ext cx="11370182" cy="6076043"/>
          </a:xfrm>
          <a:custGeom>
            <a:avLst/>
            <a:gdLst>
              <a:gd name="connsiteX0" fmla="*/ 1012694 w 11354984"/>
              <a:gd name="connsiteY0" fmla="*/ 0 h 6076043"/>
              <a:gd name="connsiteX1" fmla="*/ 11354984 w 11354984"/>
              <a:gd name="connsiteY1" fmla="*/ 0 h 6076043"/>
              <a:gd name="connsiteX2" fmla="*/ 11354984 w 11354984"/>
              <a:gd name="connsiteY2" fmla="*/ 0 h 6076043"/>
              <a:gd name="connsiteX3" fmla="*/ 11354984 w 11354984"/>
              <a:gd name="connsiteY3" fmla="*/ 5063349 h 6076043"/>
              <a:gd name="connsiteX4" fmla="*/ 10342290 w 11354984"/>
              <a:gd name="connsiteY4" fmla="*/ 6076043 h 6076043"/>
              <a:gd name="connsiteX5" fmla="*/ 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1012694 h 6076043"/>
              <a:gd name="connsiteX8" fmla="*/ 1012694 w 11354984"/>
              <a:gd name="connsiteY8" fmla="*/ 0 h 6076043"/>
              <a:gd name="connsiteX0" fmla="*/ 1012694 w 11354984"/>
              <a:gd name="connsiteY0" fmla="*/ 0 h 6076043"/>
              <a:gd name="connsiteX1" fmla="*/ 1142578 w 11354984"/>
              <a:gd name="connsiteY1" fmla="*/ 241 h 6076043"/>
              <a:gd name="connsiteX2" fmla="*/ 11354984 w 11354984"/>
              <a:gd name="connsiteY2" fmla="*/ 0 h 6076043"/>
              <a:gd name="connsiteX3" fmla="*/ 11354984 w 11354984"/>
              <a:gd name="connsiteY3" fmla="*/ 0 h 6076043"/>
              <a:gd name="connsiteX4" fmla="*/ 11354984 w 11354984"/>
              <a:gd name="connsiteY4" fmla="*/ 5063349 h 6076043"/>
              <a:gd name="connsiteX5" fmla="*/ 1034229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6076043 h 6076043"/>
              <a:gd name="connsiteX8" fmla="*/ 0 w 11354984"/>
              <a:gd name="connsiteY8" fmla="*/ 1012694 h 6076043"/>
              <a:gd name="connsiteX9" fmla="*/ 1012694 w 11354984"/>
              <a:gd name="connsiteY9" fmla="*/ 0 h 6076043"/>
              <a:gd name="connsiteX0" fmla="*/ 170421 w 11962539"/>
              <a:gd name="connsiteY0" fmla="*/ 0 h 6076043"/>
              <a:gd name="connsiteX1" fmla="*/ 1750133 w 11962539"/>
              <a:gd name="connsiteY1" fmla="*/ 241 h 6076043"/>
              <a:gd name="connsiteX2" fmla="*/ 11962539 w 11962539"/>
              <a:gd name="connsiteY2" fmla="*/ 0 h 6076043"/>
              <a:gd name="connsiteX3" fmla="*/ 11962539 w 11962539"/>
              <a:gd name="connsiteY3" fmla="*/ 0 h 6076043"/>
              <a:gd name="connsiteX4" fmla="*/ 11962539 w 11962539"/>
              <a:gd name="connsiteY4" fmla="*/ 5063349 h 6076043"/>
              <a:gd name="connsiteX5" fmla="*/ 10949845 w 11962539"/>
              <a:gd name="connsiteY5" fmla="*/ 6076043 h 6076043"/>
              <a:gd name="connsiteX6" fmla="*/ 607555 w 11962539"/>
              <a:gd name="connsiteY6" fmla="*/ 6076043 h 6076043"/>
              <a:gd name="connsiteX7" fmla="*/ 607555 w 11962539"/>
              <a:gd name="connsiteY7" fmla="*/ 6076043 h 6076043"/>
              <a:gd name="connsiteX8" fmla="*/ 607555 w 11962539"/>
              <a:gd name="connsiteY8" fmla="*/ 1012694 h 6076043"/>
              <a:gd name="connsiteX9" fmla="*/ 170421 w 11962539"/>
              <a:gd name="connsiteY9" fmla="*/ 0 h 6076043"/>
              <a:gd name="connsiteX0" fmla="*/ 170421 w 11962539"/>
              <a:gd name="connsiteY0" fmla="*/ 0 h 6076043"/>
              <a:gd name="connsiteX1" fmla="*/ 1750133 w 11962539"/>
              <a:gd name="connsiteY1" fmla="*/ 241 h 6076043"/>
              <a:gd name="connsiteX2" fmla="*/ 11962539 w 11962539"/>
              <a:gd name="connsiteY2" fmla="*/ 0 h 6076043"/>
              <a:gd name="connsiteX3" fmla="*/ 11962539 w 11962539"/>
              <a:gd name="connsiteY3" fmla="*/ 0 h 6076043"/>
              <a:gd name="connsiteX4" fmla="*/ 11962539 w 11962539"/>
              <a:gd name="connsiteY4" fmla="*/ 5063349 h 6076043"/>
              <a:gd name="connsiteX5" fmla="*/ 10949845 w 11962539"/>
              <a:gd name="connsiteY5" fmla="*/ 6076043 h 6076043"/>
              <a:gd name="connsiteX6" fmla="*/ 607555 w 11962539"/>
              <a:gd name="connsiteY6" fmla="*/ 6076043 h 6076043"/>
              <a:gd name="connsiteX7" fmla="*/ 607555 w 11962539"/>
              <a:gd name="connsiteY7" fmla="*/ 6076043 h 6076043"/>
              <a:gd name="connsiteX8" fmla="*/ 607555 w 11962539"/>
              <a:gd name="connsiteY8" fmla="*/ 1012694 h 6076043"/>
              <a:gd name="connsiteX9" fmla="*/ 170421 w 11962539"/>
              <a:gd name="connsiteY9" fmla="*/ 0 h 6076043"/>
              <a:gd name="connsiteX0" fmla="*/ 220719 w 11696447"/>
              <a:gd name="connsiteY0" fmla="*/ 0 h 6076043"/>
              <a:gd name="connsiteX1" fmla="*/ 1484041 w 11696447"/>
              <a:gd name="connsiteY1" fmla="*/ 241 h 6076043"/>
              <a:gd name="connsiteX2" fmla="*/ 11696447 w 11696447"/>
              <a:gd name="connsiteY2" fmla="*/ 0 h 6076043"/>
              <a:gd name="connsiteX3" fmla="*/ 11696447 w 11696447"/>
              <a:gd name="connsiteY3" fmla="*/ 0 h 6076043"/>
              <a:gd name="connsiteX4" fmla="*/ 11696447 w 11696447"/>
              <a:gd name="connsiteY4" fmla="*/ 5063349 h 6076043"/>
              <a:gd name="connsiteX5" fmla="*/ 10683753 w 11696447"/>
              <a:gd name="connsiteY5" fmla="*/ 6076043 h 6076043"/>
              <a:gd name="connsiteX6" fmla="*/ 341463 w 11696447"/>
              <a:gd name="connsiteY6" fmla="*/ 6076043 h 6076043"/>
              <a:gd name="connsiteX7" fmla="*/ 341463 w 11696447"/>
              <a:gd name="connsiteY7" fmla="*/ 6076043 h 6076043"/>
              <a:gd name="connsiteX8" fmla="*/ 341463 w 11696447"/>
              <a:gd name="connsiteY8" fmla="*/ 1012694 h 6076043"/>
              <a:gd name="connsiteX9" fmla="*/ 220719 w 11696447"/>
              <a:gd name="connsiteY9" fmla="*/ 0 h 6076043"/>
              <a:gd name="connsiteX0" fmla="*/ 246140 w 11610610"/>
              <a:gd name="connsiteY0" fmla="*/ 0 h 6076043"/>
              <a:gd name="connsiteX1" fmla="*/ 1398204 w 11610610"/>
              <a:gd name="connsiteY1" fmla="*/ 241 h 6076043"/>
              <a:gd name="connsiteX2" fmla="*/ 11610610 w 11610610"/>
              <a:gd name="connsiteY2" fmla="*/ 0 h 6076043"/>
              <a:gd name="connsiteX3" fmla="*/ 11610610 w 11610610"/>
              <a:gd name="connsiteY3" fmla="*/ 0 h 6076043"/>
              <a:gd name="connsiteX4" fmla="*/ 11610610 w 11610610"/>
              <a:gd name="connsiteY4" fmla="*/ 5063349 h 6076043"/>
              <a:gd name="connsiteX5" fmla="*/ 10597916 w 11610610"/>
              <a:gd name="connsiteY5" fmla="*/ 6076043 h 6076043"/>
              <a:gd name="connsiteX6" fmla="*/ 255626 w 11610610"/>
              <a:gd name="connsiteY6" fmla="*/ 6076043 h 6076043"/>
              <a:gd name="connsiteX7" fmla="*/ 255626 w 11610610"/>
              <a:gd name="connsiteY7" fmla="*/ 6076043 h 6076043"/>
              <a:gd name="connsiteX8" fmla="*/ 255626 w 11610610"/>
              <a:gd name="connsiteY8" fmla="*/ 1012694 h 6076043"/>
              <a:gd name="connsiteX9" fmla="*/ 246140 w 11610610"/>
              <a:gd name="connsiteY9" fmla="*/ 0 h 6076043"/>
              <a:gd name="connsiteX0" fmla="*/ 297151 w 11494734"/>
              <a:gd name="connsiteY0" fmla="*/ 3476 h 6076043"/>
              <a:gd name="connsiteX1" fmla="*/ 1282328 w 11494734"/>
              <a:gd name="connsiteY1" fmla="*/ 241 h 6076043"/>
              <a:gd name="connsiteX2" fmla="*/ 11494734 w 11494734"/>
              <a:gd name="connsiteY2" fmla="*/ 0 h 6076043"/>
              <a:gd name="connsiteX3" fmla="*/ 11494734 w 11494734"/>
              <a:gd name="connsiteY3" fmla="*/ 0 h 6076043"/>
              <a:gd name="connsiteX4" fmla="*/ 11494734 w 11494734"/>
              <a:gd name="connsiteY4" fmla="*/ 5063349 h 6076043"/>
              <a:gd name="connsiteX5" fmla="*/ 10482040 w 11494734"/>
              <a:gd name="connsiteY5" fmla="*/ 6076043 h 6076043"/>
              <a:gd name="connsiteX6" fmla="*/ 139750 w 11494734"/>
              <a:gd name="connsiteY6" fmla="*/ 6076043 h 6076043"/>
              <a:gd name="connsiteX7" fmla="*/ 139750 w 11494734"/>
              <a:gd name="connsiteY7" fmla="*/ 6076043 h 6076043"/>
              <a:gd name="connsiteX8" fmla="*/ 139750 w 11494734"/>
              <a:gd name="connsiteY8" fmla="*/ 1012694 h 6076043"/>
              <a:gd name="connsiteX9" fmla="*/ 297151 w 11494734"/>
              <a:gd name="connsiteY9" fmla="*/ 3476 h 6076043"/>
              <a:gd name="connsiteX0" fmla="*/ 69356 w 11424340"/>
              <a:gd name="connsiteY0" fmla="*/ 1012694 h 6076043"/>
              <a:gd name="connsiteX1" fmla="*/ 1211934 w 11424340"/>
              <a:gd name="connsiteY1" fmla="*/ 241 h 6076043"/>
              <a:gd name="connsiteX2" fmla="*/ 11424340 w 11424340"/>
              <a:gd name="connsiteY2" fmla="*/ 0 h 6076043"/>
              <a:gd name="connsiteX3" fmla="*/ 11424340 w 11424340"/>
              <a:gd name="connsiteY3" fmla="*/ 0 h 6076043"/>
              <a:gd name="connsiteX4" fmla="*/ 11424340 w 11424340"/>
              <a:gd name="connsiteY4" fmla="*/ 5063349 h 6076043"/>
              <a:gd name="connsiteX5" fmla="*/ 10411646 w 11424340"/>
              <a:gd name="connsiteY5" fmla="*/ 6076043 h 6076043"/>
              <a:gd name="connsiteX6" fmla="*/ 69356 w 11424340"/>
              <a:gd name="connsiteY6" fmla="*/ 6076043 h 6076043"/>
              <a:gd name="connsiteX7" fmla="*/ 69356 w 11424340"/>
              <a:gd name="connsiteY7" fmla="*/ 6076043 h 6076043"/>
              <a:gd name="connsiteX8" fmla="*/ 69356 w 11424340"/>
              <a:gd name="connsiteY8" fmla="*/ 1012694 h 6076043"/>
              <a:gd name="connsiteX0" fmla="*/ 0 w 11354984"/>
              <a:gd name="connsiteY0" fmla="*/ 1012694 h 6076043"/>
              <a:gd name="connsiteX1" fmla="*/ 1142578 w 11354984"/>
              <a:gd name="connsiteY1" fmla="*/ 241 h 6076043"/>
              <a:gd name="connsiteX2" fmla="*/ 11354984 w 11354984"/>
              <a:gd name="connsiteY2" fmla="*/ 0 h 6076043"/>
              <a:gd name="connsiteX3" fmla="*/ 11354984 w 11354984"/>
              <a:gd name="connsiteY3" fmla="*/ 0 h 6076043"/>
              <a:gd name="connsiteX4" fmla="*/ 11354984 w 11354984"/>
              <a:gd name="connsiteY4" fmla="*/ 5063349 h 6076043"/>
              <a:gd name="connsiteX5" fmla="*/ 1034229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6076043 h 6076043"/>
              <a:gd name="connsiteX8" fmla="*/ 0 w 11354984"/>
              <a:gd name="connsiteY8" fmla="*/ 1012694 h 6076043"/>
              <a:gd name="connsiteX0" fmla="*/ 15198 w 11370182"/>
              <a:gd name="connsiteY0" fmla="*/ 1012694 h 6076043"/>
              <a:gd name="connsiteX1" fmla="*/ 0 w 11370182"/>
              <a:gd name="connsiteY1" fmla="*/ 241 h 6076043"/>
              <a:gd name="connsiteX2" fmla="*/ 11370182 w 11370182"/>
              <a:gd name="connsiteY2" fmla="*/ 0 h 6076043"/>
              <a:gd name="connsiteX3" fmla="*/ 11370182 w 11370182"/>
              <a:gd name="connsiteY3" fmla="*/ 0 h 6076043"/>
              <a:gd name="connsiteX4" fmla="*/ 11370182 w 11370182"/>
              <a:gd name="connsiteY4" fmla="*/ 5063349 h 6076043"/>
              <a:gd name="connsiteX5" fmla="*/ 10357488 w 11370182"/>
              <a:gd name="connsiteY5" fmla="*/ 6076043 h 6076043"/>
              <a:gd name="connsiteX6" fmla="*/ 15198 w 11370182"/>
              <a:gd name="connsiteY6" fmla="*/ 6076043 h 6076043"/>
              <a:gd name="connsiteX7" fmla="*/ 15198 w 11370182"/>
              <a:gd name="connsiteY7" fmla="*/ 6076043 h 6076043"/>
              <a:gd name="connsiteX8" fmla="*/ 15198 w 11370182"/>
              <a:gd name="connsiteY8" fmla="*/ 1012694 h 6076043"/>
              <a:gd name="connsiteX0" fmla="*/ 15272 w 11370256"/>
              <a:gd name="connsiteY0" fmla="*/ 1012694 h 6076043"/>
              <a:gd name="connsiteX1" fmla="*/ 74 w 11370256"/>
              <a:gd name="connsiteY1" fmla="*/ 241 h 6076043"/>
              <a:gd name="connsiteX2" fmla="*/ 11370256 w 11370256"/>
              <a:gd name="connsiteY2" fmla="*/ 0 h 6076043"/>
              <a:gd name="connsiteX3" fmla="*/ 11370256 w 11370256"/>
              <a:gd name="connsiteY3" fmla="*/ 0 h 6076043"/>
              <a:gd name="connsiteX4" fmla="*/ 11370256 w 11370256"/>
              <a:gd name="connsiteY4" fmla="*/ 5063349 h 6076043"/>
              <a:gd name="connsiteX5" fmla="*/ 10357562 w 11370256"/>
              <a:gd name="connsiteY5" fmla="*/ 6076043 h 6076043"/>
              <a:gd name="connsiteX6" fmla="*/ 15272 w 11370256"/>
              <a:gd name="connsiteY6" fmla="*/ 6076043 h 6076043"/>
              <a:gd name="connsiteX7" fmla="*/ 15272 w 11370256"/>
              <a:gd name="connsiteY7" fmla="*/ 6076043 h 6076043"/>
              <a:gd name="connsiteX8" fmla="*/ 15272 w 11370256"/>
              <a:gd name="connsiteY8" fmla="*/ 1012694 h 6076043"/>
              <a:gd name="connsiteX0" fmla="*/ 16212 w 11371196"/>
              <a:gd name="connsiteY0" fmla="*/ 1012694 h 6076043"/>
              <a:gd name="connsiteX1" fmla="*/ 1014 w 11371196"/>
              <a:gd name="connsiteY1" fmla="*/ 241 h 6076043"/>
              <a:gd name="connsiteX2" fmla="*/ 11371196 w 11371196"/>
              <a:gd name="connsiteY2" fmla="*/ 0 h 6076043"/>
              <a:gd name="connsiteX3" fmla="*/ 11371196 w 11371196"/>
              <a:gd name="connsiteY3" fmla="*/ 0 h 6076043"/>
              <a:gd name="connsiteX4" fmla="*/ 11371196 w 11371196"/>
              <a:gd name="connsiteY4" fmla="*/ 5063349 h 6076043"/>
              <a:gd name="connsiteX5" fmla="*/ 10358502 w 11371196"/>
              <a:gd name="connsiteY5" fmla="*/ 6076043 h 6076043"/>
              <a:gd name="connsiteX6" fmla="*/ 16212 w 11371196"/>
              <a:gd name="connsiteY6" fmla="*/ 6076043 h 6076043"/>
              <a:gd name="connsiteX7" fmla="*/ 16212 w 11371196"/>
              <a:gd name="connsiteY7" fmla="*/ 6076043 h 6076043"/>
              <a:gd name="connsiteX8" fmla="*/ 16212 w 11371196"/>
              <a:gd name="connsiteY8" fmla="*/ 1012694 h 6076043"/>
              <a:gd name="connsiteX0" fmla="*/ 15198 w 11370182"/>
              <a:gd name="connsiteY0" fmla="*/ 6076043 h 6076043"/>
              <a:gd name="connsiteX1" fmla="*/ 0 w 11370182"/>
              <a:gd name="connsiteY1" fmla="*/ 241 h 6076043"/>
              <a:gd name="connsiteX2" fmla="*/ 11370182 w 11370182"/>
              <a:gd name="connsiteY2" fmla="*/ 0 h 6076043"/>
              <a:gd name="connsiteX3" fmla="*/ 11370182 w 11370182"/>
              <a:gd name="connsiteY3" fmla="*/ 0 h 6076043"/>
              <a:gd name="connsiteX4" fmla="*/ 11370182 w 11370182"/>
              <a:gd name="connsiteY4" fmla="*/ 5063349 h 6076043"/>
              <a:gd name="connsiteX5" fmla="*/ 10357488 w 11370182"/>
              <a:gd name="connsiteY5" fmla="*/ 6076043 h 6076043"/>
              <a:gd name="connsiteX6" fmla="*/ 15198 w 11370182"/>
              <a:gd name="connsiteY6" fmla="*/ 6076043 h 6076043"/>
              <a:gd name="connsiteX7" fmla="*/ 15198 w 11370182"/>
              <a:gd name="connsiteY7" fmla="*/ 6076043 h 60760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1370182" h="6076043">
                <a:moveTo>
                  <a:pt x="15198" y="6076043"/>
                </a:moveTo>
                <a:lnTo>
                  <a:pt x="0" y="241"/>
                </a:lnTo>
                <a:lnTo>
                  <a:pt x="11370182" y="0"/>
                </a:lnTo>
                <a:lnTo>
                  <a:pt x="11370182" y="0"/>
                </a:lnTo>
                <a:lnTo>
                  <a:pt x="11370182" y="5063349"/>
                </a:lnTo>
                <a:cubicBezTo>
                  <a:pt x="11370182" y="5622644"/>
                  <a:pt x="10916783" y="6076043"/>
                  <a:pt x="10357488" y="6076043"/>
                </a:cubicBezTo>
                <a:lnTo>
                  <a:pt x="15198" y="6076043"/>
                </a:lnTo>
                <a:lnTo>
                  <a:pt x="15198" y="607604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841627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CAF654-4FDA-1F49-BD3A-27EA52954D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92C7AE0-5C45-B549-822A-5297A8411D1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EB75C8A-B0E0-DD45-8F16-0FA8D8FB003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A70DFE5-98A6-8F4E-A544-69144B47F87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7/20/2022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9CD1533-5E63-B740-8A36-B29960B7F6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00F822E-3322-5847-8BA9-C244DA1ABE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15769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033041-C148-E84B-836B-E037BCCA1F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A75D008-E154-2E48-B20A-FB6B457C3C6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C422176-1C4A-5C4C-B297-7EB5FB7535E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51DA34E-3EB6-704C-AF7A-D25F397ED54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7/20/2022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CE9D187-EC78-6740-BFC7-898B315153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0475F41-45AD-BA44-AA6A-E68CC8BEAF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1784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75000"/>
            <a:lumOff val="2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5234A27B-9AD7-7045-B0F9-6FFCE0EC5F6F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E15D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07905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D9222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CBBD272-2354-F84D-A5AB-00ED16C857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9FC58F2-44F4-7A48-8D46-7B67D247EE1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3332161-612E-4848-9EE3-9B41D4F81E1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BCA54D-14BD-5140-A1ED-F744CFF7EFA3}" type="datetimeFigureOut">
              <a:rPr lang="en-US" smtClean="0"/>
              <a:t>7/20/2022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270224F-C031-4E4E-9D8E-FE5B4E0A0FB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C6CE2AA-3E9A-334F-9E07-BF724562E4F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83088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0.png"/><Relationship Id="rId4" Type="http://schemas.openxmlformats.org/officeDocument/2006/relationships/image" Target="../media/image19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>
            <a:extLst>
              <a:ext uri="{FF2B5EF4-FFF2-40B4-BE49-F238E27FC236}">
                <a16:creationId xmlns:a16="http://schemas.microsoft.com/office/drawing/2014/main" id="{2FBAD0AC-E01F-284D-A466-36E73E823A66}"/>
              </a:ext>
            </a:extLst>
          </p:cNvPr>
          <p:cNvSpPr txBox="1">
            <a:spLocks/>
          </p:cNvSpPr>
          <p:nvPr/>
        </p:nvSpPr>
        <p:spPr>
          <a:xfrm>
            <a:off x="-2" y="589421"/>
            <a:ext cx="12192002" cy="707886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  <a:spcBef>
                <a:spcPts val="500"/>
              </a:spcBef>
            </a:pPr>
            <a:r>
              <a:rPr lang="en-GB" sz="4000" b="1" dirty="0">
                <a:solidFill>
                  <a:schemeClr val="bg1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Algorithms with Conditional Rules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D8FCC4B4-7685-FF4C-B7C0-B43A5FCE3533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21018201">
            <a:off x="3919701" y="2175783"/>
            <a:ext cx="2224971" cy="328503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EE96B444-D6B8-F94F-87E0-B0AD774D599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413459">
            <a:off x="5911496" y="1941226"/>
            <a:ext cx="2224971" cy="328503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5" name="Picture 14" descr="Graphical user interface, text, application, chat or text message&#10;&#10;Description automatically generated">
            <a:extLst>
              <a:ext uri="{FF2B5EF4-FFF2-40B4-BE49-F238E27FC236}">
                <a16:creationId xmlns:a16="http://schemas.microsoft.com/office/drawing/2014/main" id="{3E8A2C43-35D7-C641-9E9B-5EA636C126B3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r="68938"/>
          <a:stretch/>
        </p:blipFill>
        <p:spPr>
          <a:xfrm>
            <a:off x="201918" y="5735456"/>
            <a:ext cx="1690777" cy="965741"/>
          </a:xfrm>
          <a:prstGeom prst="rect">
            <a:avLst/>
          </a:prstGeom>
        </p:spPr>
      </p:pic>
      <p:pic>
        <p:nvPicPr>
          <p:cNvPr id="16" name="Picture 15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FBC19986-ABCA-C644-AA65-FDDCCD014633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61973" y="6134745"/>
            <a:ext cx="770062" cy="211458"/>
          </a:xfrm>
          <a:prstGeom prst="rect">
            <a:avLst/>
          </a:prstGeom>
        </p:spPr>
      </p:pic>
      <p:sp>
        <p:nvSpPr>
          <p:cNvPr id="17" name="Title 1">
            <a:extLst>
              <a:ext uri="{FF2B5EF4-FFF2-40B4-BE49-F238E27FC236}">
                <a16:creationId xmlns:a16="http://schemas.microsoft.com/office/drawing/2014/main" id="{AC3D01F1-7472-9C49-8C3D-4D5CE5469972}"/>
              </a:ext>
            </a:extLst>
          </p:cNvPr>
          <p:cNvSpPr txBox="1">
            <a:spLocks/>
          </p:cNvSpPr>
          <p:nvPr/>
        </p:nvSpPr>
        <p:spPr>
          <a:xfrm>
            <a:off x="1812926" y="6122379"/>
            <a:ext cx="412749" cy="230832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GB" sz="9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from</a:t>
            </a:r>
            <a:endParaRPr lang="en-US" sz="9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31312417-FBA6-3C46-9C0B-629C58941B07}"/>
              </a:ext>
            </a:extLst>
          </p:cNvPr>
          <p:cNvSpPr txBox="1">
            <a:spLocks/>
          </p:cNvSpPr>
          <p:nvPr/>
        </p:nvSpPr>
        <p:spPr>
          <a:xfrm>
            <a:off x="8154649" y="6022650"/>
            <a:ext cx="3833345" cy="400110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>
              <a:lnSpc>
                <a:spcPct val="100000"/>
              </a:lnSpc>
              <a:spcBef>
                <a:spcPts val="0"/>
              </a:spcBef>
            </a:pPr>
            <a:r>
              <a:rPr lang="en-GB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Computing</a:t>
            </a:r>
            <a:endParaRPr lang="en-US" sz="2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9895240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143FB5D2-89DB-D84A-9B5D-3CEDB1E29B4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091FFFFC-B692-4276-8B0F-5DEA1E4BEF29}"/>
              </a:ext>
            </a:extLst>
          </p:cNvPr>
          <p:cNvSpPr txBox="1"/>
          <p:nvPr/>
        </p:nvSpPr>
        <p:spPr>
          <a:xfrm>
            <a:off x="548640" y="1109472"/>
            <a:ext cx="6217920" cy="15542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 sz="1900" dirty="0">
              <a:latin typeface="Comic Sans MS" panose="030F0702030302020204" pitchFamily="66" charset="0"/>
            </a:endParaRPr>
          </a:p>
          <a:p>
            <a:endParaRPr lang="en-GB" sz="1900" dirty="0">
              <a:latin typeface="Comic Sans MS" panose="030F0702030302020204" pitchFamily="66" charset="0"/>
            </a:endParaRPr>
          </a:p>
          <a:p>
            <a:endParaRPr lang="en-GB" sz="1900" dirty="0">
              <a:latin typeface="Comic Sans MS" panose="030F0702030302020204" pitchFamily="66" charset="0"/>
            </a:endParaRPr>
          </a:p>
          <a:p>
            <a:endParaRPr lang="en-GB" sz="1900" dirty="0">
              <a:latin typeface="Comic Sans MS" panose="030F0702030302020204" pitchFamily="66" charset="0"/>
            </a:endParaRPr>
          </a:p>
          <a:p>
            <a:endParaRPr lang="en-GB" sz="1900" dirty="0">
              <a:latin typeface="Comic Sans MS" panose="030F0702030302020204" pitchFamily="66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D3DADCD-D200-4344-A7ED-537F42562A5A}"/>
              </a:ext>
            </a:extLst>
          </p:cNvPr>
          <p:cNvSpPr txBox="1"/>
          <p:nvPr/>
        </p:nvSpPr>
        <p:spPr>
          <a:xfrm>
            <a:off x="1369695" y="1307683"/>
            <a:ext cx="4493294" cy="4608513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r>
              <a:rPr lang="en-GB" sz="19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Write your own algorithm with </a:t>
            </a:r>
            <a:r>
              <a:rPr lang="en-GB" sz="19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conditional programming</a:t>
            </a:r>
            <a:r>
              <a:rPr lang="en-GB" sz="19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. </a:t>
            </a:r>
          </a:p>
          <a:p>
            <a:pPr>
              <a:spcBef>
                <a:spcPts val="1200"/>
              </a:spcBef>
            </a:pPr>
            <a:r>
              <a:rPr lang="en-GB" sz="19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You can create your own journey for the frog or the car. </a:t>
            </a:r>
          </a:p>
          <a:p>
            <a:pPr>
              <a:spcBef>
                <a:spcPts val="1200"/>
              </a:spcBef>
            </a:pPr>
            <a:r>
              <a:rPr lang="en-GB" sz="19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Or you can use a blank sheet to create another journey, perhaps:</a:t>
            </a:r>
          </a:p>
          <a:p>
            <a:pPr>
              <a:spcBef>
                <a:spcPts val="1200"/>
              </a:spcBef>
            </a:pPr>
            <a:r>
              <a:rPr lang="en-GB" sz="19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A fox needs to get through the forest across the grid to reach their den.</a:t>
            </a:r>
          </a:p>
          <a:p>
            <a:pPr>
              <a:spcBef>
                <a:spcPts val="600"/>
              </a:spcBef>
            </a:pPr>
            <a:r>
              <a:rPr lang="en-GB" sz="1900" b="1" i="1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IF</a:t>
            </a:r>
            <a:r>
              <a:rPr lang="en-GB" sz="19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 the fox lands on grass, </a:t>
            </a:r>
            <a:r>
              <a:rPr lang="en-GB" sz="1900" b="1" i="1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then </a:t>
            </a:r>
            <a:r>
              <a:rPr lang="en-GB" sz="19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…</a:t>
            </a:r>
          </a:p>
          <a:p>
            <a:pPr>
              <a:spcBef>
                <a:spcPts val="600"/>
              </a:spcBef>
            </a:pPr>
            <a:r>
              <a:rPr lang="en-GB" sz="1900" b="1" i="1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IF</a:t>
            </a:r>
            <a:r>
              <a:rPr lang="en-GB" sz="19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 the fox lands on a puddle, </a:t>
            </a:r>
            <a:r>
              <a:rPr lang="en-GB" sz="1900" b="1" i="1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then</a:t>
            </a:r>
            <a:r>
              <a:rPr lang="en-GB" sz="19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 …</a:t>
            </a:r>
          </a:p>
          <a:p>
            <a:pPr>
              <a:spcBef>
                <a:spcPts val="1200"/>
              </a:spcBef>
            </a:pPr>
            <a:r>
              <a:rPr lang="en-GB" sz="19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Or create a brand new algorithm of your own!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FF115E5F-0271-0540-A294-7ED668E1CDD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6941514" y="1425368"/>
            <a:ext cx="3690177" cy="4399827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893B5EE4-1DD6-934A-B34D-C654C2AC6ECB}"/>
              </a:ext>
            </a:extLst>
          </p:cNvPr>
          <p:cNvSpPr txBox="1"/>
          <p:nvPr/>
        </p:nvSpPr>
        <p:spPr>
          <a:xfrm>
            <a:off x="1789785" y="680176"/>
            <a:ext cx="864352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000" b="1" dirty="0">
                <a:solidFill>
                  <a:srgbClr val="E15D29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Activity</a:t>
            </a:r>
          </a:p>
        </p:txBody>
      </p:sp>
    </p:spTree>
    <p:extLst>
      <p:ext uri="{BB962C8B-B14F-4D97-AF65-F5344CB8AC3E}">
        <p14:creationId xmlns:p14="http://schemas.microsoft.com/office/powerpoint/2010/main" val="18770512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143FB5D2-89DB-D84A-9B5D-3CEDB1E29B4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FD3DADCD-D200-4344-A7ED-537F42562A5A}"/>
              </a:ext>
            </a:extLst>
          </p:cNvPr>
          <p:cNvSpPr txBox="1"/>
          <p:nvPr/>
        </p:nvSpPr>
        <p:spPr>
          <a:xfrm>
            <a:off x="1950135" y="357809"/>
            <a:ext cx="3720134" cy="6082748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r>
              <a:rPr lang="en-GB" sz="2600" b="1" dirty="0">
                <a:solidFill>
                  <a:srgbClr val="E15D29"/>
                </a:solidFill>
                <a:latin typeface="Comic Sans MS" panose="030F0702030302020204" pitchFamily="66" charset="0"/>
              </a:rPr>
              <a:t>Evaluate</a:t>
            </a:r>
          </a:p>
          <a:p>
            <a:pPr>
              <a:spcBef>
                <a:spcPts val="1200"/>
              </a:spcBef>
            </a:pPr>
            <a:r>
              <a:rPr lang="en-GB" sz="19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Swap sheets and play each other’s games.</a:t>
            </a:r>
          </a:p>
          <a:p>
            <a:pPr>
              <a:spcBef>
                <a:spcPts val="1200"/>
              </a:spcBef>
            </a:pPr>
            <a:r>
              <a:rPr lang="en-GB" sz="19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Review the effectiveness of each other’s algorithms.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DA1C4269-070E-3541-A260-89BE42A5801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6543954" y="1199270"/>
            <a:ext cx="3690177" cy="43998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75100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5345FEC9-E6C0-2247-B2C4-31965A13249D}"/>
              </a:ext>
            </a:extLst>
          </p:cNvPr>
          <p:cNvSpPr txBox="1">
            <a:spLocks/>
          </p:cNvSpPr>
          <p:nvPr/>
        </p:nvSpPr>
        <p:spPr>
          <a:xfrm>
            <a:off x="82569" y="6547270"/>
            <a:ext cx="4389113" cy="35908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Copyright </a:t>
            </a:r>
            <a:r>
              <a:rPr lang="en-GB" sz="8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2022 </a:t>
            </a:r>
            <a:r>
              <a:rPr lang="en-GB" sz="8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iChild</a:t>
            </a:r>
            <a:r>
              <a:rPr lang="en-GB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and its licensors. All rights reserved. Not for commercial use.</a:t>
            </a:r>
          </a:p>
        </p:txBody>
      </p:sp>
      <p:pic>
        <p:nvPicPr>
          <p:cNvPr id="4" name="Picture 3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6C714B0E-3A41-3F4C-B0F0-BB62AC3F2899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78685" y="6483694"/>
            <a:ext cx="944078" cy="259243"/>
          </a:xfrm>
          <a:prstGeom prst="rect">
            <a:avLst/>
          </a:prstGeom>
        </p:spPr>
      </p:pic>
      <p:sp>
        <p:nvSpPr>
          <p:cNvPr id="8" name="Subtitle 2">
            <a:extLst>
              <a:ext uri="{FF2B5EF4-FFF2-40B4-BE49-F238E27FC236}">
                <a16:creationId xmlns:a16="http://schemas.microsoft.com/office/drawing/2014/main" id="{DB6B8C80-7444-594A-89EE-22F1BD68F5F8}"/>
              </a:ext>
            </a:extLst>
          </p:cNvPr>
          <p:cNvSpPr txBox="1">
            <a:spLocks/>
          </p:cNvSpPr>
          <p:nvPr/>
        </p:nvSpPr>
        <p:spPr>
          <a:xfrm>
            <a:off x="0" y="740635"/>
            <a:ext cx="12192000" cy="60902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500" b="1" dirty="0">
                <a:solidFill>
                  <a:schemeClr val="bg1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Algorithms with Conditional Rules</a:t>
            </a:r>
          </a:p>
        </p:txBody>
      </p:sp>
      <p:sp>
        <p:nvSpPr>
          <p:cNvPr id="9" name="Subtitle 2">
            <a:extLst>
              <a:ext uri="{FF2B5EF4-FFF2-40B4-BE49-F238E27FC236}">
                <a16:creationId xmlns:a16="http://schemas.microsoft.com/office/drawing/2014/main" id="{992DB8A6-CD52-F942-92B3-8BFE9C560FE1}"/>
              </a:ext>
            </a:extLst>
          </p:cNvPr>
          <p:cNvSpPr txBox="1">
            <a:spLocks/>
          </p:cNvSpPr>
          <p:nvPr/>
        </p:nvSpPr>
        <p:spPr>
          <a:xfrm>
            <a:off x="0" y="5508338"/>
            <a:ext cx="12192000" cy="60902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500" b="1" dirty="0">
                <a:solidFill>
                  <a:schemeClr val="bg1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Well done!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4A4921F9-0132-5440-9648-C101A19D8D5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21018201">
            <a:off x="4165672" y="1948655"/>
            <a:ext cx="2094551" cy="309247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812E3D70-ED20-CB4E-A6EF-F04A6B74337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413459">
            <a:off x="5901745" y="1716382"/>
            <a:ext cx="2094551" cy="309247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0461811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ubtitle 2">
            <a:extLst>
              <a:ext uri="{FF2B5EF4-FFF2-40B4-BE49-F238E27FC236}">
                <a16:creationId xmlns:a16="http://schemas.microsoft.com/office/drawing/2014/main" id="{B6257ED3-3F43-314B-841A-1A1DD8584550}"/>
              </a:ext>
            </a:extLst>
          </p:cNvPr>
          <p:cNvSpPr txBox="1">
            <a:spLocks/>
          </p:cNvSpPr>
          <p:nvPr/>
        </p:nvSpPr>
        <p:spPr>
          <a:xfrm>
            <a:off x="296189" y="6547270"/>
            <a:ext cx="4389113" cy="35908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Copyright © 2022 </a:t>
            </a:r>
            <a:r>
              <a:rPr lang="en-GB" sz="8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iChild</a:t>
            </a:r>
            <a:r>
              <a:rPr lang="en-GB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and its licensors. All rights reserved. Not for commercial use.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82ADD26-2E09-274A-81B7-C2AF03DC7C3F}"/>
              </a:ext>
            </a:extLst>
          </p:cNvPr>
          <p:cNvSpPr txBox="1"/>
          <p:nvPr/>
        </p:nvSpPr>
        <p:spPr>
          <a:xfrm>
            <a:off x="519933" y="5562525"/>
            <a:ext cx="6154410" cy="7950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06363" indent="-106363"/>
            <a:r>
              <a:rPr lang="en-GB" sz="1100" b="1" dirty="0">
                <a:solidFill>
                  <a:srgbClr val="E15D2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Curriculum links:</a:t>
            </a:r>
          </a:p>
          <a:p>
            <a:pPr marL="106363" indent="-106363">
              <a:buFont typeface="Arial" panose="020B0604020202020204" pitchFamily="34" charset="0"/>
              <a:buChar char="•"/>
            </a:pPr>
            <a:r>
              <a:rPr lang="en-GB" sz="1100" dirty="0">
                <a:solidFill>
                  <a:srgbClr val="E15D29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Understand what algorithms are; how they are implemented as programs on digital devices; and that programs execute by following precise and unambiguous instructions.</a:t>
            </a:r>
          </a:p>
          <a:p>
            <a:pPr marL="106363" indent="-106363">
              <a:spcBef>
                <a:spcPts val="200"/>
              </a:spcBef>
              <a:buFont typeface="Arial" panose="020B0604020202020204" pitchFamily="34" charset="0"/>
              <a:buChar char="•"/>
            </a:pPr>
            <a:r>
              <a:rPr lang="en-GB" sz="1100" dirty="0">
                <a:solidFill>
                  <a:srgbClr val="E15D29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Create and debug simple programs.</a:t>
            </a:r>
            <a:endParaRPr lang="en-GB" sz="1100" dirty="0">
              <a:solidFill>
                <a:srgbClr val="E15D29"/>
              </a:solidFill>
            </a:endParaRPr>
          </a:p>
        </p:txBody>
      </p:sp>
      <p:sp>
        <p:nvSpPr>
          <p:cNvPr id="10" name="Subtitle 2">
            <a:extLst>
              <a:ext uri="{FF2B5EF4-FFF2-40B4-BE49-F238E27FC236}">
                <a16:creationId xmlns:a16="http://schemas.microsoft.com/office/drawing/2014/main" id="{4EB915F7-C9E7-6746-A5BB-5159F0BD7DC3}"/>
              </a:ext>
            </a:extLst>
          </p:cNvPr>
          <p:cNvSpPr txBox="1">
            <a:spLocks/>
          </p:cNvSpPr>
          <p:nvPr/>
        </p:nvSpPr>
        <p:spPr>
          <a:xfrm>
            <a:off x="0" y="654978"/>
            <a:ext cx="12192000" cy="945384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r>
              <a:rPr lang="en-US" sz="3000" b="1" dirty="0">
                <a:solidFill>
                  <a:srgbClr val="E15D29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Algorithms with Conditional Rules</a:t>
            </a: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3000" b="1" dirty="0">
                <a:solidFill>
                  <a:srgbClr val="E15D29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Learning aims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5A88164A-1E0D-C748-BFC0-DC37CD6384D6}"/>
              </a:ext>
            </a:extLst>
          </p:cNvPr>
          <p:cNvSpPr txBox="1"/>
          <p:nvPr/>
        </p:nvSpPr>
        <p:spPr>
          <a:xfrm>
            <a:off x="6509496" y="2094253"/>
            <a:ext cx="4133602" cy="2927035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22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Understanding the process of creating an algorithm.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22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Understand what algorithms and bugs are in computing.</a:t>
            </a:r>
          </a:p>
          <a:p>
            <a:r>
              <a:rPr lang="en-GB" sz="22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  <a:ea typeface="Calibri" panose="020F0502020204030204" pitchFamily="34" charset="0"/>
              </a:rPr>
              <a:t>Explore debugging in an unplugged activity</a:t>
            </a:r>
            <a:r>
              <a:rPr lang="en-GB" sz="22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.</a:t>
            </a:r>
            <a:endParaRPr lang="en-GB" sz="2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BBFD9B76-1DA7-E94C-BC5E-C83CCEF2637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1856964" y="2017550"/>
            <a:ext cx="3805830" cy="3169294"/>
            <a:chOff x="3847300" y="1933088"/>
            <a:chExt cx="4611265" cy="3507292"/>
          </a:xfrm>
        </p:grpSpPr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E5E88EA4-E0ED-F64A-8DB5-E366EF4ED9A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21018201">
              <a:off x="3847300" y="2167644"/>
              <a:ext cx="2426927" cy="3272736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BBC7098E-7DFD-504B-AB0A-993FCD87CFA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413459">
              <a:off x="6031638" y="1933088"/>
              <a:ext cx="2426927" cy="3272736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</p:grpSp>
      <p:pic>
        <p:nvPicPr>
          <p:cNvPr id="16" name="Picture 15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EAB11A34-14C3-7796-26DE-60938D46DB6C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16952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499FB87A-5D45-D440-9FB5-FC2D2C1B2D5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CE9DD83B-5AF6-E748-967B-0676F05BAC79}"/>
              </a:ext>
            </a:extLst>
          </p:cNvPr>
          <p:cNvSpPr txBox="1"/>
          <p:nvPr/>
        </p:nvSpPr>
        <p:spPr>
          <a:xfrm>
            <a:off x="1542184" y="391886"/>
            <a:ext cx="4568222" cy="6074228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r>
              <a:rPr lang="en-GB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Little recap: What is an </a:t>
            </a:r>
            <a:r>
              <a:rPr lang="en-GB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algorithm</a:t>
            </a:r>
            <a:r>
              <a:rPr lang="en-GB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?</a:t>
            </a:r>
          </a:p>
          <a:p>
            <a:pPr>
              <a:spcBef>
                <a:spcPts val="1200"/>
              </a:spcBef>
            </a:pPr>
            <a:r>
              <a:rPr lang="en-GB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An </a:t>
            </a:r>
            <a:r>
              <a:rPr lang="en-GB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algorithm</a:t>
            </a:r>
            <a:r>
              <a:rPr lang="en-GB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 is a set of instructions that we use to programme a computer.</a:t>
            </a:r>
          </a:p>
          <a:p>
            <a:pPr>
              <a:spcBef>
                <a:spcPts val="1200"/>
              </a:spcBef>
            </a:pPr>
            <a:r>
              <a:rPr lang="en-GB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What is so important about algorithms?</a:t>
            </a:r>
          </a:p>
          <a:p>
            <a:pPr marL="236538" indent="-236538">
              <a:spcBef>
                <a:spcPts val="1200"/>
              </a:spcBef>
              <a:buClr>
                <a:srgbClr val="E15D29"/>
              </a:buClr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They must be step by step.</a:t>
            </a:r>
          </a:p>
          <a:p>
            <a:pPr marL="236538" indent="-236538">
              <a:spcBef>
                <a:spcPts val="1200"/>
              </a:spcBef>
              <a:buClr>
                <a:srgbClr val="E15D29"/>
              </a:buClr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They must be in the correct order.</a:t>
            </a: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CAF35D61-8A9E-1440-8719-70C7CDDE31A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6897247" y="1874114"/>
            <a:ext cx="3805830" cy="3169294"/>
            <a:chOff x="3847300" y="1933088"/>
            <a:chExt cx="4611265" cy="3507292"/>
          </a:xfrm>
        </p:grpSpPr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4224A632-AD5A-2E40-A285-6C15FD56BDD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21018201">
              <a:off x="3847300" y="2167644"/>
              <a:ext cx="2426927" cy="3272736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0164F3C9-287A-EB48-B8CD-159C182C6C60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413459">
              <a:off x="6031638" y="1933088"/>
              <a:ext cx="2426927" cy="3272736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</p:grpSp>
    </p:spTree>
    <p:extLst>
      <p:ext uri="{BB962C8B-B14F-4D97-AF65-F5344CB8AC3E}">
        <p14:creationId xmlns:p14="http://schemas.microsoft.com/office/powerpoint/2010/main" val="1718219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>
            <a:extLst>
              <a:ext uri="{FF2B5EF4-FFF2-40B4-BE49-F238E27FC236}">
                <a16:creationId xmlns:a16="http://schemas.microsoft.com/office/drawing/2014/main" id="{FCE9750A-4088-A54C-907B-A2D7C6D27F7E}"/>
              </a:ext>
            </a:extLst>
          </p:cNvPr>
          <p:cNvSpPr txBox="1"/>
          <p:nvPr/>
        </p:nvSpPr>
        <p:spPr>
          <a:xfrm>
            <a:off x="1256328" y="1068239"/>
            <a:ext cx="10136349" cy="4721521"/>
          </a:xfrm>
          <a:prstGeom prst="rect">
            <a:avLst/>
          </a:prstGeom>
          <a:noFill/>
        </p:spPr>
        <p:txBody>
          <a:bodyPr wrap="square" lIns="0" tIns="0" rIns="0" bIns="0" numCol="2" spcCol="360000" rtlCol="0" anchor="ctr" anchorCtr="0">
            <a:noAutofit/>
          </a:bodyPr>
          <a:lstStyle/>
          <a:p>
            <a:pPr>
              <a:spcBef>
                <a:spcPts val="800"/>
              </a:spcBef>
            </a:pPr>
            <a:r>
              <a:rPr lang="en-US" sz="19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902030302020204" pitchFamily="66" charset="0"/>
              </a:rPr>
              <a:t>We are going to look at </a:t>
            </a:r>
            <a:r>
              <a:rPr lang="en-US" sz="19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902030302020204" pitchFamily="66" charset="0"/>
              </a:rPr>
              <a:t>conditional programming</a:t>
            </a:r>
            <a:r>
              <a:rPr lang="en-US" sz="19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902030302020204" pitchFamily="66" charset="0"/>
              </a:rPr>
              <a:t>.</a:t>
            </a:r>
          </a:p>
          <a:p>
            <a:pPr>
              <a:spcBef>
                <a:spcPts val="800"/>
              </a:spcBef>
            </a:pPr>
            <a:r>
              <a:rPr lang="en-US" sz="19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902030302020204" pitchFamily="66" charset="0"/>
              </a:rPr>
              <a:t>This means </a:t>
            </a:r>
            <a:r>
              <a:rPr lang="en-US" sz="1900" b="1" i="1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902030302020204" pitchFamily="66" charset="0"/>
              </a:rPr>
              <a:t>IF</a:t>
            </a:r>
            <a:r>
              <a:rPr lang="en-US" sz="19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902030302020204" pitchFamily="66" charset="0"/>
              </a:rPr>
              <a:t> </a:t>
            </a:r>
            <a:r>
              <a:rPr lang="en-US" sz="19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902030302020204" pitchFamily="66" charset="0"/>
              </a:rPr>
              <a:t>this</a:t>
            </a:r>
            <a:r>
              <a:rPr lang="en-US" sz="19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902030302020204" pitchFamily="66" charset="0"/>
              </a:rPr>
              <a:t> happens …     </a:t>
            </a:r>
          </a:p>
          <a:p>
            <a:pPr>
              <a:spcBef>
                <a:spcPts val="800"/>
              </a:spcBef>
            </a:pPr>
            <a:r>
              <a:rPr lang="en-US" sz="1900" b="1" i="1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902030302020204" pitchFamily="66" charset="0"/>
              </a:rPr>
              <a:t>THEN</a:t>
            </a:r>
            <a:r>
              <a:rPr lang="en-US" sz="19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902030302020204" pitchFamily="66" charset="0"/>
              </a:rPr>
              <a:t> </a:t>
            </a:r>
            <a:r>
              <a:rPr lang="en-US" sz="19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902030302020204" pitchFamily="66" charset="0"/>
              </a:rPr>
              <a:t>this</a:t>
            </a:r>
            <a:r>
              <a:rPr lang="en-US" sz="19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902030302020204" pitchFamily="66" charset="0"/>
              </a:rPr>
              <a:t> happens. </a:t>
            </a:r>
          </a:p>
          <a:p>
            <a:pPr>
              <a:spcBef>
                <a:spcPts val="800"/>
              </a:spcBef>
            </a:pPr>
            <a:r>
              <a:rPr lang="en-US" sz="19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902030302020204" pitchFamily="66" charset="0"/>
              </a:rPr>
              <a:t>For example, we all know the game of Snap.</a:t>
            </a:r>
          </a:p>
          <a:p>
            <a:pPr>
              <a:spcBef>
                <a:spcPts val="800"/>
              </a:spcBef>
            </a:pPr>
            <a:r>
              <a:rPr lang="en-US" sz="19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902030302020204" pitchFamily="66" charset="0"/>
              </a:rPr>
              <a:t>Step 1: Cards are dealt to the players, face down (in this case, we have</a:t>
            </a:r>
          </a:p>
          <a:p>
            <a:r>
              <a:rPr lang="en-US" sz="19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902030302020204" pitchFamily="66" charset="0"/>
              </a:rPr>
              <a:t>two players).</a:t>
            </a:r>
          </a:p>
          <a:p>
            <a:pPr>
              <a:spcBef>
                <a:spcPts val="800"/>
              </a:spcBef>
            </a:pPr>
            <a:r>
              <a:rPr lang="en-US" sz="19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902030302020204" pitchFamily="66" charset="0"/>
              </a:rPr>
              <a:t>Step 2: Players take it in turns, to turn over their top card onto a face-up pile.</a:t>
            </a:r>
          </a:p>
          <a:p>
            <a:pPr>
              <a:spcBef>
                <a:spcPts val="800"/>
              </a:spcBef>
            </a:pPr>
            <a:r>
              <a:rPr lang="en-US" sz="19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902030302020204" pitchFamily="66" charset="0"/>
              </a:rPr>
              <a:t>Step 3: </a:t>
            </a:r>
            <a:r>
              <a:rPr lang="en-US" sz="1900" b="1" i="1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902030302020204" pitchFamily="66" charset="0"/>
              </a:rPr>
              <a:t>IF</a:t>
            </a:r>
            <a:r>
              <a:rPr lang="en-US" sz="19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902030302020204" pitchFamily="66" charset="0"/>
              </a:rPr>
              <a:t> the card ranks don’t match …</a:t>
            </a:r>
          </a:p>
          <a:p>
            <a:pPr>
              <a:spcBef>
                <a:spcPts val="800"/>
              </a:spcBef>
            </a:pPr>
            <a:r>
              <a:rPr lang="en-US" sz="1900" b="1" i="1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902030302020204" pitchFamily="66" charset="0"/>
              </a:rPr>
              <a:t>THEN</a:t>
            </a:r>
            <a:r>
              <a:rPr lang="en-US" sz="19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902030302020204" pitchFamily="66" charset="0"/>
              </a:rPr>
              <a:t> the next player turns over a          new card. </a:t>
            </a:r>
          </a:p>
          <a:p>
            <a:pPr>
              <a:spcBef>
                <a:spcPts val="800"/>
              </a:spcBef>
            </a:pPr>
            <a:r>
              <a:rPr lang="en-US" sz="19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902030302020204" pitchFamily="66" charset="0"/>
              </a:rPr>
              <a:t>Step 4: </a:t>
            </a:r>
            <a:r>
              <a:rPr lang="en-US" sz="1900" b="1" i="1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902030302020204" pitchFamily="66" charset="0"/>
              </a:rPr>
              <a:t>IF</a:t>
            </a:r>
            <a:r>
              <a:rPr lang="en-US" sz="19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902030302020204" pitchFamily="66" charset="0"/>
              </a:rPr>
              <a:t> the card ranks do match …</a:t>
            </a:r>
          </a:p>
          <a:p>
            <a:pPr>
              <a:spcBef>
                <a:spcPts val="800"/>
              </a:spcBef>
            </a:pPr>
            <a:r>
              <a:rPr lang="en-US" sz="1900" b="1" i="1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902030302020204" pitchFamily="66" charset="0"/>
              </a:rPr>
              <a:t>THEN</a:t>
            </a:r>
            <a:r>
              <a:rPr lang="en-US" sz="19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902030302020204" pitchFamily="66" charset="0"/>
              </a:rPr>
              <a:t> we shout … </a:t>
            </a:r>
            <a:r>
              <a:rPr lang="en-US" sz="2500" b="1" i="1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902030302020204" pitchFamily="66" charset="0"/>
              </a:rPr>
              <a:t>Snap!</a:t>
            </a:r>
          </a:p>
          <a:p>
            <a:pPr>
              <a:spcBef>
                <a:spcPts val="800"/>
              </a:spcBef>
            </a:pPr>
            <a:r>
              <a:rPr lang="en-US" sz="19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902030302020204" pitchFamily="66" charset="0"/>
              </a:rPr>
              <a:t>Whoever shouts ‘Snap!’ first wins the opponent’s face-up pile.</a:t>
            </a:r>
          </a:p>
        </p:txBody>
      </p:sp>
      <p:pic>
        <p:nvPicPr>
          <p:cNvPr id="5" name="Picture 4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143FB5D2-89DB-D84A-9B5D-3CEDB1E29B4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D602101E-9EB6-46C7-8C83-3937A92CD6D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20857289">
            <a:off x="6562959" y="3287682"/>
            <a:ext cx="1560023" cy="230328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24DE3810-ADF5-4FC5-93A2-3A1CD0C41E4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645412">
            <a:off x="8706644" y="2993956"/>
            <a:ext cx="1560023" cy="230328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860405C8-84DC-408F-890A-F1749B967CDD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20869429">
            <a:off x="6565161" y="3292261"/>
            <a:ext cx="1559123" cy="2301952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11110F50-05FE-41D5-A1F5-37F855073CE5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644758">
            <a:off x="8697938" y="2990924"/>
            <a:ext cx="1565304" cy="2311078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A3CE0132-BD58-4542-B8A1-992BF612A06A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21018201">
            <a:off x="6598356" y="3154416"/>
            <a:ext cx="1618619" cy="2389794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769A8716-51FF-4251-97D4-9837D56D4C64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413459">
            <a:off x="8739110" y="2897662"/>
            <a:ext cx="1618619" cy="23897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17222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143FB5D2-89DB-D84A-9B5D-3CEDB1E29B4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A3CE0132-BD58-4542-B8A1-992BF612A06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20991408">
            <a:off x="7267078" y="1585135"/>
            <a:ext cx="1863364" cy="275114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769A8716-51FF-4251-97D4-9837D56D4C6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869752">
            <a:off x="8695904" y="2524961"/>
            <a:ext cx="1863364" cy="275114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7352D138-B913-45A0-A6A5-F1BB9E290906}"/>
              </a:ext>
            </a:extLst>
          </p:cNvPr>
          <p:cNvSpPr txBox="1"/>
          <p:nvPr/>
        </p:nvSpPr>
        <p:spPr>
          <a:xfrm>
            <a:off x="1360661" y="857306"/>
            <a:ext cx="5053584" cy="135979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GB" sz="19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Look at these instructions for </a:t>
            </a:r>
            <a:r>
              <a:rPr lang="en-GB" sz="1900" b="1" i="1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Snap!</a:t>
            </a:r>
          </a:p>
          <a:p>
            <a:pPr>
              <a:spcBef>
                <a:spcPts val="1200"/>
              </a:spcBef>
            </a:pPr>
            <a:r>
              <a:rPr lang="en-GB" sz="19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Which instructions are correct?</a:t>
            </a:r>
          </a:p>
          <a:p>
            <a:r>
              <a:rPr lang="en-GB" sz="19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Which are wrong or just irrelevant?</a:t>
            </a:r>
          </a:p>
          <a:p>
            <a:endParaRPr lang="en-GB" sz="1900" dirty="0">
              <a:solidFill>
                <a:schemeClr val="tx1">
                  <a:lumMod val="95000"/>
                  <a:lumOff val="5000"/>
                </a:schemeClr>
              </a:solidFill>
              <a:latin typeface="Comic Sans MS" panose="030F0702030302020204" pitchFamily="66" charset="0"/>
            </a:endParaRPr>
          </a:p>
        </p:txBody>
      </p:sp>
      <p:graphicFrame>
        <p:nvGraphicFramePr>
          <p:cNvPr id="4" name="Table 6">
            <a:extLst>
              <a:ext uri="{FF2B5EF4-FFF2-40B4-BE49-F238E27FC236}">
                <a16:creationId xmlns:a16="http://schemas.microsoft.com/office/drawing/2014/main" id="{CC09E258-8EDA-4563-8594-72811B8659D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92489300"/>
              </p:ext>
            </p:extLst>
          </p:nvPr>
        </p:nvGraphicFramePr>
        <p:xfrm>
          <a:off x="1253480" y="2286465"/>
          <a:ext cx="5170902" cy="28608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43961">
                  <a:extLst>
                    <a:ext uri="{9D8B030D-6E8A-4147-A177-3AD203B41FA5}">
                      <a16:colId xmlns:a16="http://schemas.microsoft.com/office/drawing/2014/main" val="2854418785"/>
                    </a:ext>
                  </a:extLst>
                </a:gridCol>
                <a:gridCol w="1026941">
                  <a:extLst>
                    <a:ext uri="{9D8B030D-6E8A-4147-A177-3AD203B41FA5}">
                      <a16:colId xmlns:a16="http://schemas.microsoft.com/office/drawing/2014/main" val="3377794688"/>
                    </a:ext>
                  </a:extLst>
                </a:gridCol>
              </a:tblGrid>
              <a:tr h="572161"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</a:pPr>
                      <a:r>
                        <a:rPr lang="en-GB" sz="1900" b="0" i="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Comic Sans MS" panose="030F0902030302020204" pitchFamily="66" charset="0"/>
                        </a:rPr>
                        <a:t>A pair of children.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900" b="0" i="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omic Sans MS" panose="030F0902030302020204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59526592"/>
                  </a:ext>
                </a:extLst>
              </a:tr>
              <a:tr h="572161"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</a:pPr>
                      <a:r>
                        <a:rPr lang="en-GB" sz="1900" b="0" i="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Comic Sans MS" panose="030F0902030302020204" pitchFamily="66" charset="0"/>
                        </a:rPr>
                        <a:t>Child 1 turns over a card.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900" b="0" i="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omic Sans MS" panose="030F0902030302020204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59801344"/>
                  </a:ext>
                </a:extLst>
              </a:tr>
              <a:tr h="572161"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</a:pPr>
                      <a:r>
                        <a:rPr lang="en-GB" sz="1900" b="0" i="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Comic Sans MS" panose="030F0902030302020204" pitchFamily="66" charset="0"/>
                        </a:rPr>
                        <a:t>Child 2 puts the cards in the box.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900" b="0" i="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omic Sans MS" panose="030F0902030302020204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96444425"/>
                  </a:ext>
                </a:extLst>
              </a:tr>
              <a:tr h="572161"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</a:pPr>
                      <a:r>
                        <a:rPr lang="en-GB" sz="1900" b="0" i="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Comic Sans MS" panose="030F0902030302020204" pitchFamily="66" charset="0"/>
                        </a:rPr>
                        <a:t>The children sit up straight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900" b="0" i="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omic Sans MS" panose="030F0902030302020204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76257419"/>
                  </a:ext>
                </a:extLst>
              </a:tr>
              <a:tr h="572161"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</a:pPr>
                      <a:r>
                        <a:rPr lang="en-GB" sz="1900" b="0" i="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Comic Sans MS" panose="030F0902030302020204" pitchFamily="66" charset="0"/>
                        </a:rPr>
                        <a:t>You shout ‘snap!’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900" b="0" i="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omic Sans MS" panose="030F0902030302020204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28393843"/>
                  </a:ext>
                </a:extLst>
              </a:tr>
            </a:tbl>
          </a:graphicData>
        </a:graphic>
      </p:graphicFrame>
      <p:pic>
        <p:nvPicPr>
          <p:cNvPr id="13" name="Picture 12">
            <a:extLst>
              <a:ext uri="{FF2B5EF4-FFF2-40B4-BE49-F238E27FC236}">
                <a16:creationId xmlns:a16="http://schemas.microsoft.com/office/drawing/2014/main" id="{D170E967-1455-41C5-B254-0BAB571B0B1E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722556" y="2359693"/>
            <a:ext cx="425924" cy="446207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66C398D4-14E6-4CE5-A6BF-FDAFF0435325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722556" y="2921054"/>
            <a:ext cx="425924" cy="446207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B0A580B3-B4CD-4F9B-87D9-4247CA6596CF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722556" y="4640910"/>
            <a:ext cx="425924" cy="446207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51D67EEC-FD62-4E96-BD50-F6BEE21E37B1}"/>
              </a:ext>
            </a:extLst>
          </p:cNvPr>
          <p:cNvSpPr txBox="1"/>
          <p:nvPr/>
        </p:nvSpPr>
        <p:spPr>
          <a:xfrm>
            <a:off x="1324220" y="5517944"/>
            <a:ext cx="5103472" cy="29118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GB" sz="1900" dirty="0">
                <a:latin typeface="Comic Sans MS" panose="030F0702030302020204" pitchFamily="66" charset="0"/>
              </a:rPr>
              <a:t>Are any instructions missing?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91C338F7-AECD-40D1-8E3B-D3D751775EF9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638248" y="4033358"/>
            <a:ext cx="460071" cy="481980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88C0438C-167C-4C17-A92A-292C0ED793F3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638248" y="3489123"/>
            <a:ext cx="460071" cy="4819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1520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143FB5D2-89DB-D84A-9B5D-3CEDB1E29B4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graphicFrame>
        <p:nvGraphicFramePr>
          <p:cNvPr id="33" name="Table 6">
            <a:extLst>
              <a:ext uri="{FF2B5EF4-FFF2-40B4-BE49-F238E27FC236}">
                <a16:creationId xmlns:a16="http://schemas.microsoft.com/office/drawing/2014/main" id="{9A9B0FA6-1DF8-0444-B5D5-1345BD34EB6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78177681"/>
              </p:ext>
            </p:extLst>
          </p:nvPr>
        </p:nvGraphicFramePr>
        <p:xfrm>
          <a:off x="1249287" y="4366395"/>
          <a:ext cx="5169967" cy="5510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68361">
                  <a:extLst>
                    <a:ext uri="{9D8B030D-6E8A-4147-A177-3AD203B41FA5}">
                      <a16:colId xmlns:a16="http://schemas.microsoft.com/office/drawing/2014/main" val="2854418785"/>
                    </a:ext>
                  </a:extLst>
                </a:gridCol>
                <a:gridCol w="1001606">
                  <a:extLst>
                    <a:ext uri="{9D8B030D-6E8A-4147-A177-3AD203B41FA5}">
                      <a16:colId xmlns:a16="http://schemas.microsoft.com/office/drawing/2014/main" val="3377794688"/>
                    </a:ext>
                  </a:extLst>
                </a:gridCol>
              </a:tblGrid>
              <a:tr h="55104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900" b="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Comic Sans MS" panose="030F0702030302020204" pitchFamily="66" charset="0"/>
                        </a:rPr>
                        <a:t>You shout ‘snap!’</a:t>
                      </a:r>
                    </a:p>
                  </a:txBody>
                  <a:tcPr marT="41564" marB="4156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900" dirty="0">
                        <a:solidFill>
                          <a:schemeClr val="tx1"/>
                        </a:solidFill>
                      </a:endParaRPr>
                    </a:p>
                  </a:txBody>
                  <a:tcPr marT="41564" marB="4156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25768848"/>
                  </a:ext>
                </a:extLst>
              </a:tr>
            </a:tbl>
          </a:graphicData>
        </a:graphic>
      </p:graphicFrame>
      <p:graphicFrame>
        <p:nvGraphicFramePr>
          <p:cNvPr id="34" name="Table 6">
            <a:extLst>
              <a:ext uri="{FF2B5EF4-FFF2-40B4-BE49-F238E27FC236}">
                <a16:creationId xmlns:a16="http://schemas.microsoft.com/office/drawing/2014/main" id="{2FD8D810-995B-EC48-AD05-2CAD179CD62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98462443"/>
              </p:ext>
            </p:extLst>
          </p:nvPr>
        </p:nvGraphicFramePr>
        <p:xfrm>
          <a:off x="1247274" y="3544560"/>
          <a:ext cx="5172314" cy="8234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70374">
                  <a:extLst>
                    <a:ext uri="{9D8B030D-6E8A-4147-A177-3AD203B41FA5}">
                      <a16:colId xmlns:a16="http://schemas.microsoft.com/office/drawing/2014/main" val="2854418785"/>
                    </a:ext>
                  </a:extLst>
                </a:gridCol>
                <a:gridCol w="1001940">
                  <a:extLst>
                    <a:ext uri="{9D8B030D-6E8A-4147-A177-3AD203B41FA5}">
                      <a16:colId xmlns:a16="http://schemas.microsoft.com/office/drawing/2014/main" val="3377794688"/>
                    </a:ext>
                  </a:extLst>
                </a:gridCol>
              </a:tblGrid>
              <a:tr h="823490"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</a:pPr>
                      <a:r>
                        <a:rPr lang="en-GB" sz="1900" b="1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Comic Sans MS" panose="030F0702030302020204" pitchFamily="66" charset="0"/>
                        </a:rPr>
                        <a:t>Are the cards the same? </a:t>
                      </a:r>
                    </a:p>
                    <a:p>
                      <a:pPr>
                        <a:spcBef>
                          <a:spcPts val="600"/>
                        </a:spcBef>
                      </a:pPr>
                      <a:r>
                        <a:rPr lang="en-GB" sz="1900" b="1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Comic Sans MS" panose="030F0702030302020204" pitchFamily="66" charset="0"/>
                        </a:rPr>
                        <a:t>Yes!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9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76257419"/>
                  </a:ext>
                </a:extLst>
              </a:tr>
            </a:tbl>
          </a:graphicData>
        </a:graphic>
      </p:graphicFrame>
      <p:graphicFrame>
        <p:nvGraphicFramePr>
          <p:cNvPr id="35" name="Table 6">
            <a:extLst>
              <a:ext uri="{FF2B5EF4-FFF2-40B4-BE49-F238E27FC236}">
                <a16:creationId xmlns:a16="http://schemas.microsoft.com/office/drawing/2014/main" id="{048CC6A7-2260-9240-87C2-BC3F3613C55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39902663"/>
              </p:ext>
            </p:extLst>
          </p:nvPr>
        </p:nvGraphicFramePr>
        <p:xfrm>
          <a:off x="1245694" y="1790776"/>
          <a:ext cx="5174155" cy="114286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73471">
                  <a:extLst>
                    <a:ext uri="{9D8B030D-6E8A-4147-A177-3AD203B41FA5}">
                      <a16:colId xmlns:a16="http://schemas.microsoft.com/office/drawing/2014/main" val="2854418785"/>
                    </a:ext>
                  </a:extLst>
                </a:gridCol>
                <a:gridCol w="1000684">
                  <a:extLst>
                    <a:ext uri="{9D8B030D-6E8A-4147-A177-3AD203B41FA5}">
                      <a16:colId xmlns:a16="http://schemas.microsoft.com/office/drawing/2014/main" val="3377794688"/>
                    </a:ext>
                  </a:extLst>
                </a:gridCol>
              </a:tblGrid>
              <a:tr h="540709"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</a:pPr>
                      <a:r>
                        <a:rPr lang="en-GB" sz="1900" b="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Comic Sans MS" panose="030F0702030302020204" pitchFamily="66" charset="0"/>
                        </a:rPr>
                        <a:t>A pair of children.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9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59526592"/>
                  </a:ext>
                </a:extLst>
              </a:tr>
              <a:tr h="602154"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</a:pPr>
                      <a:r>
                        <a:rPr lang="en-GB" sz="19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Comic Sans MS" panose="030F0702030302020204" pitchFamily="66" charset="0"/>
                        </a:rPr>
                        <a:t>Child 1 turns over a card.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9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59801344"/>
                  </a:ext>
                </a:extLst>
              </a:tr>
            </a:tbl>
          </a:graphicData>
        </a:graphic>
      </p:graphicFrame>
      <p:pic>
        <p:nvPicPr>
          <p:cNvPr id="21" name="Picture 20">
            <a:extLst>
              <a:ext uri="{FF2B5EF4-FFF2-40B4-BE49-F238E27FC236}">
                <a16:creationId xmlns:a16="http://schemas.microsoft.com/office/drawing/2014/main" id="{E72932E4-F735-FC42-BAF5-3771EF633E8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730460" y="1842060"/>
            <a:ext cx="425924" cy="446207"/>
          </a:xfrm>
          <a:prstGeom prst="rect">
            <a:avLst/>
          </a:prstGeom>
        </p:spPr>
      </p:pic>
      <p:pic>
        <p:nvPicPr>
          <p:cNvPr id="36" name="Picture 35">
            <a:extLst>
              <a:ext uri="{FF2B5EF4-FFF2-40B4-BE49-F238E27FC236}">
                <a16:creationId xmlns:a16="http://schemas.microsoft.com/office/drawing/2014/main" id="{0EF4A878-8FF5-914B-A7FD-678726B1AE5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730460" y="2407441"/>
            <a:ext cx="425924" cy="446207"/>
          </a:xfrm>
          <a:prstGeom prst="rect">
            <a:avLst/>
          </a:prstGeom>
        </p:spPr>
      </p:pic>
      <p:pic>
        <p:nvPicPr>
          <p:cNvPr id="37" name="Picture 36">
            <a:extLst>
              <a:ext uri="{FF2B5EF4-FFF2-40B4-BE49-F238E27FC236}">
                <a16:creationId xmlns:a16="http://schemas.microsoft.com/office/drawing/2014/main" id="{4D6DC0AF-366B-2147-8CBE-9DB958ED5CA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730460" y="3738619"/>
            <a:ext cx="425924" cy="446207"/>
          </a:xfrm>
          <a:prstGeom prst="rect">
            <a:avLst/>
          </a:prstGeom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id="{C4CC9CB4-35DC-CB4D-981C-FB2783847141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730460" y="4416519"/>
            <a:ext cx="425924" cy="446207"/>
          </a:xfrm>
          <a:prstGeom prst="rect">
            <a:avLst/>
          </a:prstGeom>
        </p:spPr>
      </p:pic>
      <p:graphicFrame>
        <p:nvGraphicFramePr>
          <p:cNvPr id="13" name="Table 6">
            <a:extLst>
              <a:ext uri="{FF2B5EF4-FFF2-40B4-BE49-F238E27FC236}">
                <a16:creationId xmlns:a16="http://schemas.microsoft.com/office/drawing/2014/main" id="{3B752C5E-3881-4764-8D06-6867F9100A1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02042677"/>
              </p:ext>
            </p:extLst>
          </p:nvPr>
        </p:nvGraphicFramePr>
        <p:xfrm>
          <a:off x="1245694" y="2934725"/>
          <a:ext cx="5174156" cy="6111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71954">
                  <a:extLst>
                    <a:ext uri="{9D8B030D-6E8A-4147-A177-3AD203B41FA5}">
                      <a16:colId xmlns:a16="http://schemas.microsoft.com/office/drawing/2014/main" val="2854418785"/>
                    </a:ext>
                  </a:extLst>
                </a:gridCol>
                <a:gridCol w="1002202">
                  <a:extLst>
                    <a:ext uri="{9D8B030D-6E8A-4147-A177-3AD203B41FA5}">
                      <a16:colId xmlns:a16="http://schemas.microsoft.com/office/drawing/2014/main" val="3377794688"/>
                    </a:ext>
                  </a:extLst>
                </a:gridCol>
              </a:tblGrid>
              <a:tr h="611115"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</a:pPr>
                      <a:r>
                        <a:rPr lang="en-GB" sz="1900" b="1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Comic Sans MS" panose="030F0702030302020204" pitchFamily="66" charset="0"/>
                        </a:rPr>
                        <a:t>Child 2 turns over a card.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9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76257419"/>
                  </a:ext>
                </a:extLst>
              </a:tr>
            </a:tbl>
          </a:graphicData>
        </a:graphic>
      </p:graphicFrame>
      <p:pic>
        <p:nvPicPr>
          <p:cNvPr id="38" name="Picture 37">
            <a:extLst>
              <a:ext uri="{FF2B5EF4-FFF2-40B4-BE49-F238E27FC236}">
                <a16:creationId xmlns:a16="http://schemas.microsoft.com/office/drawing/2014/main" id="{A9CA55F3-3DE5-4843-858A-B2C620EB7E9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685607" y="3012856"/>
            <a:ext cx="425924" cy="446207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74DAD1C9-5350-6C48-9669-F8F70304604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20991408">
            <a:off x="7267078" y="1585135"/>
            <a:ext cx="1863364" cy="275114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F7489609-16CA-4040-ADCF-FC0178C2167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869752">
            <a:off x="8695904" y="2524961"/>
            <a:ext cx="1863364" cy="275114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0541857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143FB5D2-89DB-D84A-9B5D-3CEDB1E29B4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B3F6933D-2736-433B-BCC4-1FA838C3AD5F}"/>
              </a:ext>
            </a:extLst>
          </p:cNvPr>
          <p:cNvSpPr txBox="1"/>
          <p:nvPr/>
        </p:nvSpPr>
        <p:spPr>
          <a:xfrm>
            <a:off x="1362115" y="392796"/>
            <a:ext cx="4444326" cy="6072408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r>
              <a:rPr lang="en-GB" sz="2200" b="1" dirty="0">
                <a:solidFill>
                  <a:srgbClr val="E15D29"/>
                </a:solidFill>
                <a:latin typeface="Comic Sans MS" panose="030F0702030302020204" pitchFamily="66" charset="0"/>
              </a:rPr>
              <a:t>Example algorithm</a:t>
            </a:r>
          </a:p>
          <a:p>
            <a:pPr>
              <a:spcBef>
                <a:spcPts val="1200"/>
              </a:spcBef>
            </a:pPr>
            <a:r>
              <a:rPr lang="en-GB" sz="19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Creating a journey to help the frog cross the pond. </a:t>
            </a:r>
          </a:p>
          <a:p>
            <a:pPr>
              <a:spcBef>
                <a:spcPts val="1200"/>
              </a:spcBef>
            </a:pPr>
            <a:r>
              <a:rPr lang="en-GB" sz="19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The frog must not land on the leaves with the pink lily flower, or it will squash the lily flowers!</a:t>
            </a:r>
          </a:p>
          <a:p>
            <a:pPr>
              <a:spcBef>
                <a:spcPts val="1200"/>
              </a:spcBef>
            </a:pPr>
            <a:r>
              <a:rPr lang="en-GB" sz="19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We start by rolling a dice to move.</a:t>
            </a:r>
          </a:p>
          <a:p>
            <a:pPr>
              <a:spcBef>
                <a:spcPts val="1200"/>
              </a:spcBef>
            </a:pPr>
            <a:r>
              <a:rPr lang="en-GB" sz="1900" b="1" i="1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IF</a:t>
            </a:r>
            <a:r>
              <a:rPr lang="en-GB" sz="19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 the frog lands on a lily pad </a:t>
            </a:r>
            <a:r>
              <a:rPr lang="en-GB" sz="1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without</a:t>
            </a:r>
            <a:r>
              <a:rPr lang="en-GB" sz="19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 a pink lily flower, </a:t>
            </a:r>
            <a:r>
              <a:rPr lang="en-GB" sz="1900" b="1" i="1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THEN</a:t>
            </a:r>
            <a:r>
              <a:rPr lang="en-GB" sz="19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 the child can move the frog to that square.</a:t>
            </a:r>
          </a:p>
          <a:p>
            <a:pPr>
              <a:spcBef>
                <a:spcPts val="1200"/>
              </a:spcBef>
            </a:pPr>
            <a:r>
              <a:rPr lang="en-GB" sz="1900" b="1" i="1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IF</a:t>
            </a:r>
            <a:r>
              <a:rPr lang="en-GB" sz="19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 the frog lands on a leaf </a:t>
            </a:r>
            <a:r>
              <a:rPr lang="en-GB" sz="1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with</a:t>
            </a:r>
            <a:r>
              <a:rPr lang="en-GB" sz="19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 a pink lily flower, </a:t>
            </a:r>
            <a:r>
              <a:rPr lang="en-GB" sz="1900" b="1" i="1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THEN</a:t>
            </a:r>
            <a:r>
              <a:rPr lang="en-GB" sz="19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 the child must move the frog back to the previous position. </a:t>
            </a:r>
            <a:r>
              <a:rPr lang="en-GB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(in other words, stay where it is).</a:t>
            </a:r>
            <a:r>
              <a:rPr lang="en-GB" sz="19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 </a:t>
            </a:r>
          </a:p>
        </p:txBody>
      </p:sp>
      <p:pic>
        <p:nvPicPr>
          <p:cNvPr id="6" name="Picture 5" descr="A picture containing grass&#10;&#10;Description automatically generated">
            <a:extLst>
              <a:ext uri="{FF2B5EF4-FFF2-40B4-BE49-F238E27FC236}">
                <a16:creationId xmlns:a16="http://schemas.microsoft.com/office/drawing/2014/main" id="{AFA30BA1-A8E2-1648-8245-5C7D1643E74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54587" y="1721611"/>
            <a:ext cx="4573775" cy="3326912"/>
          </a:xfrm>
          <a:prstGeom prst="rect">
            <a:avLst/>
          </a:prstGeom>
        </p:spPr>
      </p:pic>
      <p:pic>
        <p:nvPicPr>
          <p:cNvPr id="8" name="Picture 7" descr="A picture containing shape&#10;&#10;Description automatically generated">
            <a:extLst>
              <a:ext uri="{FF2B5EF4-FFF2-40B4-BE49-F238E27FC236}">
                <a16:creationId xmlns:a16="http://schemas.microsoft.com/office/drawing/2014/main" id="{1F7A3D54-8800-8F4A-9C1D-D16B68A53C0E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16536" y="4302258"/>
            <a:ext cx="496181" cy="4974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88982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143FB5D2-89DB-D84A-9B5D-3CEDB1E29B4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B3F6933D-2736-433B-BCC4-1FA838C3AD5F}"/>
              </a:ext>
            </a:extLst>
          </p:cNvPr>
          <p:cNvSpPr txBox="1"/>
          <p:nvPr/>
        </p:nvSpPr>
        <p:spPr>
          <a:xfrm>
            <a:off x="1381800" y="366374"/>
            <a:ext cx="4714200" cy="6079958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>
              <a:spcBef>
                <a:spcPts val="1200"/>
              </a:spcBef>
            </a:pPr>
            <a:r>
              <a:rPr lang="en-GB" sz="19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Let’s go!</a:t>
            </a:r>
          </a:p>
          <a:p>
            <a:pPr>
              <a:spcBef>
                <a:spcPts val="1200"/>
              </a:spcBef>
            </a:pPr>
            <a:r>
              <a:rPr lang="en-GB" sz="19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Step 1: We roll a dice to move </a:t>
            </a:r>
            <a:br>
              <a:rPr lang="en-GB" sz="19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</a:br>
            <a:r>
              <a:rPr lang="en-GB" sz="19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(let’s say we had number 4).</a:t>
            </a:r>
          </a:p>
          <a:p>
            <a:pPr>
              <a:spcBef>
                <a:spcPts val="1200"/>
              </a:spcBef>
            </a:pPr>
            <a:r>
              <a:rPr lang="en-GB" sz="19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Step 2: The frog can move on 4 squares.</a:t>
            </a:r>
          </a:p>
          <a:p>
            <a:r>
              <a:rPr lang="en-GB" sz="19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Does the square have a lily flower?</a:t>
            </a:r>
          </a:p>
          <a:p>
            <a:r>
              <a:rPr lang="en-GB" sz="19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No! </a:t>
            </a:r>
          </a:p>
          <a:p>
            <a:pPr>
              <a:spcBef>
                <a:spcPts val="1200"/>
              </a:spcBef>
            </a:pPr>
            <a:r>
              <a:rPr lang="en-GB" sz="19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Step 3: </a:t>
            </a:r>
            <a:r>
              <a:rPr lang="en-GB" sz="1900" b="1" i="1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Then</a:t>
            </a:r>
            <a:r>
              <a:rPr lang="en-GB" sz="19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 we move our frog!</a:t>
            </a:r>
          </a:p>
          <a:p>
            <a:pPr>
              <a:spcBef>
                <a:spcPts val="1200"/>
              </a:spcBef>
            </a:pPr>
            <a:r>
              <a:rPr lang="en-GB" sz="19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Step 4: We roll the dice again</a:t>
            </a:r>
          </a:p>
          <a:p>
            <a:r>
              <a:rPr lang="en-GB" sz="19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(let’s say it was 2).</a:t>
            </a:r>
          </a:p>
          <a:p>
            <a:r>
              <a:rPr lang="en-GB" sz="19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Does the square have a lily flower?</a:t>
            </a:r>
          </a:p>
          <a:p>
            <a:r>
              <a:rPr lang="en-GB" sz="19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Yes!</a:t>
            </a:r>
          </a:p>
          <a:p>
            <a:pPr>
              <a:spcBef>
                <a:spcPts val="1200"/>
              </a:spcBef>
            </a:pPr>
            <a:r>
              <a:rPr lang="en-GB" sz="19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Step 5: The frog cannot move, so it stays where it is.</a:t>
            </a:r>
          </a:p>
          <a:p>
            <a:pPr>
              <a:spcBef>
                <a:spcPts val="1200"/>
              </a:spcBef>
            </a:pPr>
            <a:r>
              <a:rPr lang="en-GB" sz="19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Step 6: We roll the dice again and</a:t>
            </a:r>
          </a:p>
          <a:p>
            <a:r>
              <a:rPr lang="en-GB" sz="19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carry on!</a:t>
            </a:r>
            <a:endParaRPr lang="en-GB" sz="19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8" name="Picture 7" descr="A picture containing grass&#10;&#10;Description automatically generated">
            <a:extLst>
              <a:ext uri="{FF2B5EF4-FFF2-40B4-BE49-F238E27FC236}">
                <a16:creationId xmlns:a16="http://schemas.microsoft.com/office/drawing/2014/main" id="{749AF423-7B5D-C146-85C8-705EA2D3A7F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54587" y="1721611"/>
            <a:ext cx="4573775" cy="3326912"/>
          </a:xfrm>
          <a:prstGeom prst="rect">
            <a:avLst/>
          </a:prstGeom>
        </p:spPr>
      </p:pic>
      <p:pic>
        <p:nvPicPr>
          <p:cNvPr id="9" name="Picture 8" descr="A picture containing shape&#10;&#10;Description automatically generated">
            <a:extLst>
              <a:ext uri="{FF2B5EF4-FFF2-40B4-BE49-F238E27FC236}">
                <a16:creationId xmlns:a16="http://schemas.microsoft.com/office/drawing/2014/main" id="{9843F354-9FF4-A847-BBAA-B5AA8C5D6DD5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16536" y="4306571"/>
            <a:ext cx="496181" cy="4974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69240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69 0.00139 L 0.24766 0.00139 " pathEditMode="relative" rAng="0" ptsTypes="AA">
                                      <p:cBhvr>
                                        <p:cTn id="2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292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143FB5D2-89DB-D84A-9B5D-3CEDB1E29B4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091FFFFC-B692-4276-8B0F-5DEA1E4BEF29}"/>
              </a:ext>
            </a:extLst>
          </p:cNvPr>
          <p:cNvSpPr txBox="1"/>
          <p:nvPr/>
        </p:nvSpPr>
        <p:spPr>
          <a:xfrm>
            <a:off x="1367326" y="376519"/>
            <a:ext cx="4728673" cy="6064622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r>
              <a:rPr lang="en-GB" sz="19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Here’s another example:</a:t>
            </a:r>
          </a:p>
          <a:p>
            <a:pPr>
              <a:spcBef>
                <a:spcPts val="1200"/>
              </a:spcBef>
            </a:pPr>
            <a:r>
              <a:rPr lang="en-GB" sz="19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We need to reach the charging point to charge up our electric car! </a:t>
            </a:r>
          </a:p>
          <a:p>
            <a:pPr>
              <a:spcBef>
                <a:spcPts val="1200"/>
              </a:spcBef>
            </a:pPr>
            <a:r>
              <a:rPr lang="en-GB" sz="19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The car must not stop on the squares with traffic cones nor on the squares with bushes. It can only travel in one direction with each roll of the dice.</a:t>
            </a:r>
          </a:p>
          <a:p>
            <a:pPr>
              <a:spcBef>
                <a:spcPts val="1200"/>
              </a:spcBef>
            </a:pPr>
            <a:r>
              <a:rPr lang="en-GB" sz="19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We start by rolling a dice to move. </a:t>
            </a:r>
          </a:p>
          <a:p>
            <a:pPr>
              <a:spcBef>
                <a:spcPts val="1200"/>
              </a:spcBef>
            </a:pPr>
            <a:r>
              <a:rPr lang="en-GB" sz="1900" b="1" i="1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IF</a:t>
            </a:r>
            <a:r>
              <a:rPr lang="en-GB" sz="19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 the car arrives on a square </a:t>
            </a:r>
            <a:r>
              <a:rPr lang="en-GB" sz="19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without</a:t>
            </a:r>
            <a:r>
              <a:rPr lang="en-GB" sz="19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 a cone or hedge, </a:t>
            </a:r>
            <a:r>
              <a:rPr lang="en-GB" sz="1900" b="1" i="1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THEN</a:t>
            </a:r>
            <a:r>
              <a:rPr lang="en-GB" sz="19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 you can drive your car to this square.</a:t>
            </a:r>
          </a:p>
          <a:p>
            <a:pPr>
              <a:spcBef>
                <a:spcPts val="1200"/>
              </a:spcBef>
            </a:pPr>
            <a:r>
              <a:rPr lang="en-GB" sz="1900" b="1" i="1" dirty="0">
                <a:latin typeface="Comic Sans MS" panose="030F0702030302020204" pitchFamily="66" charset="0"/>
              </a:rPr>
              <a:t>IF</a:t>
            </a:r>
            <a:r>
              <a:rPr lang="en-GB" sz="1900" dirty="0">
                <a:latin typeface="Comic Sans MS" panose="030F0702030302020204" pitchFamily="66" charset="0"/>
              </a:rPr>
              <a:t> </a:t>
            </a:r>
            <a:r>
              <a:rPr lang="en-GB" sz="19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the car arrives on a square </a:t>
            </a:r>
            <a:r>
              <a:rPr lang="en-GB" sz="19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with</a:t>
            </a:r>
            <a:r>
              <a:rPr lang="en-GB" sz="19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 a cone or hedge (or overshoots the grid), </a:t>
            </a:r>
            <a:r>
              <a:rPr lang="en-GB" sz="1900" b="1" i="1" dirty="0">
                <a:latin typeface="Comic Sans MS" panose="030F0702030302020204" pitchFamily="66" charset="0"/>
              </a:rPr>
              <a:t>THEN</a:t>
            </a:r>
            <a:r>
              <a:rPr lang="en-GB" sz="1900" dirty="0">
                <a:latin typeface="Comic Sans MS" panose="030F0702030302020204" pitchFamily="66" charset="0"/>
              </a:rPr>
              <a:t> </a:t>
            </a:r>
            <a:r>
              <a:rPr lang="en-GB" sz="19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the car must remain in the previous position (in other words, stay where it is).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A1B8D929-B6A6-CA40-AC22-AA693955692F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6941514" y="1206710"/>
            <a:ext cx="3690177" cy="4399827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C42A3847-846A-6046-ABA9-C77F3F4DD4B8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186281" y="5217639"/>
            <a:ext cx="494744" cy="251508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DF45202D-CCDD-254E-A80A-8000C652A3B5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186281" y="5217639"/>
            <a:ext cx="494744" cy="2515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49785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43 -0.00278 L 0.08854 -0.00278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349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11">
      <a:dk1>
        <a:srgbClr val="252525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10731</TotalTime>
  <Words>799</Words>
  <Application>Microsoft Office PowerPoint</Application>
  <PresentationFormat>Widescreen</PresentationFormat>
  <Paragraphs>96</Paragraphs>
  <Slides>12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12</vt:i4>
      </vt:variant>
    </vt:vector>
  </HeadingPairs>
  <TitlesOfParts>
    <vt:vector size="18" baseType="lpstr">
      <vt:lpstr>Arial</vt:lpstr>
      <vt:lpstr>Calibri</vt:lpstr>
      <vt:lpstr>Calibri Light</vt:lpstr>
      <vt:lpstr>Comic Sans MS</vt:lpstr>
      <vt:lpstr>Office Theme</vt:lpstr>
      <vt:lpstr>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sandra moyes</dc:creator>
  <cp:lastModifiedBy>Phil Bird</cp:lastModifiedBy>
  <cp:revision>372</cp:revision>
  <dcterms:created xsi:type="dcterms:W3CDTF">2021-01-11T17:47:06Z</dcterms:created>
  <dcterms:modified xsi:type="dcterms:W3CDTF">2022-07-20T12:07:05Z</dcterms:modified>
</cp:coreProperties>
</file>