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sldIdLst>
    <p:sldId id="264" r:id="rId3"/>
    <p:sldId id="257" r:id="rId4"/>
    <p:sldId id="263" r:id="rId5"/>
    <p:sldId id="265" r:id="rId6"/>
    <p:sldId id="268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558"/>
  </p:normalViewPr>
  <p:slideViewPr>
    <p:cSldViewPr snapToGrid="0" snapToObjects="1">
      <p:cViewPr varScale="1">
        <p:scale>
          <a:sx n="78" d="100"/>
          <a:sy n="78" d="100"/>
        </p:scale>
        <p:origin x="1253" y="58"/>
      </p:cViewPr>
      <p:guideLst>
        <p:guide orient="horz" pos="232"/>
        <p:guide pos="25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215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7AFE0-4FA1-5741-AEEF-DACDC0093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F4710E-D5E3-CF48-AD17-45D86DC43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E9058-8C83-2A42-AB12-7AAE78205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F19D0-BD19-8348-8989-D1AF2DD8F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97F1E-C9C8-D344-89F4-C41AF4C97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3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20635-3A17-774A-BDDB-6B76B7328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5BB30-8FDB-D94C-A804-6985CFDB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88463-51D2-224E-814C-5134D6E8E6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0FE34-45FE-1C47-AEFC-A5C24605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9BB26-897E-5A48-B01B-0FD0ECB33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86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DA889-540A-694F-AD83-5AE31CC38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A3A26-6EDE-C243-83DC-B524C877C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CD81-AFBC-FE4F-834C-87B91347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3DDF3-4595-3146-9FDB-0F455B53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43AC2-05BD-F347-A80F-5ACA446D9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04077-12AC-274B-8CD9-DA2A8678C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FACA7-7D2E-5549-BF8B-6AA48AA00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C465A-F643-3240-8D4A-C43EDFE3B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24B47-AB09-A74A-8E63-B74CD78B2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57331-6F0D-8E49-9E04-4801C08D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19CB-7E55-654C-BECA-033B125FE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286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716D-33EA-BF44-8B54-C3810763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ABCD7-0BE3-E843-A792-9DAA45997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BEA46-3215-8C45-8231-F7FC5AEF6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BC4860-A38B-A343-AE71-C7852FC64C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C305F-86E4-B748-BDF7-5C484C60B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BEFB0-8CE9-FF4E-AD64-2890999BB6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7E6AF-409C-2C44-A575-C0257765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6D6C7-118D-B04A-862C-71857BABA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53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6A19F-1DBB-C347-BDE6-B30F2DAB0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BB489E-239E-5D4C-969F-36175DC2F6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26D5A-85E9-8F40-B3C0-1471751E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AE6600-17A4-FB4D-BF2D-6CB57612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7BDBB-7662-1547-BBE2-B1508934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37E8E2-0061-E740-98DD-CBEFF44A8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F900A-F413-9143-8EC0-165D78A66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05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5B20A-AEF1-D749-9BE7-55AAC6F2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B90CD-FC2F-3C4E-93E1-144621140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2A65A6-42CF-3C40-B689-538D00552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52C7A-68E8-AC49-9AC1-1AA0FA35A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5F34B-5FDD-C741-8DDD-B312559B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C6444-E8D6-6C47-8DCF-C7054675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E7AD-914C-5541-9C3A-E376DBA02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D342E-1445-5E4A-8122-DCF246F982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FBC82-1801-D443-90F8-0751388A6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74419-5A0B-DD44-B140-42A72445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C1F01-0C46-1F4B-9EE8-E0B2FDC7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42BE0-FB78-154B-B27A-E6FC5B68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47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06022-6AEE-7845-B2B2-47DFCBE8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C9F1B-B927-A549-B28A-AED008073F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FCC22-744A-4042-8B03-679E9F7F6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A0A7D-8B9E-9A44-9D2F-26E855726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B8108-9833-D440-BEA1-79E14711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86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956B9-949B-9E4E-8768-030EFACDE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5620E-94DA-274C-A429-833C07C59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B853D-467C-2541-B39A-EAB49E7B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5F6DC-2C79-8C46-A31C-58E26F0EE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77113-B709-A145-9366-C221CEB71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33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94587CD-AC70-9946-A2D8-6ED52D7DCE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71E8EF2-2AA4-4F4B-B2C1-9FDD8188FA6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6C31D042-2208-7F4B-8D25-FA9ECF35FE9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F092B21-2D14-3840-992B-D715973A57D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BC9E044-8328-8847-A477-4D7681C27C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50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F0167527-CD06-814D-8EBA-F207F28DD7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91264A-D210-FC47-8B90-8C3EA61D87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5AF8767-0D4A-3846-8D9F-84219C43557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71C3C0-FED3-7B4C-9B69-8CC7A76DC2EB}"/>
              </a:ext>
            </a:extLst>
          </p:cNvPr>
          <p:cNvSpPr txBox="1">
            <a:spLocks/>
          </p:cNvSpPr>
          <p:nvPr/>
        </p:nvSpPr>
        <p:spPr>
          <a:xfrm>
            <a:off x="-2" y="636456"/>
            <a:ext cx="12192002" cy="86177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Stay Safe Online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9717538-D847-A24D-95CE-81DEA200BA5A}"/>
              </a:ext>
            </a:extLst>
          </p:cNvPr>
          <p:cNvGrpSpPr/>
          <p:nvPr/>
        </p:nvGrpSpPr>
        <p:grpSpPr>
          <a:xfrm>
            <a:off x="0" y="2056607"/>
            <a:ext cx="12192000" cy="3562946"/>
            <a:chOff x="0" y="1937497"/>
            <a:chExt cx="12192000" cy="356294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C616236-19CB-4D48-A0E2-DF3B724485C4}"/>
                </a:ext>
              </a:extLst>
            </p:cNvPr>
            <p:cNvSpPr/>
            <p:nvPr/>
          </p:nvSpPr>
          <p:spPr>
            <a:xfrm>
              <a:off x="0" y="1937497"/>
              <a:ext cx="12192000" cy="3562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, doll, toy&#10;&#10;Description automatically generated">
              <a:extLst>
                <a:ext uri="{FF2B5EF4-FFF2-40B4-BE49-F238E27FC236}">
                  <a16:creationId xmlns:a16="http://schemas.microsoft.com/office/drawing/2014/main" id="{20E3C833-7ADA-BE47-8EF7-06F6E4363B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-1" b="1481"/>
            <a:stretch/>
          </p:blipFill>
          <p:spPr>
            <a:xfrm>
              <a:off x="255640" y="2011681"/>
              <a:ext cx="11733482" cy="3488762"/>
            </a:xfrm>
            <a:prstGeom prst="rect">
              <a:avLst/>
            </a:prstGeom>
          </p:spPr>
        </p:pic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FDC66AD7-046B-0743-A273-65330674E293}"/>
              </a:ext>
            </a:extLst>
          </p:cNvPr>
          <p:cNvSpPr txBox="1">
            <a:spLocks/>
          </p:cNvSpPr>
          <p:nvPr/>
        </p:nvSpPr>
        <p:spPr>
          <a:xfrm>
            <a:off x="8487784" y="60099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</a:t>
            </a:r>
          </a:p>
        </p:txBody>
      </p:sp>
    </p:spTree>
    <p:extLst>
      <p:ext uri="{BB962C8B-B14F-4D97-AF65-F5344CB8AC3E}">
        <p14:creationId xmlns:p14="http://schemas.microsoft.com/office/powerpoint/2010/main" val="1388085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C2F36E-1AEE-44D6-AF28-C63EB3977FCB}"/>
              </a:ext>
            </a:extLst>
          </p:cNvPr>
          <p:cNvSpPr txBox="1"/>
          <p:nvPr/>
        </p:nvSpPr>
        <p:spPr>
          <a:xfrm>
            <a:off x="6599066" y="2320877"/>
            <a:ext cx="4659349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Using the computer safely.</a:t>
            </a:r>
          </a:p>
          <a:p>
            <a:pPr>
              <a:spcBef>
                <a:spcPts val="1500"/>
              </a:spcBef>
            </a:pPr>
            <a:r>
              <a:rPr lang="en-GB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Knowing what you should not do.</a:t>
            </a:r>
          </a:p>
          <a:p>
            <a:pPr>
              <a:spcBef>
                <a:spcPts val="1500"/>
              </a:spcBef>
            </a:pPr>
            <a:r>
              <a:rPr lang="en-GB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Knowing where to go for help.</a:t>
            </a:r>
          </a:p>
          <a:p>
            <a:pPr>
              <a:spcBef>
                <a:spcPts val="1500"/>
              </a:spcBef>
            </a:pPr>
            <a:r>
              <a:rPr lang="en-GB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Knowing what you </a:t>
            </a:r>
            <a:r>
              <a:rPr lang="en-GB" sz="2300" i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</a:t>
            </a:r>
            <a:r>
              <a:rPr lang="en-GB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do to enjoy being online.</a:t>
            </a:r>
          </a:p>
          <a:p>
            <a:endParaRPr lang="en-GB" sz="1900" b="1" dirty="0">
              <a:solidFill>
                <a:srgbClr val="00B05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135843-BD5E-44E6-80AF-C9B12D45BCAA}"/>
              </a:ext>
            </a:extLst>
          </p:cNvPr>
          <p:cNvSpPr txBox="1">
            <a:spLocks/>
          </p:cNvSpPr>
          <p:nvPr/>
        </p:nvSpPr>
        <p:spPr>
          <a:xfrm>
            <a:off x="-521679" y="749066"/>
            <a:ext cx="13411199" cy="643533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Stay Safe Online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E40951-246F-48AC-BE90-B7A775CDC136}"/>
              </a:ext>
            </a:extLst>
          </p:cNvPr>
          <p:cNvSpPr txBox="1">
            <a:spLocks/>
          </p:cNvSpPr>
          <p:nvPr/>
        </p:nvSpPr>
        <p:spPr>
          <a:xfrm>
            <a:off x="497080" y="5703802"/>
            <a:ext cx="7540015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technology safely and respectfully, keeping personal information private; identify where to go for help and support when they have concerns about content or contact on the internet or other online technologies</a:t>
            </a:r>
            <a:r>
              <a:rPr lang="en-GB" sz="1200" dirty="0">
                <a:solidFill>
                  <a:srgbClr val="39AB4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2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0FA8E54-DC52-384B-B10A-4CDA8FC46996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5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Stay Safe Online</a:t>
            </a:r>
            <a:br>
              <a:rPr lang="en-US" sz="35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5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13059C-A6EE-6447-861C-ED2BAA5C3564}"/>
              </a:ext>
            </a:extLst>
          </p:cNvPr>
          <p:cNvGrpSpPr/>
          <p:nvPr/>
        </p:nvGrpSpPr>
        <p:grpSpPr>
          <a:xfrm>
            <a:off x="1191182" y="1276924"/>
            <a:ext cx="4850648" cy="4016794"/>
            <a:chOff x="1490763" y="1392599"/>
            <a:chExt cx="4693157" cy="3886376"/>
          </a:xfrm>
        </p:grpSpPr>
        <p:pic>
          <p:nvPicPr>
            <p:cNvPr id="17" name="Picture 16" descr="A picture containing text, doll, toy&#10;&#10;Description automatically generated">
              <a:extLst>
                <a:ext uri="{FF2B5EF4-FFF2-40B4-BE49-F238E27FC236}">
                  <a16:creationId xmlns:a16="http://schemas.microsoft.com/office/drawing/2014/main" id="{0C771F17-91DA-A549-8C54-926A17DAD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4227" t="-1" b="1481"/>
            <a:stretch/>
          </p:blipFill>
          <p:spPr>
            <a:xfrm>
              <a:off x="1490763" y="1392599"/>
              <a:ext cx="3339286" cy="2169161"/>
            </a:xfrm>
            <a:prstGeom prst="rect">
              <a:avLst/>
            </a:prstGeom>
          </p:spPr>
        </p:pic>
        <p:pic>
          <p:nvPicPr>
            <p:cNvPr id="20" name="Picture 19" descr="A picture containing text, doll, toy&#10;&#10;Description automatically generated">
              <a:extLst>
                <a:ext uri="{FF2B5EF4-FFF2-40B4-BE49-F238E27FC236}">
                  <a16:creationId xmlns:a16="http://schemas.microsoft.com/office/drawing/2014/main" id="{10F106D2-5F0D-684C-A544-B2BAD32182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-1" r="45997" b="1481"/>
            <a:stretch/>
          </p:blipFill>
          <p:spPr>
            <a:xfrm>
              <a:off x="2244238" y="3109814"/>
              <a:ext cx="3939682" cy="21691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doll, toy&#10;&#10;Description automatically generated">
            <a:extLst>
              <a:ext uri="{FF2B5EF4-FFF2-40B4-BE49-F238E27FC236}">
                <a16:creationId xmlns:a16="http://schemas.microsoft.com/office/drawing/2014/main" id="{B161D914-7C40-3044-BA7D-823075EFD6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1481"/>
          <a:stretch/>
        </p:blipFill>
        <p:spPr>
          <a:xfrm>
            <a:off x="3890944" y="671880"/>
            <a:ext cx="5252072" cy="15616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C2F36E-1AEE-44D6-AF28-C63EB3977FCB}"/>
              </a:ext>
            </a:extLst>
          </p:cNvPr>
          <p:cNvSpPr txBox="1"/>
          <p:nvPr/>
        </p:nvSpPr>
        <p:spPr>
          <a:xfrm>
            <a:off x="3580233" y="2431079"/>
            <a:ext cx="5418405" cy="3452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Use a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‘user name’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when you are online.</a:t>
            </a:r>
          </a:p>
          <a:p>
            <a:pPr>
              <a:spcBef>
                <a:spcPts val="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Keep all your personal information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secret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This includes: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family name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Any telephone numbers (mobile or landline)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Social media profiles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address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town</a:t>
            </a: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school</a:t>
            </a:r>
            <a:endParaRPr lang="en-GB" sz="19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180000" indent="-180000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face</a:t>
            </a:r>
            <a:endParaRPr lang="en-GB" sz="19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19E151-9466-F247-9EC0-8527D73B1E33}"/>
              </a:ext>
            </a:extLst>
          </p:cNvPr>
          <p:cNvSpPr/>
          <p:nvPr/>
        </p:nvSpPr>
        <p:spPr>
          <a:xfrm>
            <a:off x="3048984" y="2233501"/>
            <a:ext cx="6094032" cy="3827051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F1E12E-3A85-6F4E-8A65-D4B8807FB82F}"/>
              </a:ext>
            </a:extLst>
          </p:cNvPr>
          <p:cNvSpPr/>
          <p:nvPr/>
        </p:nvSpPr>
        <p:spPr>
          <a:xfrm>
            <a:off x="1886988" y="1045312"/>
            <a:ext cx="1789351" cy="1789351"/>
          </a:xfrm>
          <a:prstGeom prst="ellipse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Comic Sans MS" panose="030F0902030302020204" pitchFamily="66" charset="0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29479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doll, toy&#10;&#10;Description automatically generated">
            <a:extLst>
              <a:ext uri="{FF2B5EF4-FFF2-40B4-BE49-F238E27FC236}">
                <a16:creationId xmlns:a16="http://schemas.microsoft.com/office/drawing/2014/main" id="{B161D914-7C40-3044-BA7D-823075EFD6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1481"/>
          <a:stretch/>
        </p:blipFill>
        <p:spPr>
          <a:xfrm>
            <a:off x="3749184" y="962503"/>
            <a:ext cx="5252072" cy="15616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C2F36E-1AEE-44D6-AF28-C63EB3977FCB}"/>
              </a:ext>
            </a:extLst>
          </p:cNvPr>
          <p:cNvSpPr txBox="1"/>
          <p:nvPr/>
        </p:nvSpPr>
        <p:spPr>
          <a:xfrm>
            <a:off x="3076959" y="2721702"/>
            <a:ext cx="678531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Keep your password secret (only tell your parents or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trusted adult, but not over the internet).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Tell an adult when you are using the computer.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Tell an adult about anything that worries you online.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Have screen breaks and exercise in between!</a:t>
            </a:r>
          </a:p>
          <a:p>
            <a:pPr>
              <a:spcBef>
                <a:spcPts val="1500"/>
              </a:spcBef>
            </a:pPr>
            <a:r>
              <a:rPr lang="en-GB" sz="1900" i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Have </a:t>
            </a:r>
            <a:r>
              <a:rPr lang="en-GB" sz="1900" b="1" i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lots</a:t>
            </a:r>
            <a:r>
              <a:rPr lang="en-GB" sz="1900" i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of safe fun!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19E151-9466-F247-9EC0-8527D73B1E33}"/>
              </a:ext>
            </a:extLst>
          </p:cNvPr>
          <p:cNvSpPr/>
          <p:nvPr/>
        </p:nvSpPr>
        <p:spPr>
          <a:xfrm>
            <a:off x="2545710" y="2524124"/>
            <a:ext cx="7087388" cy="301898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F1E12E-3A85-6F4E-8A65-D4B8807FB82F}"/>
              </a:ext>
            </a:extLst>
          </p:cNvPr>
          <p:cNvSpPr/>
          <p:nvPr/>
        </p:nvSpPr>
        <p:spPr>
          <a:xfrm>
            <a:off x="1383714" y="1335935"/>
            <a:ext cx="1789351" cy="1789351"/>
          </a:xfrm>
          <a:prstGeom prst="ellipse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Comic Sans MS" panose="030F0902030302020204" pitchFamily="66" charset="0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155339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doll, toy&#10;&#10;Description automatically generated">
            <a:extLst>
              <a:ext uri="{FF2B5EF4-FFF2-40B4-BE49-F238E27FC236}">
                <a16:creationId xmlns:a16="http://schemas.microsoft.com/office/drawing/2014/main" id="{792A99F9-FDF2-D044-9D94-82DF35D2E8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1481"/>
          <a:stretch/>
        </p:blipFill>
        <p:spPr>
          <a:xfrm>
            <a:off x="3756266" y="686052"/>
            <a:ext cx="5252072" cy="15616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526E8B-B7B9-B348-BA67-AC18A213232E}"/>
              </a:ext>
            </a:extLst>
          </p:cNvPr>
          <p:cNvSpPr txBox="1"/>
          <p:nvPr/>
        </p:nvSpPr>
        <p:spPr>
          <a:xfrm>
            <a:off x="2240532" y="2445251"/>
            <a:ext cx="8051785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full name, especially not your family name.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address.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town.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school name and address.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face.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photos or videos of yourself or other children.</a:t>
            </a:r>
          </a:p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share your password (except with a parent or trusted adult).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If someone you don’t know asks for these, </a:t>
            </a:r>
            <a:r>
              <a:rPr lang="en-GB" sz="25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not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reply.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Tell a trusted adult.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E68158-C481-3840-89B4-1610C3FA47EA}"/>
              </a:ext>
            </a:extLst>
          </p:cNvPr>
          <p:cNvSpPr/>
          <p:nvPr/>
        </p:nvSpPr>
        <p:spPr>
          <a:xfrm>
            <a:off x="1701209" y="2247673"/>
            <a:ext cx="8789582" cy="37561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2F2042E-AC1B-0D4C-975B-7DADE11E2D47}"/>
              </a:ext>
            </a:extLst>
          </p:cNvPr>
          <p:cNvSpPr/>
          <p:nvPr/>
        </p:nvSpPr>
        <p:spPr>
          <a:xfrm>
            <a:off x="745761" y="931894"/>
            <a:ext cx="1789351" cy="178935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Comic Sans MS" panose="030F0902030302020204" pitchFamily="66" charset="0"/>
              </a:rPr>
              <a:t>Do</a:t>
            </a:r>
            <a:br>
              <a:rPr lang="en-US" sz="4000" b="1" dirty="0">
                <a:latin typeface="Comic Sans MS" panose="030F0902030302020204" pitchFamily="66" charset="0"/>
              </a:rPr>
            </a:br>
            <a:r>
              <a:rPr lang="en-US" sz="4000" b="1" dirty="0">
                <a:latin typeface="Comic Sans MS" panose="030F0902030302020204" pitchFamily="66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76314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09717538-D847-A24D-95CE-81DEA200BA5A}"/>
              </a:ext>
            </a:extLst>
          </p:cNvPr>
          <p:cNvGrpSpPr/>
          <p:nvPr/>
        </p:nvGrpSpPr>
        <p:grpSpPr>
          <a:xfrm>
            <a:off x="1451429" y="1968747"/>
            <a:ext cx="9289142" cy="2714625"/>
            <a:chOff x="0" y="1937497"/>
            <a:chExt cx="12192000" cy="356294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C616236-19CB-4D48-A0E2-DF3B724485C4}"/>
                </a:ext>
              </a:extLst>
            </p:cNvPr>
            <p:cNvSpPr/>
            <p:nvPr/>
          </p:nvSpPr>
          <p:spPr>
            <a:xfrm>
              <a:off x="0" y="1937497"/>
              <a:ext cx="12192000" cy="3562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, doll, toy&#10;&#10;Description automatically generated">
              <a:extLst>
                <a:ext uri="{FF2B5EF4-FFF2-40B4-BE49-F238E27FC236}">
                  <a16:creationId xmlns:a16="http://schemas.microsoft.com/office/drawing/2014/main" id="{20E3C833-7ADA-BE47-8EF7-06F6E4363B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-1" b="1481"/>
            <a:stretch/>
          </p:blipFill>
          <p:spPr>
            <a:xfrm>
              <a:off x="255640" y="2011681"/>
              <a:ext cx="11733482" cy="3488762"/>
            </a:xfrm>
            <a:prstGeom prst="rect">
              <a:avLst/>
            </a:prstGeom>
          </p:spPr>
        </p:pic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83A65AB-1208-B240-B54C-10C072854027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2D99B31-0693-354D-B4BA-477C9C46AE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5" name="Subtitle 2">
            <a:extLst>
              <a:ext uri="{FF2B5EF4-FFF2-40B4-BE49-F238E27FC236}">
                <a16:creationId xmlns:a16="http://schemas.microsoft.com/office/drawing/2014/main" id="{5C7A7D27-9C1C-A34A-BEA2-441CD7AFF304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Stay Safe Online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DD860CB-52D1-F046-9D9D-8652E954EAC0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2513291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294</Words>
  <Application>Microsoft Office PowerPoint</Application>
  <PresentationFormat>Widescreen</PresentationFormat>
  <Paragraphs>43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88</cp:revision>
  <dcterms:created xsi:type="dcterms:W3CDTF">2021-01-11T17:47:06Z</dcterms:created>
  <dcterms:modified xsi:type="dcterms:W3CDTF">2022-08-13T15:19:00Z</dcterms:modified>
</cp:coreProperties>
</file>