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61" r:id="rId2"/>
    <p:sldId id="257" r:id="rId3"/>
    <p:sldId id="258" r:id="rId4"/>
    <p:sldId id="264" r:id="rId5"/>
    <p:sldId id="259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8B42"/>
    <a:srgbClr val="D8222A"/>
    <a:srgbClr val="272626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73"/>
    <p:restoredTop sz="94651"/>
  </p:normalViewPr>
  <p:slideViewPr>
    <p:cSldViewPr snapToGrid="0" snapToObjects="1">
      <p:cViewPr varScale="1">
        <p:scale>
          <a:sx n="86" d="100"/>
          <a:sy n="86" d="100"/>
        </p:scale>
        <p:origin x="108" y="366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379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14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15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006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451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4144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35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8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pic>
        <p:nvPicPr>
          <p:cNvPr id="3" name="Picture 2" descr="A stained glass window&#10;&#10;Description automatically generated">
            <a:extLst>
              <a:ext uri="{FF2B5EF4-FFF2-40B4-BE49-F238E27FC236}">
                <a16:creationId xmlns:a16="http://schemas.microsoft.com/office/drawing/2014/main" id="{A7C77B0A-6E7E-4C5F-8835-928571930A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6838" b="12165"/>
          <a:stretch/>
        </p:blipFill>
        <p:spPr>
          <a:xfrm>
            <a:off x="879415" y="1551149"/>
            <a:ext cx="3020232" cy="40571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A40680-4DE1-4F5B-BF20-1468B713DF90}"/>
              </a:ext>
            </a:extLst>
          </p:cNvPr>
          <p:cNvSpPr txBox="1"/>
          <p:nvPr/>
        </p:nvSpPr>
        <p:spPr>
          <a:xfrm>
            <a:off x="4716258" y="2676713"/>
            <a:ext cx="5364443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Saint Patrick is the patron saint of Ireland.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The three-leafed shamrock is the symbol of Ireland.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This story tells us how these </a:t>
            </a:r>
            <a:r>
              <a:rPr lang="en-GB" sz="1900">
                <a:latin typeface="Comic Sans MS" panose="030F0702030302020204" pitchFamily="66" charset="0"/>
              </a:rPr>
              <a:t>things came about, </a:t>
            </a:r>
            <a:r>
              <a:rPr lang="en-GB" sz="1900" dirty="0">
                <a:latin typeface="Comic Sans MS" panose="030F0702030302020204" pitchFamily="66" charset="0"/>
              </a:rPr>
              <a:t>one and a half thousand years ago.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556F6E-1F28-4C02-BD2B-9BB0E102F944}"/>
              </a:ext>
            </a:extLst>
          </p:cNvPr>
          <p:cNvSpPr txBox="1"/>
          <p:nvPr/>
        </p:nvSpPr>
        <p:spPr>
          <a:xfrm>
            <a:off x="4765766" y="1425388"/>
            <a:ext cx="4526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St. Patrick’s Day</a:t>
            </a:r>
          </a:p>
        </p:txBody>
      </p:sp>
    </p:spTree>
    <p:extLst>
      <p:ext uri="{BB962C8B-B14F-4D97-AF65-F5344CB8AC3E}">
        <p14:creationId xmlns:p14="http://schemas.microsoft.com/office/powerpoint/2010/main" val="3810009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8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pic>
        <p:nvPicPr>
          <p:cNvPr id="3" name="Picture 2" descr="A picture containing transport, watercraft, boat, sailing vessel&#10;&#10;Description automatically generated">
            <a:extLst>
              <a:ext uri="{FF2B5EF4-FFF2-40B4-BE49-F238E27FC236}">
                <a16:creationId xmlns:a16="http://schemas.microsoft.com/office/drawing/2014/main" id="{B9C218D5-C9AB-46D8-86F9-0AE0881BB8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127" y="1611147"/>
            <a:ext cx="3633507" cy="45208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CF7633-E6F6-40B5-913D-CF95BD47FE35}"/>
              </a:ext>
            </a:extLst>
          </p:cNvPr>
          <p:cNvSpPr txBox="1"/>
          <p:nvPr/>
        </p:nvSpPr>
        <p:spPr>
          <a:xfrm>
            <a:off x="5056281" y="2071103"/>
            <a:ext cx="576649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Patrick was born towards the end of the fourth century A.D. We think he was born in south west Scotland, and that his name back then was </a:t>
            </a:r>
            <a:r>
              <a:rPr lang="en-GB" sz="1900" dirty="0" err="1">
                <a:latin typeface="Comic Sans MS" panose="030F0702030302020204" pitchFamily="66" charset="0"/>
              </a:rPr>
              <a:t>Maewen</a:t>
            </a:r>
            <a:r>
              <a:rPr lang="en-GB" sz="1900" dirty="0">
                <a:latin typeface="Comic Sans MS" panose="030F0702030302020204" pitchFamily="66" charset="0"/>
              </a:rPr>
              <a:t> </a:t>
            </a:r>
            <a:r>
              <a:rPr lang="en-GB" sz="1900" dirty="0" err="1">
                <a:latin typeface="Comic Sans MS" panose="030F0702030302020204" pitchFamily="66" charset="0"/>
              </a:rPr>
              <a:t>Succat</a:t>
            </a:r>
            <a:r>
              <a:rPr lang="en-GB" sz="1900" dirty="0">
                <a:latin typeface="Comic Sans MS" panose="030F0702030302020204" pitchFamily="66" charset="0"/>
              </a:rPr>
              <a:t>. He only took the name Patrick when he became a bishop.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We think his father was a deacon, and we know that, as a boy, Patrick was not a believer.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When Patrick was 16, he was captured by a gang of Irish pirates and carried off to Ireland.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8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D0FC21-3F83-4084-AA1B-2B7B218C4F9C}"/>
              </a:ext>
            </a:extLst>
          </p:cNvPr>
          <p:cNvSpPr txBox="1"/>
          <p:nvPr/>
        </p:nvSpPr>
        <p:spPr>
          <a:xfrm>
            <a:off x="5553636" y="1687318"/>
            <a:ext cx="5298141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For six years, Patrick worked as a slave herding sheep and pigs. 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During those bleak and lonely years out on the mountains, Patrick found his faith. He spent a lot of time praying.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Eventually, Patrick managed a daring escape. He stowed away on a boat, and succeeded in making his way home to Scotland. 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At last, after all those years, he was reunited with his family. </a:t>
            </a:r>
          </a:p>
          <a:p>
            <a:endParaRPr lang="en-GB" dirty="0"/>
          </a:p>
        </p:txBody>
      </p:sp>
      <p:pic>
        <p:nvPicPr>
          <p:cNvPr id="7" name="Picture 6" descr="A grassy area with a body of water in the distance&#10;&#10;Description automatically generated with medium confidence">
            <a:extLst>
              <a:ext uri="{FF2B5EF4-FFF2-40B4-BE49-F238E27FC236}">
                <a16:creationId xmlns:a16="http://schemas.microsoft.com/office/drawing/2014/main" id="{0F4AB586-1A2D-41D0-A06D-2DDDD25329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539" t="3891"/>
          <a:stretch/>
        </p:blipFill>
        <p:spPr>
          <a:xfrm>
            <a:off x="1100393" y="1444624"/>
            <a:ext cx="3756160" cy="4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40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8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16BDD774-CF0C-4B68-B0C8-9BBA5F2370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260" y="2114473"/>
            <a:ext cx="4226957" cy="36606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D0FC21-3F83-4084-AA1B-2B7B218C4F9C}"/>
              </a:ext>
            </a:extLst>
          </p:cNvPr>
          <p:cNvSpPr txBox="1"/>
          <p:nvPr/>
        </p:nvSpPr>
        <p:spPr>
          <a:xfrm>
            <a:off x="5230527" y="2113179"/>
            <a:ext cx="5298141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Patrick had now decided that he wanted to become a priest. 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Then he had a dream, in which he heard people begging him to come back to Ireland. 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Before obeying his vision, Patrick travelled to France. There he joined a monastery. 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After studying for many years, Patrick felt ready to become a missionary.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1925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8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pic>
        <p:nvPicPr>
          <p:cNvPr id="3" name="Picture 2" descr="A close-up of a fire&#10;&#10;Description automatically generated with low confidence">
            <a:extLst>
              <a:ext uri="{FF2B5EF4-FFF2-40B4-BE49-F238E27FC236}">
                <a16:creationId xmlns:a16="http://schemas.microsoft.com/office/drawing/2014/main" id="{4307BF83-9D15-4355-827F-169A490A3E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226" y="1823866"/>
            <a:ext cx="4965937" cy="38934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5B1DCF-78BB-4A1A-B02A-626E03A71E5A}"/>
              </a:ext>
            </a:extLst>
          </p:cNvPr>
          <p:cNvSpPr txBox="1"/>
          <p:nvPr/>
        </p:nvSpPr>
        <p:spPr>
          <a:xfrm>
            <a:off x="6096000" y="2164976"/>
            <a:ext cx="4594412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By the time he returned to Ireland, he was a bishop. 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On Easter Sunday, he lit a big fire and said that he had come to Ireland to light God’s fire, which would  never go out. 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Patrick baptised many people. </a:t>
            </a:r>
          </a:p>
        </p:txBody>
      </p:sp>
    </p:spTree>
    <p:extLst>
      <p:ext uri="{BB962C8B-B14F-4D97-AF65-F5344CB8AC3E}">
        <p14:creationId xmlns:p14="http://schemas.microsoft.com/office/powerpoint/2010/main" val="1233903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8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pic>
        <p:nvPicPr>
          <p:cNvPr id="3" name="Picture 2" descr="A close-up of a leaf&#10;&#10;Description automatically generated with medium confidence">
            <a:extLst>
              <a:ext uri="{FF2B5EF4-FFF2-40B4-BE49-F238E27FC236}">
                <a16:creationId xmlns:a16="http://schemas.microsoft.com/office/drawing/2014/main" id="{4C7ED8A0-A942-4CB3-960F-3E8F012418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0235" y="1746810"/>
            <a:ext cx="2133600" cy="30416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5CB6B5-C6DF-4922-890F-C065B0870972}"/>
              </a:ext>
            </a:extLst>
          </p:cNvPr>
          <p:cNvSpPr txBox="1"/>
          <p:nvPr/>
        </p:nvSpPr>
        <p:spPr>
          <a:xfrm>
            <a:off x="4545106" y="1976718"/>
            <a:ext cx="6293223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Patrick used a shamrock to teach people about God. 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God is One, but in three parts, just like the shamrock: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God the Father, God the Son and God the Holy Spirit: three in One.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The shamrock is the emblem of Ireland.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847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8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pic>
        <p:nvPicPr>
          <p:cNvPr id="3" name="Picture 2" descr="A close-up of a snake&#10;&#10;Description automatically generated with medium confidence">
            <a:extLst>
              <a:ext uri="{FF2B5EF4-FFF2-40B4-BE49-F238E27FC236}">
                <a16:creationId xmlns:a16="http://schemas.microsoft.com/office/drawing/2014/main" id="{353D48CC-3DFF-4F37-A846-A36269A385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278" y="1861857"/>
            <a:ext cx="3533525" cy="29252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37756E-F08B-449E-A2F9-73DF42300ABE}"/>
              </a:ext>
            </a:extLst>
          </p:cNvPr>
          <p:cNvSpPr txBox="1"/>
          <p:nvPr/>
        </p:nvSpPr>
        <p:spPr>
          <a:xfrm>
            <a:off x="4850113" y="1861857"/>
            <a:ext cx="6437781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There is another legend about Patrick. He is said to have banished all the snakes from Ireland.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“Success to bold St. Patrick’s fist, he was a saint so clever, </a:t>
            </a:r>
          </a:p>
          <a:p>
            <a:r>
              <a:rPr lang="en-GB" sz="1900" dirty="0">
                <a:latin typeface="Comic Sans MS" panose="030F0702030302020204" pitchFamily="66" charset="0"/>
              </a:rPr>
              <a:t>He gave the snakes and toads a twist, and banished them forever.”</a:t>
            </a:r>
          </a:p>
          <a:p>
            <a:r>
              <a:rPr lang="en-GB" sz="1900" dirty="0">
                <a:latin typeface="Comic Sans MS" panose="030F0702030302020204" pitchFamily="66" charset="0"/>
              </a:rPr>
              <a:t>Written by Richard Madden (an Irish doctor and historian who lived over 200 years ago).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0543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A8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pic>
        <p:nvPicPr>
          <p:cNvPr id="3" name="Picture 2" descr="A stained glass window&#10;&#10;Description automatically generated">
            <a:extLst>
              <a:ext uri="{FF2B5EF4-FFF2-40B4-BE49-F238E27FC236}">
                <a16:creationId xmlns:a16="http://schemas.microsoft.com/office/drawing/2014/main" id="{3C4ABFE3-8B5F-40DD-8AC4-CF6B10347B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5183" b="12903"/>
          <a:stretch/>
        </p:blipFill>
        <p:spPr>
          <a:xfrm>
            <a:off x="1247401" y="1962147"/>
            <a:ext cx="2544670" cy="32872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EB506B-6E4B-4351-9698-277FAA1745F9}"/>
              </a:ext>
            </a:extLst>
          </p:cNvPr>
          <p:cNvSpPr txBox="1"/>
          <p:nvPr/>
        </p:nvSpPr>
        <p:spPr>
          <a:xfrm>
            <a:off x="4674997" y="2526706"/>
            <a:ext cx="559705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St. Patrick became the Patron Saint of Ireland.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St. Patrick’s Day is on 17</a:t>
            </a:r>
            <a:r>
              <a:rPr lang="en-GB" sz="1900" baseline="30000" dirty="0">
                <a:latin typeface="Comic Sans MS" panose="030F0702030302020204" pitchFamily="66" charset="0"/>
              </a:rPr>
              <a:t>th</a:t>
            </a:r>
            <a:r>
              <a:rPr lang="en-GB" sz="1900" dirty="0">
                <a:latin typeface="Comic Sans MS" panose="030F0702030302020204" pitchFamily="66" charset="0"/>
              </a:rPr>
              <a:t> March.</a:t>
            </a:r>
          </a:p>
          <a:p>
            <a:endParaRPr lang="en-GB" sz="1900" dirty="0">
              <a:latin typeface="Comic Sans MS" panose="030F0702030302020204" pitchFamily="66" charset="0"/>
            </a:endParaRPr>
          </a:p>
          <a:p>
            <a:r>
              <a:rPr lang="en-GB" sz="1900" dirty="0">
                <a:latin typeface="Comic Sans MS" panose="030F0702030302020204" pitchFamily="66" charset="0"/>
              </a:rPr>
              <a:t>Just about every Irish person - no matter where they are - celebrates St. Patrick’s Day.</a:t>
            </a:r>
          </a:p>
        </p:txBody>
      </p:sp>
    </p:spTree>
    <p:extLst>
      <p:ext uri="{BB962C8B-B14F-4D97-AF65-F5344CB8AC3E}">
        <p14:creationId xmlns:p14="http://schemas.microsoft.com/office/powerpoint/2010/main" val="24483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1160</TotalTime>
  <Words>474</Words>
  <Application>Microsoft Office PowerPoint</Application>
  <PresentationFormat>Widescreen</PresentationFormat>
  <Paragraphs>55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David Thwaites</cp:lastModifiedBy>
  <cp:revision>57</cp:revision>
  <dcterms:created xsi:type="dcterms:W3CDTF">2021-01-11T17:47:06Z</dcterms:created>
  <dcterms:modified xsi:type="dcterms:W3CDTF">2021-03-15T11:49:38Z</dcterms:modified>
</cp:coreProperties>
</file>