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633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690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778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819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318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530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806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31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08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17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36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537DC-4E48-487C-ADC8-5BD01A42B267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DDC5C-FE76-49BE-9FCE-BA95AFEE65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5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251368" y="278934"/>
            <a:ext cx="9345335" cy="6300132"/>
            <a:chOff x="260058" y="260117"/>
            <a:chExt cx="9345335" cy="6300132"/>
          </a:xfrm>
        </p:grpSpPr>
        <p:sp>
          <p:nvSpPr>
            <p:cNvPr id="6" name="Rectangle 5"/>
            <p:cNvSpPr/>
            <p:nvPr/>
          </p:nvSpPr>
          <p:spPr>
            <a:xfrm>
              <a:off x="260058" y="260117"/>
              <a:ext cx="2567032" cy="1535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ound Diagonal Corner Rectangle 6"/>
            <p:cNvSpPr/>
            <p:nvPr/>
          </p:nvSpPr>
          <p:spPr>
            <a:xfrm>
              <a:off x="260058" y="260117"/>
              <a:ext cx="9345335" cy="6300132"/>
            </a:xfrm>
            <a:prstGeom prst="round2Diag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920" y="278934"/>
            <a:ext cx="1315751" cy="3166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6744" y="6384119"/>
            <a:ext cx="3429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Copyright © 2016 </a:t>
            </a:r>
            <a:r>
              <a:rPr lang="en-GB" sz="900" dirty="0" err="1">
                <a:solidFill>
                  <a:schemeClr val="bg1">
                    <a:lumMod val="65000"/>
                  </a:schemeClr>
                </a:solidFill>
              </a:rPr>
              <a:t>iChild</a:t>
            </a:r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 and its licensors. All rights reserved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61" b="77939" l="4187" r="870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3" t="4068" r="13197" b="21835"/>
          <a:stretch/>
        </p:blipFill>
        <p:spPr>
          <a:xfrm>
            <a:off x="3249368" y="767783"/>
            <a:ext cx="6249798" cy="55334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879" b="80485" l="727" r="99727">
                        <a14:foregroundMark x1="6455" y1="54182" x2="6455" y2="54182"/>
                        <a14:foregroundMark x1="16727" y1="51273" x2="16727" y2="51273"/>
                        <a14:foregroundMark x1="93091" y1="61152" x2="93091" y2="61152"/>
                        <a14:foregroundMark x1="94000" y1="63758" x2="94000" y2="63758"/>
                        <a14:foregroundMark x1="83727" y1="67758" x2="83727" y2="67758"/>
                        <a14:foregroundMark x1="66636" y1="74121" x2="66636" y2="74121"/>
                        <a14:foregroundMark x1="66636" y1="72909" x2="66636" y2="72909"/>
                        <a14:foregroundMark x1="64273" y1="73394" x2="64273" y2="73394"/>
                        <a14:foregroundMark x1="64455" y1="74727" x2="64455" y2="74727"/>
                        <a14:foregroundMark x1="67727" y1="71818" x2="67727" y2="71818"/>
                        <a14:foregroundMark x1="63727" y1="62970" x2="63727" y2="62970"/>
                        <a14:foregroundMark x1="60545" y1="73758" x2="60545" y2="73758"/>
                        <a14:foregroundMark x1="60364" y1="72303" x2="60364" y2="72303"/>
                        <a14:foregroundMark x1="69727" y1="64727" x2="69727" y2="64727"/>
                        <a14:foregroundMark x1="57455" y1="64606" x2="57455" y2="64606"/>
                        <a14:foregroundMark x1="56182" y1="57879" x2="56182" y2="57879"/>
                        <a14:foregroundMark x1="72273" y1="57515" x2="72273" y2="57515"/>
                        <a14:foregroundMark x1="69727" y1="57273" x2="69727" y2="57273"/>
                        <a14:foregroundMark x1="68091" y1="58485" x2="68091" y2="58485"/>
                        <a14:foregroundMark x1="68818" y1="62485" x2="68818" y2="62485"/>
                        <a14:foregroundMark x1="56000" y1="62242" x2="56000" y2="62242"/>
                        <a14:foregroundMark x1="89364" y1="69333" x2="89364" y2="69333"/>
                        <a14:foregroundMark x1="41091" y1="72788" x2="41091" y2="72788"/>
                        <a14:foregroundMark x1="47364" y1="70242" x2="47364" y2="70242"/>
                        <a14:foregroundMark x1="50091" y1="62000" x2="50091" y2="62000"/>
                        <a14:foregroundMark x1="45182" y1="63636" x2="45182" y2="63636"/>
                        <a14:foregroundMark x1="76727" y1="54061" x2="76727" y2="54061"/>
                        <a14:foregroundMark x1="80909" y1="53333" x2="80909" y2="53333"/>
                        <a14:foregroundMark x1="46818" y1="53939" x2="46818" y2="53939"/>
                        <a14:foregroundMark x1="51364" y1="54667" x2="51364" y2="54667"/>
                        <a14:foregroundMark x1="89545" y1="66788" x2="89545" y2="66788"/>
                        <a14:foregroundMark x1="87545" y1="59939" x2="87545" y2="59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961" b="18654"/>
          <a:stretch/>
        </p:blipFill>
        <p:spPr>
          <a:xfrm>
            <a:off x="136390" y="3022812"/>
            <a:ext cx="3048354" cy="3221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190" y="3022812"/>
            <a:ext cx="1254153" cy="101926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2661" y="376765"/>
            <a:ext cx="447450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GB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ueva Std" panose="00000500000000000000" pitchFamily="50" charset="0"/>
              </a:rPr>
              <a:t>Can you help </a:t>
            </a:r>
          </a:p>
          <a:p>
            <a:r>
              <a:rPr lang="en-GB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ueva Std" panose="00000500000000000000" pitchFamily="50" charset="0"/>
              </a:rPr>
              <a:t>St. George find </a:t>
            </a:r>
          </a:p>
          <a:p>
            <a:r>
              <a:rPr lang="en-GB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ueva Std" panose="00000500000000000000" pitchFamily="50" charset="0"/>
              </a:rPr>
              <a:t>the Dragon?</a:t>
            </a:r>
          </a:p>
        </p:txBody>
      </p:sp>
    </p:spTree>
    <p:extLst>
      <p:ext uri="{BB962C8B-B14F-4D97-AF65-F5344CB8AC3E}">
        <p14:creationId xmlns:p14="http://schemas.microsoft.com/office/powerpoint/2010/main" val="3831350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21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Nueva Std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Katherine Warren</dc:creator>
  <cp:lastModifiedBy>Katherine Warren</cp:lastModifiedBy>
  <cp:revision>3</cp:revision>
  <dcterms:created xsi:type="dcterms:W3CDTF">2016-03-30T15:49:53Z</dcterms:created>
  <dcterms:modified xsi:type="dcterms:W3CDTF">2016-03-31T08:39:48Z</dcterms:modified>
</cp:coreProperties>
</file>