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2"/>
  </p:notesMasterIdLst>
  <p:sldIdLst>
    <p:sldId id="266" r:id="rId3"/>
    <p:sldId id="258" r:id="rId4"/>
    <p:sldId id="262" r:id="rId5"/>
    <p:sldId id="259" r:id="rId6"/>
    <p:sldId id="260" r:id="rId7"/>
    <p:sldId id="261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778" userDrawn="1">
          <p15:clr>
            <a:srgbClr val="A4A3A4"/>
          </p15:clr>
        </p15:guide>
        <p15:guide id="3" orient="horz" pos="3521" userDrawn="1">
          <p15:clr>
            <a:srgbClr val="A4A3A4"/>
          </p15:clr>
        </p15:guide>
        <p15:guide id="4" pos="3749" userDrawn="1">
          <p15:clr>
            <a:srgbClr val="A4A3A4"/>
          </p15:clr>
        </p15:guide>
        <p15:guide id="5" pos="43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830"/>
  </p:normalViewPr>
  <p:slideViewPr>
    <p:cSldViewPr snapToGrid="0" snapToObjects="1">
      <p:cViewPr varScale="1">
        <p:scale>
          <a:sx n="187" d="100"/>
          <a:sy n="187" d="100"/>
        </p:scale>
        <p:origin x="912" y="184"/>
      </p:cViewPr>
      <p:guideLst>
        <p:guide orient="horz" pos="799"/>
        <p:guide pos="778"/>
        <p:guide orient="horz" pos="3521"/>
        <p:guide pos="3749"/>
        <p:guide pos="43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0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53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42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4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64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70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748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32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DF552-3DD7-2945-B788-E88528D93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B81B15-6BCE-9741-9E0E-FBF003430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F7036E-F498-A44D-BDF7-AE9A4A4814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65069-EDDF-D049-805A-BC66C6C5B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89F3E-D948-1642-947C-31538AD6F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25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6D857-6D3A-1D4B-B96E-5589324A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49CB4-7A23-0D4D-AA68-E6AE42541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40F8E-F0AC-A74B-A68D-0040549F6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A51E5-D62C-ED4E-B4B5-C66E40C61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78392-790D-B949-AA5A-A456DB84D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095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EE9B4-A036-F243-80EE-E4F0113F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24804-221F-4B48-A908-6B4D32350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CCAF-9669-8B45-A3E4-3630D8A3B3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4BD38-935B-6149-8A33-C391CD801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90D9E-FE97-0643-A46E-00261ABF6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396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5CCC2-6B18-8740-8CA0-5ABCF4B17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61B17-D5E3-564C-8BD4-4BC08EFAD4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AF82D2-D38B-9D46-B3D8-0958E0B73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275AF-3756-E04D-BB8C-7B09A16C0A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FBB32E-8FF3-3B40-B2EA-BDBA4CB6D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A657BE-D33E-ED4F-8DB3-3453AB41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82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525BB-43D4-CF43-9457-5E1D67B87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5F071-8399-3B4C-AE9B-4BA497E18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9E7D6B-A2FD-DB42-80BA-94103C13E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D14610-6613-4A43-A0CF-52962C3C51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71C788-3DA7-2445-B954-3918E2D421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704F31-DDAF-8B45-AAD3-7A72BD4882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D23CEF-6D37-A946-8DC0-3C7E1FE0B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4D5146-0C27-134D-8647-EF3E5CC80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53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9FB4-C000-C94B-B1EA-3F7077157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8DE366-407E-D241-8A43-27D133A507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19764B-C8FD-6142-B7B2-69D237DAA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65340C-F6D2-7643-A376-3850CEB4F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14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E2A599-FEEE-C14E-9B8C-E793F9B193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6A1B31-A231-E04C-B073-8C3357449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BA4CC-52A5-924A-A04F-AC670E22B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37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4DCA7-1271-E84D-81A6-CFDFA286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F93E8-2568-7D43-8FC6-5CA8BCB32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FE3C0-B12D-984C-B700-08E6237A8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8B8CA-2F8B-DC48-B266-EDD308112C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76D1E-1924-A34F-B5AE-A1D0E1F51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E61EC-F220-3C45-9234-A5B94FF6E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D02E6-9408-5A42-A421-E23177A2F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FA8B32-9F57-094B-B7D7-FAAE6B6DE7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D1CCD-E184-7040-AC07-13209C2A24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4E251B-1769-D14C-A3EA-EE2A5C5612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599B00-1CDD-B449-954A-17E417156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B42F9-5614-904E-B288-2C508566F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56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A9814-E014-3946-B3E4-AF697D97C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F17FD6-E419-B348-A471-CA8B73B48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C2376-CBFD-1943-B254-1941FECB59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54540-A8ED-6641-9E7D-D0CB5F0B1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0C138-9945-6040-90B2-803F217AE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72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926893-7083-184E-A3F4-25B7BCC6FB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AD2897-DD56-2945-A882-142F38B047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9F35F-EB78-0842-A3BF-E2939F483E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082030"/>
            <a:ext cx="2743200" cy="365125"/>
          </a:xfrm>
          <a:prstGeom prst="rect">
            <a:avLst/>
          </a:prstGeom>
        </p:spPr>
        <p:txBody>
          <a:bodyPr/>
          <a:lstStyle/>
          <a:p>
            <a:fld id="{A9F2ABE6-90C7-6748-9C91-B155C1CDD8ED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6C82E-ACD9-014D-A4E2-6E4DAC579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4CBE3-38F3-B64C-A662-5F3823E4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0DE793-13A0-064C-941A-E0C0FD191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65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DEF10D-A7BC-3842-A69A-434E214D4E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3D7C297F-0D3F-A647-90EF-E4162AB7934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11/26/21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16794F4-6DD4-8D41-8FC5-E186C8AFA0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8B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12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834BA47-EE6B-BB48-977A-4DF9DBF754E7}"/>
              </a:ext>
            </a:extLst>
          </p:cNvPr>
          <p:cNvSpPr/>
          <p:nvPr/>
        </p:nvSpPr>
        <p:spPr>
          <a:xfrm>
            <a:off x="0" y="1855701"/>
            <a:ext cx="12192000" cy="4067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CCF26E-3FD1-E644-9339-3C0E32CFF3C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910425F-B225-8344-9422-BA9DC14660B5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2021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9A2E08C-E19B-7F41-B501-E55CDE09EFAB}"/>
              </a:ext>
            </a:extLst>
          </p:cNvPr>
          <p:cNvSpPr txBox="1">
            <a:spLocks/>
          </p:cNvSpPr>
          <p:nvPr/>
        </p:nvSpPr>
        <p:spPr>
          <a:xfrm>
            <a:off x="0" y="72731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St. Andrew’s Day Religious Festival Story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16" name="Picture 15" descr="A religious painting on a wall&#10;&#10;Description automatically generated with low confidence">
            <a:extLst>
              <a:ext uri="{FF2B5EF4-FFF2-40B4-BE49-F238E27FC236}">
                <a16:creationId xmlns:a16="http://schemas.microsoft.com/office/drawing/2014/main" id="{3C8F87C8-7E95-B94E-87DA-B0CCF4836D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666" y="1937966"/>
            <a:ext cx="12198666" cy="390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46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6C2DB-A7DB-4F05-A3C6-026613122B7E}"/>
              </a:ext>
            </a:extLst>
          </p:cNvPr>
          <p:cNvSpPr txBox="1"/>
          <p:nvPr/>
        </p:nvSpPr>
        <p:spPr>
          <a:xfrm>
            <a:off x="6601173" y="2354128"/>
            <a:ext cx="3758722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St. Andrew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was born in a fishing port in Palestine between AD 5 and AD 10.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 brother was Simon Peter, one of the most famous of the twelve apostles of Jesus.</a:t>
            </a:r>
          </a:p>
        </p:txBody>
      </p:sp>
      <p:pic>
        <p:nvPicPr>
          <p:cNvPr id="3" name="Picture 2" descr="A religious painting on a wall&#10;&#10;Description automatically generated with low confidence">
            <a:extLst>
              <a:ext uri="{FF2B5EF4-FFF2-40B4-BE49-F238E27FC236}">
                <a16:creationId xmlns:a16="http://schemas.microsoft.com/office/drawing/2014/main" id="{6B545A28-A27E-3647-9A71-55F6523B88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4231" y="1254606"/>
            <a:ext cx="3516597" cy="43487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6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FB8227-61D5-481E-AF04-F9F85B3BE5C9}"/>
              </a:ext>
            </a:extLst>
          </p:cNvPr>
          <p:cNvSpPr txBox="1"/>
          <p:nvPr/>
        </p:nvSpPr>
        <p:spPr>
          <a:xfrm>
            <a:off x="7010401" y="1657778"/>
            <a:ext cx="3672959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Long before Andrew became a saint, he was a fisherman in the town of Galilee.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believed that he also travelled widely to Asia, the Black Sea, Greece, Hungary, Russia and Poland.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then followed in his brother’s footsteps and became a disciple of Jesus.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A boat in the water&#10;&#10;Description automatically generated with medium confidence">
            <a:extLst>
              <a:ext uri="{FF2B5EF4-FFF2-40B4-BE49-F238E27FC236}">
                <a16:creationId xmlns:a16="http://schemas.microsoft.com/office/drawing/2014/main" id="{1C9DCC6D-F525-6344-9D5A-7974C87CC2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2298" y="1276350"/>
            <a:ext cx="4756150" cy="43053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9951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9589A5A-B0B0-2E4A-ADF7-25ED36A5FA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438" y="620411"/>
            <a:ext cx="7696200" cy="3619500"/>
          </a:xfrm>
          <a:prstGeom prst="rect">
            <a:avLst/>
          </a:prstGeom>
        </p:spPr>
      </p:pic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CFB8227-61D5-481E-AF04-F9F85B3BE5C9}"/>
              </a:ext>
            </a:extLst>
          </p:cNvPr>
          <p:cNvSpPr txBox="1"/>
          <p:nvPr/>
        </p:nvSpPr>
        <p:spPr>
          <a:xfrm>
            <a:off x="1129702" y="4583314"/>
            <a:ext cx="10831830" cy="1272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During one of his fishing trips, he had been out all night and had caught nothing.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Jesus sent Andrew, Peter and other disciples out again.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This time they caught lots of fish.</a:t>
            </a:r>
          </a:p>
        </p:txBody>
      </p:sp>
    </p:spTree>
    <p:extLst>
      <p:ext uri="{BB962C8B-B14F-4D97-AF65-F5344CB8AC3E}">
        <p14:creationId xmlns:p14="http://schemas.microsoft.com/office/powerpoint/2010/main" val="386361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734FDC-344D-4624-8861-F2C83ABC5BA2}"/>
              </a:ext>
            </a:extLst>
          </p:cNvPr>
          <p:cNvSpPr txBox="1"/>
          <p:nvPr/>
        </p:nvSpPr>
        <p:spPr>
          <a:xfrm>
            <a:off x="6458949" y="2532601"/>
            <a:ext cx="4361451" cy="1792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was a great teacher.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After the death and resurrection of Jesus, Andrew preached and taught about him.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 descr="A painting of a person&#10;&#10;Description automatically generated with medium confidence">
            <a:extLst>
              <a:ext uri="{FF2B5EF4-FFF2-40B4-BE49-F238E27FC236}">
                <a16:creationId xmlns:a16="http://schemas.microsoft.com/office/drawing/2014/main" id="{1EEFF9FE-5DEB-E342-866F-EE1309B7E3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545" y="984898"/>
            <a:ext cx="3578972" cy="485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7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E18DF4-AF30-4565-83A2-2A6D89CA5E6D}"/>
              </a:ext>
            </a:extLst>
          </p:cNvPr>
          <p:cNvSpPr txBox="1"/>
          <p:nvPr/>
        </p:nvSpPr>
        <p:spPr>
          <a:xfrm>
            <a:off x="5563597" y="2583987"/>
            <a:ext cx="509893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 governments and powers of the time did not like him teaching about Jesus.</a:t>
            </a:r>
          </a:p>
          <a:p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Andrew was put to death because of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his preaching, and died upon a cross. 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C11DA4BD-FBD3-EB47-9E18-C7355D03C8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2194" y="1251700"/>
            <a:ext cx="3200466" cy="433788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14384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E18DF4-AF30-4565-83A2-2A6D89CA5E6D}"/>
              </a:ext>
            </a:extLst>
          </p:cNvPr>
          <p:cNvSpPr txBox="1"/>
          <p:nvPr/>
        </p:nvSpPr>
        <p:spPr>
          <a:xfrm>
            <a:off x="6819283" y="2127142"/>
            <a:ext cx="377700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It is believed that some of Andrew’s bones were brought to Scotland.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In 1320, he was recognised as the patron saint of Scotland.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There is a town called ‘St. Andrews’, named after him.</a:t>
            </a:r>
          </a:p>
        </p:txBody>
      </p:sp>
      <p:pic>
        <p:nvPicPr>
          <p:cNvPr id="3" name="Picture 2" descr="A picture containing sky, outdoor, grass, building&#10;&#10;Description automatically generated">
            <a:extLst>
              <a:ext uri="{FF2B5EF4-FFF2-40B4-BE49-F238E27FC236}">
                <a16:creationId xmlns:a16="http://schemas.microsoft.com/office/drawing/2014/main" id="{FB425290-9DCC-394C-B3E0-478BBFCE94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24884" y="1268413"/>
            <a:ext cx="4726654" cy="43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5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E18DF4-AF30-4565-83A2-2A6D89CA5E6D}"/>
              </a:ext>
            </a:extLst>
          </p:cNvPr>
          <p:cNvSpPr txBox="1"/>
          <p:nvPr/>
        </p:nvSpPr>
        <p:spPr>
          <a:xfrm>
            <a:off x="7639005" y="2613392"/>
            <a:ext cx="325311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St. Andrew’s symbol is the white cross on a blue background, because this is the shape of the cross that he died on.</a:t>
            </a:r>
          </a:p>
        </p:txBody>
      </p:sp>
      <p:pic>
        <p:nvPicPr>
          <p:cNvPr id="4" name="Picture 3" descr="A blue and white flag&#10;&#10;Description automatically generated with low confidence">
            <a:extLst>
              <a:ext uri="{FF2B5EF4-FFF2-40B4-BE49-F238E27FC236}">
                <a16:creationId xmlns:a16="http://schemas.microsoft.com/office/drawing/2014/main" id="{BA5E34C3-C451-FC42-AF0F-191AE22B22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075" y="1751642"/>
            <a:ext cx="5689599" cy="335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55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731E9E-9699-3042-AA45-D83E44D328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E18DF4-AF30-4565-83A2-2A6D89CA5E6D}"/>
              </a:ext>
            </a:extLst>
          </p:cNvPr>
          <p:cNvSpPr txBox="1"/>
          <p:nvPr/>
        </p:nvSpPr>
        <p:spPr>
          <a:xfrm>
            <a:off x="5553456" y="1863186"/>
            <a:ext cx="5240049" cy="313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part of the story did you like best, and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are the important things in your life?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Can you explain why?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You can read more about the story of the great catch of fish in the New Testament, the gospel of Luke, Chapter 5.</a:t>
            </a:r>
          </a:p>
        </p:txBody>
      </p:sp>
      <p:pic>
        <p:nvPicPr>
          <p:cNvPr id="3" name="Picture 2" descr="A religious painting on a wall&#10;&#10;Description automatically generated with low confidence">
            <a:extLst>
              <a:ext uri="{FF2B5EF4-FFF2-40B4-BE49-F238E27FC236}">
                <a16:creationId xmlns:a16="http://schemas.microsoft.com/office/drawing/2014/main" id="{9FE45828-0882-CF48-A338-BAC7FDED4B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944" y="966481"/>
            <a:ext cx="3480360" cy="492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0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334</Words>
  <Application>Microsoft Macintosh PowerPoint</Application>
  <PresentationFormat>Widescreen</PresentationFormat>
  <Paragraphs>31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102</cp:revision>
  <dcterms:created xsi:type="dcterms:W3CDTF">2021-01-11T17:47:06Z</dcterms:created>
  <dcterms:modified xsi:type="dcterms:W3CDTF">2021-11-26T10:48:36Z</dcterms:modified>
</cp:coreProperties>
</file>