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6"/>
  </p:notesMasterIdLst>
  <p:sldIdLst>
    <p:sldId id="270" r:id="rId3"/>
    <p:sldId id="257" r:id="rId4"/>
    <p:sldId id="258" r:id="rId5"/>
    <p:sldId id="268" r:id="rId6"/>
    <p:sldId id="26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39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D9222A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35" autoAdjust="0"/>
    <p:restoredTop sz="94694"/>
  </p:normalViewPr>
  <p:slideViewPr>
    <p:cSldViewPr snapToGrid="0" snapToObjects="1">
      <p:cViewPr varScale="1">
        <p:scale>
          <a:sx n="114" d="100"/>
          <a:sy n="114" d="100"/>
        </p:scale>
        <p:origin x="1002" y="84"/>
      </p:cViewPr>
      <p:guideLst>
        <p:guide orient="horz" pos="232"/>
        <p:guide pos="39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989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80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4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04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38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306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895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131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05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993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49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F5FC6-5A2E-3145-8D2E-7613D94E6D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E10D80-DB44-1347-AD88-5D6C325A02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02F997-4AAD-CB44-990D-3FF629AF9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612FB-16C9-714F-ABFB-E8AEEBE42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16050-0DB8-2246-BFD7-D1BD84CF0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740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D9AA0-3185-2F42-8D09-AA0B4BC28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3C1678-FEC1-774A-B47E-C4C5B25ED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A2DD3-E4F7-FF4E-A33E-CA75BC0B0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A7A31-FED5-F844-BB69-D366B625D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9A3C0-54E3-B841-8BC7-B2F0AAF35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5135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5EC68-995A-914F-87CB-98EB64417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B286A1-BF8F-0340-963F-3EBC49A165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90D4C-FBA9-134C-B1AF-5C322B5CB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C7973-E4F2-254C-9245-A5F8DFDF4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26C6C-DA52-D949-9E67-DE85298F6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447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3E2C3-7569-BF4A-AB74-275F78505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A4B9CA-2D44-F14C-B8AA-42C87C6BE5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2FF674-B94E-E840-B3CC-4C4D0DE67E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B6F4B9-A0AF-204A-8407-BC5B64812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4B48E0-9FB5-9349-B99D-DBB82F074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925969-38F9-9E40-95F3-B42D786FF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216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B3762-FC5F-B346-97C8-245D6F98B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36E169-AC09-DC45-A4F1-ED105AB6B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4D57C5-470B-1543-93D8-E68A169F3C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93232A-9E87-2F41-A3FA-40A165CD5A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64ADC2-3040-E549-A74F-1EF4C826BA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3E87BA-864E-C148-A764-DCA17C4AA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131204-22EA-F44D-8533-08EECB6FD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6CE509-AA66-F344-848F-F20333008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181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BE00A-DBD5-7F45-A93E-BCA54CDF2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156EAB-9A61-B744-875B-8ED088083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496719-0071-B14F-A566-07D43F93E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190DCD-008F-D547-8AE4-1FCB75FDC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289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2B6F99-E366-C84E-9D0B-983664934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D18331-A25C-AF42-9270-A325D607E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B68454-BC22-C948-9F92-10BD4782F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5555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BD832-114F-1543-B31F-C00E46C41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ECECE-0F85-0840-8192-C1F8B8154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A265BF-3301-DD43-A73B-6D5C305D56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EF006C-20A4-A049-81EF-B621EFF8D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E14566-D37B-5B4F-B5A8-34B06A3C3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B10A0-63ED-644E-8677-8B790EBFE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576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F5916-E07A-404F-83DD-4666D73A0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186AC4-8990-DC42-BEB3-EB36646F9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646AB6-0F6C-1742-8EAF-CD151D407E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656DCE-998C-984C-B8D8-27286D579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C01268-76CF-E64B-8BDD-D1A1D8639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462F72-AB1D-CB4A-A5E3-AF1D5BEDF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239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8006F-F564-2946-982D-A22C6D176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4FB2F0-249A-D744-A8AD-C7CE252635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823EC-0D21-2847-9050-CD6F38F8D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87084B-1CA3-3643-9037-E3563786F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7478D8-22ED-FB43-B986-126B90762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465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7F00FE-4BED-7048-B752-76780D3EF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54CA26-FCDE-4D42-8897-72ADD5AC49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24E44-E74B-1D48-AC33-96E6AB82B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E95162-584A-0F4F-9BD6-4A2050021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B173CD-CE93-D649-8A8A-BCE51D20F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7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8090B1-4646-6649-831F-3B0AFE24B8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372B19F7-D01C-994C-971E-64AF1F12ED13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358DB4-5639-7649-A2CC-44754322A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BCB182-4F1A-1341-9325-741C49CE0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B2A97-E67C-4443-8312-F6C33532B0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FCBF3-96FD-5F44-9526-29501FFC1CEC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253FC-706E-6A47-B259-99FB9BB7FE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571C30-84B5-8E4F-B371-A9E7569E3A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2D739-CDCD-E447-952D-6A8CAC05E7F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9D7285-56E2-C746-89FE-2BD1E539D71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363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fireworks in the sky&#10;&#10;Description automatically generated with medium confidence">
            <a:extLst>
              <a:ext uri="{FF2B5EF4-FFF2-40B4-BE49-F238E27FC236}">
                <a16:creationId xmlns:a16="http://schemas.microsoft.com/office/drawing/2014/main" id="{4E170413-B44C-CB43-B865-9329F335BA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78822"/>
            <a:ext cx="12192000" cy="3425372"/>
          </a:xfrm>
          <a:prstGeom prst="rect">
            <a:avLst/>
          </a:prstGeom>
        </p:spPr>
      </p:pic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AE13827-07B7-6147-8784-C330444D4F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610761A3-3351-CA44-BFDD-389941B3DC2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F7BF489-6620-A842-AB15-C625C095D7E7}"/>
              </a:ext>
            </a:extLst>
          </p:cNvPr>
          <p:cNvSpPr txBox="1">
            <a:spLocks/>
          </p:cNvSpPr>
          <p:nvPr/>
        </p:nvSpPr>
        <p:spPr>
          <a:xfrm>
            <a:off x="0" y="72731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Gunpowder, Treason &amp; Plot</a:t>
            </a:r>
          </a:p>
        </p:txBody>
      </p:sp>
    </p:spTree>
    <p:extLst>
      <p:ext uri="{BB962C8B-B14F-4D97-AF65-F5344CB8AC3E}">
        <p14:creationId xmlns:p14="http://schemas.microsoft.com/office/powerpoint/2010/main" val="195921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7102490" y="1784677"/>
            <a:ext cx="3834480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 the night of the fourth of November, Guy Fawkes left the cellar.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 was caught by Robert Cecil’s men. They searched the cellar and discovered the barrels of gunpowder.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Guy Fawkes was arrested and taken to the Tower of London.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492E0408-67B1-4C72-BEF6-035E074D8E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726" y="1356632"/>
            <a:ext cx="5333691" cy="414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53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1079794" y="4430109"/>
            <a:ext cx="9764217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Guy Fawkes was tortured for two days before he finally confessed. 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plotters made a final stand in Staffordshire. Robert Catesby, their leader, was killed in a shoot-out with the king’s men. 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survivors were captured and taken to London to be tried.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drawing of a castle&#10;&#10;Description automatically generated with low confidence">
            <a:extLst>
              <a:ext uri="{FF2B5EF4-FFF2-40B4-BE49-F238E27FC236}">
                <a16:creationId xmlns:a16="http://schemas.microsoft.com/office/drawing/2014/main" id="{57F5719D-AB8F-484C-8004-8A484AC618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5652" y="711847"/>
            <a:ext cx="6009193" cy="337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9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187966" y="1401257"/>
            <a:ext cx="4829503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Gunpowder Plotters were sentenced to execution by being hanged, drawn and quartered.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At the end of January, 1606, they were taken to the gallows.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Before the noose was placed over his head, Guy Fawkes dived from the gallows and broke his neck.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His dead body was hacked into pieces and his remains were sent to the ‘four corners of the kingdom’ as a warning. 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 descr="A picture containing text, old, doll, crowd&#10;&#10;Description automatically generated">
            <a:extLst>
              <a:ext uri="{FF2B5EF4-FFF2-40B4-BE49-F238E27FC236}">
                <a16:creationId xmlns:a16="http://schemas.microsoft.com/office/drawing/2014/main" id="{73336D07-4BB0-468A-BE02-9CC7CF8A36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2318" y="806475"/>
            <a:ext cx="3797006" cy="513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67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806904" y="2078891"/>
            <a:ext cx="4007318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Today, when we light up the sky with fireworks, we are remembering the explosion that never happened on the fifth of November 1605.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For over 400 years, gunpowder, treason and plot have ‘never been forgot’.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6" name="Picture 5" descr="A group of fireworks in the sky&#10;&#10;Description automatically generated with medium confidence">
            <a:extLst>
              <a:ext uri="{FF2B5EF4-FFF2-40B4-BE49-F238E27FC236}">
                <a16:creationId xmlns:a16="http://schemas.microsoft.com/office/drawing/2014/main" id="{9D9C5FF6-1079-9243-B5C1-D777514651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2"/>
          <a:stretch/>
        </p:blipFill>
        <p:spPr>
          <a:xfrm>
            <a:off x="1259537" y="1629751"/>
            <a:ext cx="4806466" cy="354480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7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CB9290-1B0F-5D4E-AC6B-10B88A14FF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E379582D-CF13-4F36-8300-AC03F2B134A7}"/>
              </a:ext>
            </a:extLst>
          </p:cNvPr>
          <p:cNvSpPr txBox="1">
            <a:spLocks/>
          </p:cNvSpPr>
          <p:nvPr/>
        </p:nvSpPr>
        <p:spPr>
          <a:xfrm>
            <a:off x="-29997" y="93117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rgbClr val="D9222A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Gunpowder, Treason &amp; Plot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BEE92E-A60B-47AA-B874-8511B5D3A308}"/>
              </a:ext>
            </a:extLst>
          </p:cNvPr>
          <p:cNvSpPr txBox="1"/>
          <p:nvPr/>
        </p:nvSpPr>
        <p:spPr>
          <a:xfrm>
            <a:off x="6724976" y="2559998"/>
            <a:ext cx="44537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Over 400 years ago, there was no such thing as Bonfire Night and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no one held fireworks on the fifth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of November.</a:t>
            </a:r>
          </a:p>
          <a:p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story began with Guy Fawkes and the other members of the Gunpowder Plot.</a:t>
            </a:r>
          </a:p>
        </p:txBody>
      </p:sp>
      <p:pic>
        <p:nvPicPr>
          <p:cNvPr id="12" name="Picture 11" descr="A group of fireworks in the sky&#10;&#10;Description automatically generated with medium confidence">
            <a:extLst>
              <a:ext uri="{FF2B5EF4-FFF2-40B4-BE49-F238E27FC236}">
                <a16:creationId xmlns:a16="http://schemas.microsoft.com/office/drawing/2014/main" id="{584D328F-D44E-D042-AC56-9D7A81F9E7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2"/>
          <a:stretch/>
        </p:blipFill>
        <p:spPr>
          <a:xfrm>
            <a:off x="1259537" y="2086950"/>
            <a:ext cx="4806466" cy="354480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159062" y="1867464"/>
            <a:ext cx="4780629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 1605, Britain was a Protestant country, ruled by James 1 of England, who was also King James VI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of Scotland.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 did not allow Catholics to practice their religion and forced them to attend Protestant church services.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Those who refused were fined, and were known as ‘recusant Catholics’.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 descr="A picture containing outdoor, person, hat&#10;&#10;Description automatically generated">
            <a:extLst>
              <a:ext uri="{FF2B5EF4-FFF2-40B4-BE49-F238E27FC236}">
                <a16:creationId xmlns:a16="http://schemas.microsoft.com/office/drawing/2014/main" id="{DD37F38C-B0B9-4DA2-ABEB-BFFBE2457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729" y="874150"/>
            <a:ext cx="3863601" cy="510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1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157269" y="2613391"/>
            <a:ext cx="43425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made the Catholics cross. By the time the ‘Gunpowder Plotters’ made their plan, King James had already escaped two attempts on his life by Catholics. 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picture containing outdoor, person, hat&#10;&#10;Description automatically generated">
            <a:extLst>
              <a:ext uri="{FF2B5EF4-FFF2-40B4-BE49-F238E27FC236}">
                <a16:creationId xmlns:a16="http://schemas.microsoft.com/office/drawing/2014/main" id="{9C0EFF3D-B613-A24A-8D98-3550DB28F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5729" y="874150"/>
            <a:ext cx="3863601" cy="510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51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166945" y="1401522"/>
            <a:ext cx="4695497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Guy Fawkes was born in 1570 in York.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His father was Protestant but his mother’s parents were ‘recusant Catholics’.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his father died, his mother re-married a Catholic. Guy Fawkes grew up on the side of oppressed Catholics.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he was 21, he went to Europe to fight for Catholic Spain against the Protestant Dutch Republic (in a war called the Eighty Years War).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person sitting on a chair&#10;&#10;Description automatically generated with low confidence">
            <a:extLst>
              <a:ext uri="{FF2B5EF4-FFF2-40B4-BE49-F238E27FC236}">
                <a16:creationId xmlns:a16="http://schemas.microsoft.com/office/drawing/2014/main" id="{59943015-653C-4A3B-9D7F-8872FA5D48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0786" y="773848"/>
            <a:ext cx="3039586" cy="516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4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750684" y="1255518"/>
            <a:ext cx="4498014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Guy Fawkes met Thomas Wintour, who asked him to join the Gunpowder Plot. This was led by Robert Catesby.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Plot was to blow up Parliament, kill King James and put his daughter, Elizabeth, on the throne.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explosion was planned for the opening of Parliament on the fifth of November.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Britain would become a Catholic kingdom once more.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group of men in garment&#10;&#10;Description automatically generated with low confidence">
            <a:extLst>
              <a:ext uri="{FF2B5EF4-FFF2-40B4-BE49-F238E27FC236}">
                <a16:creationId xmlns:a16="http://schemas.microsoft.com/office/drawing/2014/main" id="{9C3089BE-753B-4861-9ECA-3CECB8D872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826" y="1513488"/>
            <a:ext cx="5374637" cy="346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5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174828" y="2091727"/>
            <a:ext cx="4959927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‘Gunpowder Plotters’ rented a cellar under the House of Lords.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They spent eighteen months carefully building up their store of gunpowder and hiding it in the cellar.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On the fifth of November, Guy Fawkes’ job was to set the gunpowder alight.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person standing in a doorway&#10;&#10;Description automatically generated with low confidence">
            <a:extLst>
              <a:ext uri="{FF2B5EF4-FFF2-40B4-BE49-F238E27FC236}">
                <a16:creationId xmlns:a16="http://schemas.microsoft.com/office/drawing/2014/main" id="{84B4E477-5BFC-4A82-B05D-A8810AC259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123" y="730244"/>
            <a:ext cx="3977640" cy="528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6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716948" y="1943601"/>
            <a:ext cx="4200674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Lord Monteagle was the brother-in-law of one of the Plotters. 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He received an anonymous letter, warming him not to attend the opening of Parliament.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Lord Monteagle showed the letter to Robert Cecil, the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king’s spymaster.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5AF045-BE86-4D75-AF5C-6E4925076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4378" y="1600199"/>
            <a:ext cx="4612204" cy="385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1C7A94-AF1A-46D9-A403-1E5E7049F2C5}"/>
              </a:ext>
            </a:extLst>
          </p:cNvPr>
          <p:cNvSpPr txBox="1"/>
          <p:nvPr/>
        </p:nvSpPr>
        <p:spPr>
          <a:xfrm>
            <a:off x="6899329" y="2759831"/>
            <a:ext cx="35227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Robert Cecil ordered the king’s men to search the Houses of Parliament from top to bottom.</a:t>
            </a:r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picture containing text, old, black, white&#10;&#10;Description automatically generated">
            <a:extLst>
              <a:ext uri="{FF2B5EF4-FFF2-40B4-BE49-F238E27FC236}">
                <a16:creationId xmlns:a16="http://schemas.microsoft.com/office/drawing/2014/main" id="{CDA1D73A-0578-4084-9C13-13B75F9FDD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537" y="1656595"/>
            <a:ext cx="4806466" cy="354481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600417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</TotalTime>
  <Words>646</Words>
  <Application>Microsoft Office PowerPoint</Application>
  <PresentationFormat>Widescreen</PresentationFormat>
  <Paragraphs>50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140</cp:revision>
  <dcterms:created xsi:type="dcterms:W3CDTF">2021-01-11T17:47:06Z</dcterms:created>
  <dcterms:modified xsi:type="dcterms:W3CDTF">2021-11-02T14:59:16Z</dcterms:modified>
</cp:coreProperties>
</file>